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45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08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9633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0EE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434840" cy="6858000"/>
          </a:xfrm>
          <a:prstGeom prst="rect">
            <a:avLst/>
          </a:prstGeom>
          <a:solidFill>
            <a:srgbClr val="3C5343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572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84AE99"/>
                </a:solidFill>
                <a:latin typeface="Nunito" pitchFamily="2" charset="77"/>
                <a:ea typeface="Calibri" pitchFamily="34" charset="-122"/>
                <a:cs typeface="Calibri" pitchFamily="34" charset="-120"/>
              </a:rPr>
              <a:t>I'M SPEAKING AT</a:t>
            </a:r>
            <a:endParaRPr lang="en-US" sz="1300" dirty="0">
              <a:latin typeface="Nunito" pitchFamily="2" charset="77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429768" y="777240"/>
            <a:ext cx="3657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Brightcon</a:t>
            </a:r>
            <a:endParaRPr lang="en-US" sz="4200" dirty="0"/>
          </a:p>
        </p:txBody>
      </p:sp>
      <p:sp>
        <p:nvSpPr>
          <p:cNvPr id="5" name="Text 3"/>
          <p:cNvSpPr txBox="1"/>
          <p:nvPr/>
        </p:nvSpPr>
        <p:spPr>
          <a:xfrm>
            <a:off x="429768" y="1517904"/>
            <a:ext cx="3657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2026</a:t>
            </a:r>
            <a:endParaRPr lang="en-US" sz="42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2468880"/>
            <a:ext cx="382451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450" b="1" dirty="0">
                <a:solidFill>
                  <a:srgbClr val="84AE99"/>
                </a:solidFill>
                <a:latin typeface="Nunito" pitchFamily="2" charset="77"/>
                <a:ea typeface="Calibri" pitchFamily="34" charset="-122"/>
                <a:cs typeface="Calibri" pitchFamily="34" charset="-120"/>
              </a:rPr>
              <a:t>Collaboration: Mixing Tools, Data &amp; People</a:t>
            </a:r>
            <a:endParaRPr lang="en-US" sz="1450" dirty="0">
              <a:latin typeface="Nunito" pitchFamily="2" charset="77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57200" y="3108106"/>
            <a:ext cx="1051560" cy="27432"/>
          </a:xfrm>
          <a:prstGeom prst="rect">
            <a:avLst/>
          </a:prstGeom>
          <a:solidFill>
            <a:srgbClr val="84AE9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57200" y="3493008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Nunito" pitchFamily="2" charset="77"/>
                <a:ea typeface="Calibri" pitchFamily="34" charset="-122"/>
                <a:cs typeface="Calibri" pitchFamily="34" charset="-120"/>
              </a:rPr>
              <a:t>September 21–25, 2026</a:t>
            </a:r>
            <a:endParaRPr lang="en-US" sz="1700" dirty="0">
              <a:latin typeface="Nunito" pitchFamily="2" charset="77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457200" y="3822192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0EEE1"/>
                </a:solidFill>
                <a:latin typeface="Nunito" pitchFamily="2" charset="77"/>
                <a:ea typeface="Calibri" pitchFamily="34" charset="-122"/>
                <a:cs typeface="Calibri" pitchFamily="34" charset="-120"/>
              </a:rPr>
              <a:t>Aalborg University &amp; Online</a:t>
            </a:r>
            <a:endParaRPr lang="en-US" sz="1250" dirty="0">
              <a:latin typeface="Nunito" pitchFamily="2" charset="77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29768" y="4546854"/>
            <a:ext cx="141732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/>
        </p:spPr>
      </p:sp>
      <p:pic>
        <p:nvPicPr>
          <p:cNvPr id="11" name="Image 0" descr="qr_bra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4665726"/>
            <a:ext cx="1179576" cy="1179576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455500" y="6069329"/>
            <a:ext cx="3144043" cy="2559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Nunito" pitchFamily="2" charset="77"/>
                <a:ea typeface="Calibri" pitchFamily="34" charset="-122"/>
                <a:cs typeface="Calibri" pitchFamily="34" charset="-120"/>
              </a:rPr>
              <a:t>Scan to register online </a:t>
            </a:r>
          </a:p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Nunito" pitchFamily="2" charset="77"/>
                <a:ea typeface="Calibri" pitchFamily="34" charset="-122"/>
                <a:cs typeface="Calibri" pitchFamily="34" charset="-120"/>
              </a:rPr>
              <a:t>(by Sep 18 2026)</a:t>
            </a:r>
            <a:endParaRPr lang="en-US" sz="1300" dirty="0">
              <a:latin typeface="Nunito" pitchFamily="2" charset="77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4974772" y="2581422"/>
            <a:ext cx="1783080" cy="1783080"/>
          </a:xfrm>
          <a:prstGeom prst="ellipse">
            <a:avLst/>
          </a:prstGeom>
          <a:solidFill>
            <a:srgbClr val="84AE99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4974772" y="2874030"/>
            <a:ext cx="1783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b="1" kern="0" spc="100" dirty="0">
                <a:solidFill>
                  <a:srgbClr val="FFFFFF"/>
                </a:solidFill>
                <a:latin typeface="Nunito" pitchFamily="2" charset="77"/>
                <a:ea typeface="Calibri" pitchFamily="34" charset="-122"/>
                <a:cs typeface="Calibri" pitchFamily="34" charset="-120"/>
              </a:rPr>
              <a:t>ADD</a:t>
            </a:r>
            <a:endParaRPr lang="en-US" sz="1200" dirty="0">
              <a:latin typeface="Nunito" pitchFamily="2" charset="77"/>
            </a:endParaRPr>
          </a:p>
          <a:p>
            <a:pPr marL="0" indent="0" algn="ctr">
              <a:lnSpc>
                <a:spcPct val="105000"/>
              </a:lnSpc>
              <a:buNone/>
            </a:pPr>
            <a:r>
              <a:rPr lang="en-US" sz="1200" b="1" kern="0" spc="100" dirty="0">
                <a:solidFill>
                  <a:srgbClr val="FFFFFF"/>
                </a:solidFill>
                <a:latin typeface="Nunito" pitchFamily="2" charset="77"/>
                <a:ea typeface="Calibri" pitchFamily="34" charset="-122"/>
                <a:cs typeface="Calibri" pitchFamily="34" charset="-120"/>
              </a:rPr>
              <a:t>YOUR</a:t>
            </a:r>
            <a:endParaRPr lang="en-US" sz="1200" dirty="0">
              <a:latin typeface="Nunito" pitchFamily="2" charset="77"/>
            </a:endParaRPr>
          </a:p>
          <a:p>
            <a:pPr marL="0" indent="0" algn="ctr">
              <a:lnSpc>
                <a:spcPct val="105000"/>
              </a:lnSpc>
              <a:buNone/>
            </a:pPr>
            <a:r>
              <a:rPr lang="en-US" sz="1200" b="1" kern="0" spc="100" dirty="0">
                <a:solidFill>
                  <a:srgbClr val="FFFFFF"/>
                </a:solidFill>
                <a:latin typeface="Nunito" pitchFamily="2" charset="77"/>
                <a:ea typeface="Calibri" pitchFamily="34" charset="-122"/>
                <a:cs typeface="Calibri" pitchFamily="34" charset="-120"/>
              </a:rPr>
              <a:t>PHOTO</a:t>
            </a:r>
            <a:endParaRPr lang="en-US" sz="1200" dirty="0">
              <a:latin typeface="Nunito" pitchFamily="2" charset="77"/>
            </a:endParaRPr>
          </a:p>
        </p:txBody>
      </p:sp>
      <p:sp>
        <p:nvSpPr>
          <p:cNvPr id="16" name="Text 12"/>
          <p:cNvSpPr txBox="1"/>
          <p:nvPr/>
        </p:nvSpPr>
        <p:spPr>
          <a:xfrm>
            <a:off x="7077892" y="2627848"/>
            <a:ext cx="4892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C5343"/>
                </a:solidFill>
                <a:latin typeface="Nunito" pitchFamily="2" charset="77"/>
                <a:ea typeface="Nunito" pitchFamily="34" charset="-122"/>
                <a:cs typeface="Nunito" pitchFamily="34" charset="-120"/>
              </a:rPr>
              <a:t>[ Talk or session title ]</a:t>
            </a:r>
            <a:endParaRPr lang="en-US" sz="2600" dirty="0">
              <a:latin typeface="Nunito" pitchFamily="2" charset="77"/>
            </a:endParaRPr>
          </a:p>
        </p:txBody>
      </p:sp>
      <p:sp>
        <p:nvSpPr>
          <p:cNvPr id="17" name="Text 13"/>
          <p:cNvSpPr txBox="1"/>
          <p:nvPr/>
        </p:nvSpPr>
        <p:spPr>
          <a:xfrm>
            <a:off x="7077892" y="3584448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3C5343"/>
                </a:solidFill>
                <a:latin typeface="Nunito" pitchFamily="2" charset="77"/>
                <a:ea typeface="Calibri" pitchFamily="34" charset="-122"/>
                <a:cs typeface="Calibri" pitchFamily="34" charset="-120"/>
              </a:rPr>
              <a:t>[ Your Name ]</a:t>
            </a:r>
            <a:endParaRPr lang="en-US" sz="1700" dirty="0">
              <a:latin typeface="Nunito" pitchFamily="2" charset="77"/>
            </a:endParaRPr>
          </a:p>
        </p:txBody>
      </p:sp>
      <p:sp>
        <p:nvSpPr>
          <p:cNvPr id="18" name="Text 14"/>
          <p:cNvSpPr txBox="1"/>
          <p:nvPr/>
        </p:nvSpPr>
        <p:spPr>
          <a:xfrm>
            <a:off x="7077892" y="3913632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B60"/>
                </a:solidFill>
                <a:latin typeface="Nunito" pitchFamily="2" charset="77"/>
                <a:ea typeface="Calibri" pitchFamily="34" charset="-122"/>
                <a:cs typeface="Calibri" pitchFamily="34" charset="-120"/>
              </a:rPr>
              <a:t>[ Affiliation / organisation ]</a:t>
            </a:r>
            <a:endParaRPr lang="en-US" sz="1300" dirty="0">
              <a:latin typeface="Nunito" pitchFamily="2" charset="77"/>
            </a:endParaRPr>
          </a:p>
        </p:txBody>
      </p:sp>
      <p:sp>
        <p:nvSpPr>
          <p:cNvPr id="19" name="Shape 15"/>
          <p:cNvSpPr/>
          <p:nvPr/>
        </p:nvSpPr>
        <p:spPr>
          <a:xfrm>
            <a:off x="4974772" y="4617720"/>
            <a:ext cx="5852160" cy="566928"/>
          </a:xfrm>
          <a:prstGeom prst="roundRect">
            <a:avLst>
              <a:gd name="adj" fmla="val 50000"/>
            </a:avLst>
          </a:prstGeom>
          <a:solidFill>
            <a:srgbClr val="84AE99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4974772" y="461772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C5343"/>
                </a:solidFill>
                <a:latin typeface="Nunito" pitchFamily="2" charset="77"/>
                <a:ea typeface="Calibri" pitchFamily="34" charset="-122"/>
                <a:cs typeface="Calibri" pitchFamily="34" charset="-120"/>
              </a:rPr>
              <a:t>[ Day · Time ]</a:t>
            </a:r>
            <a:endParaRPr lang="en-US" sz="1500" dirty="0">
              <a:latin typeface="Nunito" pitchFamily="2" charset="77"/>
            </a:endParaRPr>
          </a:p>
        </p:txBody>
      </p:sp>
      <p:sp>
        <p:nvSpPr>
          <p:cNvPr id="21" name="Text 17"/>
          <p:cNvSpPr txBox="1"/>
          <p:nvPr/>
        </p:nvSpPr>
        <p:spPr>
          <a:xfrm>
            <a:off x="5020492" y="539496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C6B60"/>
                </a:solidFill>
                <a:latin typeface="Nunito" pitchFamily="2" charset="77"/>
                <a:ea typeface="Calibri" pitchFamily="34" charset="-122"/>
                <a:cs typeface="Calibri" pitchFamily="34" charset="-120"/>
              </a:rPr>
              <a:t>[ One punchy line — why people should come to your talk ]</a:t>
            </a:r>
            <a:endParaRPr lang="en-US" sz="1300" dirty="0">
              <a:latin typeface="Nunito" pitchFamily="2" charset="77"/>
            </a:endParaRPr>
          </a:p>
        </p:txBody>
      </p:sp>
      <p:sp>
        <p:nvSpPr>
          <p:cNvPr id="22" name="Text 18"/>
          <p:cNvSpPr txBox="1"/>
          <p:nvPr/>
        </p:nvSpPr>
        <p:spPr>
          <a:xfrm>
            <a:off x="4664122" y="6325238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indent="0">
              <a:buNone/>
              <a:defRPr sz="1100" b="1">
                <a:solidFill>
                  <a:srgbClr val="2B2B2B"/>
                </a:solidFill>
                <a:latin typeface="Nunito" pitchFamily="34" charset="0"/>
              </a:defRPr>
            </a:lvl1pPr>
          </a:lstStyle>
          <a:p>
            <a:r>
              <a:rPr lang="en-US" b="0" dirty="0"/>
              <a:t>Organized by</a:t>
            </a:r>
          </a:p>
        </p:txBody>
      </p:sp>
      <p:pic>
        <p:nvPicPr>
          <p:cNvPr id="23" name="Image 2" descr="dds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668" y="6249618"/>
            <a:ext cx="1075421" cy="504104"/>
          </a:xfrm>
          <a:prstGeom prst="rect">
            <a:avLst/>
          </a:prstGeom>
        </p:spPr>
      </p:pic>
      <p:pic>
        <p:nvPicPr>
          <p:cNvPr id="24" name="Image 3" descr="aau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414" y="6340757"/>
            <a:ext cx="1265860" cy="336069"/>
          </a:xfrm>
          <a:prstGeom prst="rect">
            <a:avLst/>
          </a:prstGeom>
        </p:spPr>
      </p:pic>
      <p:pic>
        <p:nvPicPr>
          <p:cNvPr id="25" name="Picture 24" descr="Contact AAU Technology Transfer Office - Aalborg University">
            <a:extLst>
              <a:ext uri="{FF2B5EF4-FFF2-40B4-BE49-F238E27FC236}">
                <a16:creationId xmlns:a16="http://schemas.microsoft.com/office/drawing/2014/main" id="{8F281E43-177C-8E23-BD37-BA9165E12C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4840" y="0"/>
            <a:ext cx="7764731" cy="2279670"/>
          </a:xfrm>
          <a:prstGeom prst="rect">
            <a:avLst/>
          </a:prstGeom>
        </p:spPr>
      </p:pic>
      <p:sp>
        <p:nvSpPr>
          <p:cNvPr id="26" name="Text 12">
            <a:extLst>
              <a:ext uri="{FF2B5EF4-FFF2-40B4-BE49-F238E27FC236}">
                <a16:creationId xmlns:a16="http://schemas.microsoft.com/office/drawing/2014/main" id="{59A118C9-3CEF-22C4-6024-BB603293A7D2}"/>
              </a:ext>
            </a:extLst>
          </p:cNvPr>
          <p:cNvSpPr txBox="1"/>
          <p:nvPr/>
        </p:nvSpPr>
        <p:spPr>
          <a:xfrm>
            <a:off x="8299484" y="6273152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2B2B2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Sponsored by</a:t>
            </a:r>
            <a:endParaRPr lang="en-US" sz="1100" dirty="0"/>
          </a:p>
        </p:txBody>
      </p:sp>
      <p:pic>
        <p:nvPicPr>
          <p:cNvPr id="27" name="Image 1" descr="/mnt/user-data/uploads/OCL_Logo_Primary_Colour_Dark.png">
            <a:extLst>
              <a:ext uri="{FF2B5EF4-FFF2-40B4-BE49-F238E27FC236}">
                <a16:creationId xmlns:a16="http://schemas.microsoft.com/office/drawing/2014/main" id="{C74D57B6-8152-326D-C35F-37FC4386B3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63850" y="6237492"/>
            <a:ext cx="987472" cy="457199"/>
          </a:xfrm>
          <a:prstGeom prst="rect">
            <a:avLst/>
          </a:prstGeom>
        </p:spPr>
      </p:pic>
      <p:pic>
        <p:nvPicPr>
          <p:cNvPr id="28" name="Image 2" descr="/mnt/user-data/uploads/2-0LCA_secondary.png">
            <a:extLst>
              <a:ext uri="{FF2B5EF4-FFF2-40B4-BE49-F238E27FC236}">
                <a16:creationId xmlns:a16="http://schemas.microsoft.com/office/drawing/2014/main" id="{0AC2A7E9-0FAF-A143-FAA1-FD31CAD536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40984" y="6314505"/>
            <a:ext cx="398195" cy="301491"/>
          </a:xfrm>
          <a:prstGeom prst="rect">
            <a:avLst/>
          </a:prstGeom>
        </p:spPr>
      </p:pic>
      <p:pic>
        <p:nvPicPr>
          <p:cNvPr id="29" name="Image 3" descr="/mnt/user-data/uploads/ECO_Logo_standard_k.png">
            <a:extLst>
              <a:ext uri="{FF2B5EF4-FFF2-40B4-BE49-F238E27FC236}">
                <a16:creationId xmlns:a16="http://schemas.microsoft.com/office/drawing/2014/main" id="{E1E3A764-0058-B4CB-E939-02D083305D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71767" y="6402591"/>
            <a:ext cx="853419" cy="14010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72</Words>
  <Application>Microsoft Macintosh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Nunito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Xiaojin Zhang</cp:lastModifiedBy>
  <cp:revision>3</cp:revision>
  <dcterms:created xsi:type="dcterms:W3CDTF">2026-09-15T15:07:22Z</dcterms:created>
  <dcterms:modified xsi:type="dcterms:W3CDTF">2026-09-15T20:16:57Z</dcterms:modified>
</cp:coreProperties>
</file>