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7"/>
  </p:notesMasterIdLst>
  <p:handoutMasterIdLst>
    <p:handoutMasterId r:id="rId8"/>
  </p:handoutMasterIdLst>
  <p:sldIdLst>
    <p:sldId id="385" r:id="rId5"/>
    <p:sldId id="39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3" pos="48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976C"/>
    <a:srgbClr val="37698A"/>
    <a:srgbClr val="9FBEE4"/>
    <a:srgbClr val="67807C"/>
    <a:srgbClr val="014CA7"/>
    <a:srgbClr val="FFFFFF"/>
    <a:srgbClr val="EBF2EC"/>
    <a:srgbClr val="1B539A"/>
    <a:srgbClr val="B8C482"/>
    <a:srgbClr val="ACB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F6C0BD-B6F2-4C5A-98AC-E32B3B78A503}" v="11" dt="2026-09-15T13:50:32.9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5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>
        <p:guide orient="horz" pos="288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403" y="28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vid Isayev" userId="a70ecda9-36f9-4bb6-9dfe-5ea14140f36c" providerId="ADAL" clId="{EE8EE79C-5C65-49F9-9FC3-58C41CFBC164}"/>
    <pc:docChg chg="undo redo custSel addSld delSld modSld modMainMaster">
      <pc:chgData name="Javid Isayev" userId="a70ecda9-36f9-4bb6-9dfe-5ea14140f36c" providerId="ADAL" clId="{EE8EE79C-5C65-49F9-9FC3-58C41CFBC164}" dt="2026-09-15T15:35:01.724" v="589" actId="2696"/>
      <pc:docMkLst>
        <pc:docMk/>
      </pc:docMkLst>
      <pc:sldChg chg="addSp modSp mod">
        <pc:chgData name="Javid Isayev" userId="a70ecda9-36f9-4bb6-9dfe-5ea14140f36c" providerId="ADAL" clId="{EE8EE79C-5C65-49F9-9FC3-58C41CFBC164}" dt="2026-09-15T13:39:57.059" v="491" actId="207"/>
        <pc:sldMkLst>
          <pc:docMk/>
          <pc:sldMk cId="2350875359" sldId="385"/>
        </pc:sldMkLst>
        <pc:spChg chg="add mod">
          <ac:chgData name="Javid Isayev" userId="a70ecda9-36f9-4bb6-9dfe-5ea14140f36c" providerId="ADAL" clId="{EE8EE79C-5C65-49F9-9FC3-58C41CFBC164}" dt="2026-09-15T13:39:57.059" v="491" actId="207"/>
          <ac:spMkLst>
            <pc:docMk/>
            <pc:sldMk cId="2350875359" sldId="385"/>
            <ac:spMk id="3" creationId="{71779284-0080-2403-ABFE-4CBAC9570CDB}"/>
          </ac:spMkLst>
        </pc:spChg>
        <pc:spChg chg="mod">
          <ac:chgData name="Javid Isayev" userId="a70ecda9-36f9-4bb6-9dfe-5ea14140f36c" providerId="ADAL" clId="{EE8EE79C-5C65-49F9-9FC3-58C41CFBC164}" dt="2026-09-15T13:39:41.905" v="489" actId="207"/>
          <ac:spMkLst>
            <pc:docMk/>
            <pc:sldMk cId="2350875359" sldId="385"/>
            <ac:spMk id="4" creationId="{8D66E636-D1D5-3AAC-5CD5-A2F5C585CB49}"/>
          </ac:spMkLst>
        </pc:spChg>
        <pc:spChg chg="mod">
          <ac:chgData name="Javid Isayev" userId="a70ecda9-36f9-4bb6-9dfe-5ea14140f36c" providerId="ADAL" clId="{EE8EE79C-5C65-49F9-9FC3-58C41CFBC164}" dt="2026-09-15T12:18:43.738" v="285" actId="20577"/>
          <ac:spMkLst>
            <pc:docMk/>
            <pc:sldMk cId="2350875359" sldId="385"/>
            <ac:spMk id="5" creationId="{DE831F0C-52BB-6204-5BF6-C4DDD23942D3}"/>
          </ac:spMkLst>
        </pc:spChg>
        <pc:spChg chg="add mod">
          <ac:chgData name="Javid Isayev" userId="a70ecda9-36f9-4bb6-9dfe-5ea14140f36c" providerId="ADAL" clId="{EE8EE79C-5C65-49F9-9FC3-58C41CFBC164}" dt="2026-09-15T13:39:57.059" v="491" actId="207"/>
          <ac:spMkLst>
            <pc:docMk/>
            <pc:sldMk cId="2350875359" sldId="385"/>
            <ac:spMk id="7" creationId="{02561269-BE53-94AC-E655-90A50E635046}"/>
          </ac:spMkLst>
        </pc:spChg>
        <pc:spChg chg="add mod">
          <ac:chgData name="Javid Isayev" userId="a70ecda9-36f9-4bb6-9dfe-5ea14140f36c" providerId="ADAL" clId="{EE8EE79C-5C65-49F9-9FC3-58C41CFBC164}" dt="2026-09-15T13:39:47.234" v="490" actId="207"/>
          <ac:spMkLst>
            <pc:docMk/>
            <pc:sldMk cId="2350875359" sldId="385"/>
            <ac:spMk id="9" creationId="{4B34FC40-F9E8-3AB6-F4C5-879A040E1B8B}"/>
          </ac:spMkLst>
        </pc:spChg>
        <pc:spChg chg="add mod">
          <ac:chgData name="Javid Isayev" userId="a70ecda9-36f9-4bb6-9dfe-5ea14140f36c" providerId="ADAL" clId="{EE8EE79C-5C65-49F9-9FC3-58C41CFBC164}" dt="2026-09-15T13:39:57.059" v="491" actId="207"/>
          <ac:spMkLst>
            <pc:docMk/>
            <pc:sldMk cId="2350875359" sldId="385"/>
            <ac:spMk id="15" creationId="{E3B48B85-EDBE-12B8-F29E-C48D1B6490D7}"/>
          </ac:spMkLst>
        </pc:spChg>
        <pc:picChg chg="add mod">
          <ac:chgData name="Javid Isayev" userId="a70ecda9-36f9-4bb6-9dfe-5ea14140f36c" providerId="ADAL" clId="{EE8EE79C-5C65-49F9-9FC3-58C41CFBC164}" dt="2026-09-15T12:08:58.141" v="239" actId="1076"/>
          <ac:picMkLst>
            <pc:docMk/>
            <pc:sldMk cId="2350875359" sldId="385"/>
            <ac:picMk id="11" creationId="{7E081FE7-2553-351E-832F-7680E013B8D1}"/>
          </ac:picMkLst>
        </pc:picChg>
        <pc:picChg chg="add mod">
          <ac:chgData name="Javid Isayev" userId="a70ecda9-36f9-4bb6-9dfe-5ea14140f36c" providerId="ADAL" clId="{EE8EE79C-5C65-49F9-9FC3-58C41CFBC164}" dt="2026-09-15T12:11:11.078" v="252" actId="1076"/>
          <ac:picMkLst>
            <pc:docMk/>
            <pc:sldMk cId="2350875359" sldId="385"/>
            <ac:picMk id="13" creationId="{94115695-F0FD-3EA6-3E03-E29F339F9589}"/>
          </ac:picMkLst>
        </pc:picChg>
        <pc:picChg chg="add mod">
          <ac:chgData name="Javid Isayev" userId="a70ecda9-36f9-4bb6-9dfe-5ea14140f36c" providerId="ADAL" clId="{EE8EE79C-5C65-49F9-9FC3-58C41CFBC164}" dt="2026-09-15T12:08:48.915" v="238" actId="1076"/>
          <ac:picMkLst>
            <pc:docMk/>
            <pc:sldMk cId="2350875359" sldId="385"/>
            <ac:picMk id="17" creationId="{9DB4D7A3-0E46-68E6-641C-9B9155D17F91}"/>
          </ac:picMkLst>
        </pc:picChg>
      </pc:sldChg>
      <pc:sldChg chg="del">
        <pc:chgData name="Javid Isayev" userId="a70ecda9-36f9-4bb6-9dfe-5ea14140f36c" providerId="ADAL" clId="{EE8EE79C-5C65-49F9-9FC3-58C41CFBC164}" dt="2026-09-15T15:35:01.724" v="589" actId="2696"/>
        <pc:sldMkLst>
          <pc:docMk/>
          <pc:sldMk cId="3619861527" sldId="386"/>
        </pc:sldMkLst>
      </pc:sldChg>
      <pc:sldChg chg="del">
        <pc:chgData name="Javid Isayev" userId="a70ecda9-36f9-4bb6-9dfe-5ea14140f36c" providerId="ADAL" clId="{EE8EE79C-5C65-49F9-9FC3-58C41CFBC164}" dt="2026-09-15T15:35:01.724" v="589" actId="2696"/>
        <pc:sldMkLst>
          <pc:docMk/>
          <pc:sldMk cId="716025141" sldId="387"/>
        </pc:sldMkLst>
      </pc:sldChg>
      <pc:sldChg chg="del">
        <pc:chgData name="Javid Isayev" userId="a70ecda9-36f9-4bb6-9dfe-5ea14140f36c" providerId="ADAL" clId="{EE8EE79C-5C65-49F9-9FC3-58C41CFBC164}" dt="2026-09-15T15:35:01.724" v="589" actId="2696"/>
        <pc:sldMkLst>
          <pc:docMk/>
          <pc:sldMk cId="67899604" sldId="388"/>
        </pc:sldMkLst>
      </pc:sldChg>
      <pc:sldChg chg="del">
        <pc:chgData name="Javid Isayev" userId="a70ecda9-36f9-4bb6-9dfe-5ea14140f36c" providerId="ADAL" clId="{EE8EE79C-5C65-49F9-9FC3-58C41CFBC164}" dt="2026-09-15T15:35:01.724" v="589" actId="2696"/>
        <pc:sldMkLst>
          <pc:docMk/>
          <pc:sldMk cId="1691097319" sldId="389"/>
        </pc:sldMkLst>
      </pc:sldChg>
      <pc:sldChg chg="del">
        <pc:chgData name="Javid Isayev" userId="a70ecda9-36f9-4bb6-9dfe-5ea14140f36c" providerId="ADAL" clId="{EE8EE79C-5C65-49F9-9FC3-58C41CFBC164}" dt="2026-09-15T15:35:01.724" v="589" actId="2696"/>
        <pc:sldMkLst>
          <pc:docMk/>
          <pc:sldMk cId="2484405510" sldId="390"/>
        </pc:sldMkLst>
      </pc:sldChg>
      <pc:sldChg chg="del">
        <pc:chgData name="Javid Isayev" userId="a70ecda9-36f9-4bb6-9dfe-5ea14140f36c" providerId="ADAL" clId="{EE8EE79C-5C65-49F9-9FC3-58C41CFBC164}" dt="2026-09-15T15:35:01.724" v="589" actId="2696"/>
        <pc:sldMkLst>
          <pc:docMk/>
          <pc:sldMk cId="25031847" sldId="391"/>
        </pc:sldMkLst>
      </pc:sldChg>
      <pc:sldChg chg="del">
        <pc:chgData name="Javid Isayev" userId="a70ecda9-36f9-4bb6-9dfe-5ea14140f36c" providerId="ADAL" clId="{EE8EE79C-5C65-49F9-9FC3-58C41CFBC164}" dt="2026-09-15T15:35:01.724" v="589" actId="2696"/>
        <pc:sldMkLst>
          <pc:docMk/>
          <pc:sldMk cId="3065258626" sldId="392"/>
        </pc:sldMkLst>
      </pc:sldChg>
      <pc:sldChg chg="del">
        <pc:chgData name="Javid Isayev" userId="a70ecda9-36f9-4bb6-9dfe-5ea14140f36c" providerId="ADAL" clId="{EE8EE79C-5C65-49F9-9FC3-58C41CFBC164}" dt="2026-09-15T15:35:01.724" v="589" actId="2696"/>
        <pc:sldMkLst>
          <pc:docMk/>
          <pc:sldMk cId="1562917236" sldId="393"/>
        </pc:sldMkLst>
      </pc:sldChg>
      <pc:sldChg chg="addSp delSp modSp new mod">
        <pc:chgData name="Javid Isayev" userId="a70ecda9-36f9-4bb6-9dfe-5ea14140f36c" providerId="ADAL" clId="{EE8EE79C-5C65-49F9-9FC3-58C41CFBC164}" dt="2026-09-15T14:10:59.980" v="588" actId="1076"/>
        <pc:sldMkLst>
          <pc:docMk/>
          <pc:sldMk cId="1454547948" sldId="394"/>
        </pc:sldMkLst>
        <pc:spChg chg="mod">
          <ac:chgData name="Javid Isayev" userId="a70ecda9-36f9-4bb6-9dfe-5ea14140f36c" providerId="ADAL" clId="{EE8EE79C-5C65-49F9-9FC3-58C41CFBC164}" dt="2026-09-15T13:40:04.603" v="492" actId="207"/>
          <ac:spMkLst>
            <pc:docMk/>
            <pc:sldMk cId="1454547948" sldId="394"/>
            <ac:spMk id="2" creationId="{0EFD11F2-18BE-5AAB-037A-F27046AA6DC6}"/>
          </ac:spMkLst>
        </pc:spChg>
        <pc:spChg chg="mod">
          <ac:chgData name="Javid Isayev" userId="a70ecda9-36f9-4bb6-9dfe-5ea14140f36c" providerId="ADAL" clId="{EE8EE79C-5C65-49F9-9FC3-58C41CFBC164}" dt="2026-09-15T13:40:12.129" v="494" actId="207"/>
          <ac:spMkLst>
            <pc:docMk/>
            <pc:sldMk cId="1454547948" sldId="394"/>
            <ac:spMk id="4" creationId="{4BFFFE87-A266-047B-AABF-BCBC02D16EAC}"/>
          </ac:spMkLst>
        </pc:spChg>
        <pc:spChg chg="add mod">
          <ac:chgData name="Javid Isayev" userId="a70ecda9-36f9-4bb6-9dfe-5ea14140f36c" providerId="ADAL" clId="{EE8EE79C-5C65-49F9-9FC3-58C41CFBC164}" dt="2026-09-15T13:24:38.316" v="394" actId="2711"/>
          <ac:spMkLst>
            <pc:docMk/>
            <pc:sldMk cId="1454547948" sldId="394"/>
            <ac:spMk id="6" creationId="{6D6025E1-5CB5-1B81-D432-E147FBE3DB8C}"/>
          </ac:spMkLst>
        </pc:spChg>
        <pc:spChg chg="add mod">
          <ac:chgData name="Javid Isayev" userId="a70ecda9-36f9-4bb6-9dfe-5ea14140f36c" providerId="ADAL" clId="{EE8EE79C-5C65-49F9-9FC3-58C41CFBC164}" dt="2026-09-15T13:24:38.316" v="394" actId="2711"/>
          <ac:spMkLst>
            <pc:docMk/>
            <pc:sldMk cId="1454547948" sldId="394"/>
            <ac:spMk id="14" creationId="{A5BDC76F-A12D-34D7-1364-853D42BD4389}"/>
          </ac:spMkLst>
        </pc:spChg>
        <pc:spChg chg="add mod">
          <ac:chgData name="Javid Isayev" userId="a70ecda9-36f9-4bb6-9dfe-5ea14140f36c" providerId="ADAL" clId="{EE8EE79C-5C65-49F9-9FC3-58C41CFBC164}" dt="2026-09-15T13:24:38.316" v="394" actId="2711"/>
          <ac:spMkLst>
            <pc:docMk/>
            <pc:sldMk cId="1454547948" sldId="394"/>
            <ac:spMk id="22" creationId="{7E342CDD-BAE4-C66C-0637-960D6CF01BDE}"/>
          </ac:spMkLst>
        </pc:spChg>
        <pc:spChg chg="add mod">
          <ac:chgData name="Javid Isayev" userId="a70ecda9-36f9-4bb6-9dfe-5ea14140f36c" providerId="ADAL" clId="{EE8EE79C-5C65-49F9-9FC3-58C41CFBC164}" dt="2026-09-15T13:24:38.316" v="394" actId="2711"/>
          <ac:spMkLst>
            <pc:docMk/>
            <pc:sldMk cId="1454547948" sldId="394"/>
            <ac:spMk id="26" creationId="{9C0866FB-1B6C-01C2-BED7-1E2B18CC3CFE}"/>
          </ac:spMkLst>
        </pc:spChg>
        <pc:spChg chg="add mod">
          <ac:chgData name="Javid Isayev" userId="a70ecda9-36f9-4bb6-9dfe-5ea14140f36c" providerId="ADAL" clId="{EE8EE79C-5C65-49F9-9FC3-58C41CFBC164}" dt="2026-09-15T13:24:38.316" v="394" actId="2711"/>
          <ac:spMkLst>
            <pc:docMk/>
            <pc:sldMk cId="1454547948" sldId="394"/>
            <ac:spMk id="32" creationId="{CF53D0AA-8930-14FB-9839-79BC024EBF44}"/>
          </ac:spMkLst>
        </pc:spChg>
        <pc:spChg chg="add mod">
          <ac:chgData name="Javid Isayev" userId="a70ecda9-36f9-4bb6-9dfe-5ea14140f36c" providerId="ADAL" clId="{EE8EE79C-5C65-49F9-9FC3-58C41CFBC164}" dt="2026-09-15T13:24:38.316" v="394" actId="2711"/>
          <ac:spMkLst>
            <pc:docMk/>
            <pc:sldMk cId="1454547948" sldId="394"/>
            <ac:spMk id="42" creationId="{B30E6D26-4EE5-313B-1F3D-7C517D0877C2}"/>
          </ac:spMkLst>
        </pc:spChg>
        <pc:spChg chg="add mod">
          <ac:chgData name="Javid Isayev" userId="a70ecda9-36f9-4bb6-9dfe-5ea14140f36c" providerId="ADAL" clId="{EE8EE79C-5C65-49F9-9FC3-58C41CFBC164}" dt="2026-09-15T13:24:38.316" v="394" actId="2711"/>
          <ac:spMkLst>
            <pc:docMk/>
            <pc:sldMk cId="1454547948" sldId="394"/>
            <ac:spMk id="54" creationId="{DCA29BDB-B4D7-03C2-8D0E-DC771BE3A4EF}"/>
          </ac:spMkLst>
        </pc:spChg>
        <pc:spChg chg="add mod">
          <ac:chgData name="Javid Isayev" userId="a70ecda9-36f9-4bb6-9dfe-5ea14140f36c" providerId="ADAL" clId="{EE8EE79C-5C65-49F9-9FC3-58C41CFBC164}" dt="2026-09-15T13:24:38.316" v="394" actId="2711"/>
          <ac:spMkLst>
            <pc:docMk/>
            <pc:sldMk cId="1454547948" sldId="394"/>
            <ac:spMk id="56" creationId="{EA8F2FEE-3668-38A1-E9F4-E48A0061837F}"/>
          </ac:spMkLst>
        </pc:spChg>
        <pc:spChg chg="add mod">
          <ac:chgData name="Javid Isayev" userId="a70ecda9-36f9-4bb6-9dfe-5ea14140f36c" providerId="ADAL" clId="{EE8EE79C-5C65-49F9-9FC3-58C41CFBC164}" dt="2026-09-15T13:24:38.316" v="394" actId="2711"/>
          <ac:spMkLst>
            <pc:docMk/>
            <pc:sldMk cId="1454547948" sldId="394"/>
            <ac:spMk id="66" creationId="{08F7F014-6DBE-6958-64EB-1AD39C67CE82}"/>
          </ac:spMkLst>
        </pc:spChg>
        <pc:spChg chg="add mod">
          <ac:chgData name="Javid Isayev" userId="a70ecda9-36f9-4bb6-9dfe-5ea14140f36c" providerId="ADAL" clId="{EE8EE79C-5C65-49F9-9FC3-58C41CFBC164}" dt="2026-09-15T13:24:38.316" v="394" actId="2711"/>
          <ac:spMkLst>
            <pc:docMk/>
            <pc:sldMk cId="1454547948" sldId="394"/>
            <ac:spMk id="74" creationId="{CDFCB8F5-9EEC-67A9-AB8E-777720680309}"/>
          </ac:spMkLst>
        </pc:spChg>
        <pc:spChg chg="add mod">
          <ac:chgData name="Javid Isayev" userId="a70ecda9-36f9-4bb6-9dfe-5ea14140f36c" providerId="ADAL" clId="{EE8EE79C-5C65-49F9-9FC3-58C41CFBC164}" dt="2026-09-15T13:40:12.129" v="494" actId="207"/>
          <ac:spMkLst>
            <pc:docMk/>
            <pc:sldMk cId="1454547948" sldId="394"/>
            <ac:spMk id="88" creationId="{ADC8E771-546E-E770-A33C-83C5BD0D96C1}"/>
          </ac:spMkLst>
        </pc:spChg>
        <pc:spChg chg="add mod">
          <ac:chgData name="Javid Isayev" userId="a70ecda9-36f9-4bb6-9dfe-5ea14140f36c" providerId="ADAL" clId="{EE8EE79C-5C65-49F9-9FC3-58C41CFBC164}" dt="2026-09-15T13:40:12.129" v="494" actId="207"/>
          <ac:spMkLst>
            <pc:docMk/>
            <pc:sldMk cId="1454547948" sldId="394"/>
            <ac:spMk id="90" creationId="{17F13601-35D7-C358-520C-4EF54FD3D4D2}"/>
          </ac:spMkLst>
        </pc:spChg>
        <pc:spChg chg="add mod">
          <ac:chgData name="Javid Isayev" userId="a70ecda9-36f9-4bb6-9dfe-5ea14140f36c" providerId="ADAL" clId="{EE8EE79C-5C65-49F9-9FC3-58C41CFBC164}" dt="2026-09-15T13:28:36.656" v="413" actId="14100"/>
          <ac:spMkLst>
            <pc:docMk/>
            <pc:sldMk cId="1454547948" sldId="394"/>
            <ac:spMk id="97" creationId="{B69E3BFA-775E-8C48-FAB0-B1A5647657BC}"/>
          </ac:spMkLst>
        </pc:spChg>
        <pc:spChg chg="add mod">
          <ac:chgData name="Javid Isayev" userId="a70ecda9-36f9-4bb6-9dfe-5ea14140f36c" providerId="ADAL" clId="{EE8EE79C-5C65-49F9-9FC3-58C41CFBC164}" dt="2026-09-15T13:28:27.029" v="412" actId="2711"/>
          <ac:spMkLst>
            <pc:docMk/>
            <pc:sldMk cId="1454547948" sldId="394"/>
            <ac:spMk id="101" creationId="{63B8B40A-F8C0-14B2-E4F0-978FF3FA25F6}"/>
          </ac:spMkLst>
        </pc:spChg>
        <pc:spChg chg="mod">
          <ac:chgData name="Javid Isayev" userId="a70ecda9-36f9-4bb6-9dfe-5ea14140f36c" providerId="ADAL" clId="{EE8EE79C-5C65-49F9-9FC3-58C41CFBC164}" dt="2026-09-15T13:29:15.240" v="419" actId="14100"/>
          <ac:spMkLst>
            <pc:docMk/>
            <pc:sldMk cId="1454547948" sldId="394"/>
            <ac:spMk id="105" creationId="{D98F8B2F-D738-9848-E22E-6DD988E45B5B}"/>
          </ac:spMkLst>
        </pc:spChg>
        <pc:spChg chg="mod">
          <ac:chgData name="Javid Isayev" userId="a70ecda9-36f9-4bb6-9dfe-5ea14140f36c" providerId="ADAL" clId="{EE8EE79C-5C65-49F9-9FC3-58C41CFBC164}" dt="2026-09-15T13:29:19.385" v="420" actId="14100"/>
          <ac:spMkLst>
            <pc:docMk/>
            <pc:sldMk cId="1454547948" sldId="394"/>
            <ac:spMk id="107" creationId="{44ACA364-35CB-0B0E-E82F-CAB0B14AF194}"/>
          </ac:spMkLst>
        </pc:spChg>
        <pc:spChg chg="mod">
          <ac:chgData name="Javid Isayev" userId="a70ecda9-36f9-4bb6-9dfe-5ea14140f36c" providerId="ADAL" clId="{EE8EE79C-5C65-49F9-9FC3-58C41CFBC164}" dt="2026-09-15T13:28:40.320" v="414" actId="14100"/>
          <ac:spMkLst>
            <pc:docMk/>
            <pc:sldMk cId="1454547948" sldId="394"/>
            <ac:spMk id="109" creationId="{0D3E389B-1428-6465-02E6-A0C1E8E466B8}"/>
          </ac:spMkLst>
        </pc:spChg>
        <pc:spChg chg="add mod">
          <ac:chgData name="Javid Isayev" userId="a70ecda9-36f9-4bb6-9dfe-5ea14140f36c" providerId="ADAL" clId="{EE8EE79C-5C65-49F9-9FC3-58C41CFBC164}" dt="2026-09-15T13:28:27.029" v="412" actId="2711"/>
          <ac:spMkLst>
            <pc:docMk/>
            <pc:sldMk cId="1454547948" sldId="394"/>
            <ac:spMk id="111" creationId="{E736ABE2-4458-5232-5E29-0346AE60A294}"/>
          </ac:spMkLst>
        </pc:spChg>
        <pc:spChg chg="add mod">
          <ac:chgData name="Javid Isayev" userId="a70ecda9-36f9-4bb6-9dfe-5ea14140f36c" providerId="ADAL" clId="{EE8EE79C-5C65-49F9-9FC3-58C41CFBC164}" dt="2026-09-15T13:28:27.029" v="412" actId="2711"/>
          <ac:spMkLst>
            <pc:docMk/>
            <pc:sldMk cId="1454547948" sldId="394"/>
            <ac:spMk id="113" creationId="{E2CE108F-56A9-5329-43B1-085E2B95BB01}"/>
          </ac:spMkLst>
        </pc:spChg>
        <pc:spChg chg="add mod">
          <ac:chgData name="Javid Isayev" userId="a70ecda9-36f9-4bb6-9dfe-5ea14140f36c" providerId="ADAL" clId="{EE8EE79C-5C65-49F9-9FC3-58C41CFBC164}" dt="2026-09-15T13:29:23.369" v="421" actId="14100"/>
          <ac:spMkLst>
            <pc:docMk/>
            <pc:sldMk cId="1454547948" sldId="394"/>
            <ac:spMk id="117" creationId="{F1A74DA5-304C-C471-3791-1B2FA4D41943}"/>
          </ac:spMkLst>
        </pc:spChg>
        <pc:spChg chg="mod">
          <ac:chgData name="Javid Isayev" userId="a70ecda9-36f9-4bb6-9dfe-5ea14140f36c" providerId="ADAL" clId="{EE8EE79C-5C65-49F9-9FC3-58C41CFBC164}" dt="2026-09-15T13:29:27.185" v="422" actId="14100"/>
          <ac:spMkLst>
            <pc:docMk/>
            <pc:sldMk cId="1454547948" sldId="394"/>
            <ac:spMk id="119" creationId="{C94C436D-C7D7-DB60-C965-451E15F403D6}"/>
          </ac:spMkLst>
        </pc:spChg>
        <pc:spChg chg="mod">
          <ac:chgData name="Javid Isayev" userId="a70ecda9-36f9-4bb6-9dfe-5ea14140f36c" providerId="ADAL" clId="{EE8EE79C-5C65-49F9-9FC3-58C41CFBC164}" dt="2026-09-15T13:28:45.145" v="415" actId="14100"/>
          <ac:spMkLst>
            <pc:docMk/>
            <pc:sldMk cId="1454547948" sldId="394"/>
            <ac:spMk id="121" creationId="{06C5ACFC-6673-FA8F-9E72-C0F8C815DDE2}"/>
          </ac:spMkLst>
        </pc:spChg>
        <pc:spChg chg="add mod">
          <ac:chgData name="Javid Isayev" userId="a70ecda9-36f9-4bb6-9dfe-5ea14140f36c" providerId="ADAL" clId="{EE8EE79C-5C65-49F9-9FC3-58C41CFBC164}" dt="2026-09-15T13:28:27.029" v="412" actId="2711"/>
          <ac:spMkLst>
            <pc:docMk/>
            <pc:sldMk cId="1454547948" sldId="394"/>
            <ac:spMk id="123" creationId="{5175347B-6A9C-48F5-F284-0F105F8953BF}"/>
          </ac:spMkLst>
        </pc:spChg>
        <pc:spChg chg="add mod">
          <ac:chgData name="Javid Isayev" userId="a70ecda9-36f9-4bb6-9dfe-5ea14140f36c" providerId="ADAL" clId="{EE8EE79C-5C65-49F9-9FC3-58C41CFBC164}" dt="2026-09-15T13:28:27.029" v="412" actId="2711"/>
          <ac:spMkLst>
            <pc:docMk/>
            <pc:sldMk cId="1454547948" sldId="394"/>
            <ac:spMk id="125" creationId="{B14D8725-1DB1-7303-6476-7F1E508094AD}"/>
          </ac:spMkLst>
        </pc:spChg>
        <pc:spChg chg="mod">
          <ac:chgData name="Javid Isayev" userId="a70ecda9-36f9-4bb6-9dfe-5ea14140f36c" providerId="ADAL" clId="{EE8EE79C-5C65-49F9-9FC3-58C41CFBC164}" dt="2026-09-15T13:29:38.569" v="423" actId="14100"/>
          <ac:spMkLst>
            <pc:docMk/>
            <pc:sldMk cId="1454547948" sldId="394"/>
            <ac:spMk id="129" creationId="{DFAC9427-B966-DF04-7474-C7BBD6B090CA}"/>
          </ac:spMkLst>
        </pc:spChg>
        <pc:spChg chg="mod">
          <ac:chgData name="Javid Isayev" userId="a70ecda9-36f9-4bb6-9dfe-5ea14140f36c" providerId="ADAL" clId="{EE8EE79C-5C65-49F9-9FC3-58C41CFBC164}" dt="2026-09-15T13:29:44.736" v="424" actId="14100"/>
          <ac:spMkLst>
            <pc:docMk/>
            <pc:sldMk cId="1454547948" sldId="394"/>
            <ac:spMk id="131" creationId="{DE4520A5-E27A-E45A-6733-98A5E02F1F4E}"/>
          </ac:spMkLst>
        </pc:spChg>
        <pc:spChg chg="mod">
          <ac:chgData name="Javid Isayev" userId="a70ecda9-36f9-4bb6-9dfe-5ea14140f36c" providerId="ADAL" clId="{EE8EE79C-5C65-49F9-9FC3-58C41CFBC164}" dt="2026-09-15T13:28:51.514" v="416" actId="14100"/>
          <ac:spMkLst>
            <pc:docMk/>
            <pc:sldMk cId="1454547948" sldId="394"/>
            <ac:spMk id="133" creationId="{003DE5F2-037D-31C8-4381-FE44699DA17E}"/>
          </ac:spMkLst>
        </pc:spChg>
        <pc:spChg chg="mod">
          <ac:chgData name="Javid Isayev" userId="a70ecda9-36f9-4bb6-9dfe-5ea14140f36c" providerId="ADAL" clId="{EE8EE79C-5C65-49F9-9FC3-58C41CFBC164}" dt="2026-09-15T13:29:50.097" v="425" actId="14100"/>
          <ac:spMkLst>
            <pc:docMk/>
            <pc:sldMk cId="1454547948" sldId="394"/>
            <ac:spMk id="141" creationId="{00CA815A-7504-9A90-6204-405BDD39D5E7}"/>
          </ac:spMkLst>
        </pc:spChg>
        <pc:spChg chg="mod">
          <ac:chgData name="Javid Isayev" userId="a70ecda9-36f9-4bb6-9dfe-5ea14140f36c" providerId="ADAL" clId="{EE8EE79C-5C65-49F9-9FC3-58C41CFBC164}" dt="2026-09-15T13:29:56.476" v="426" actId="14100"/>
          <ac:spMkLst>
            <pc:docMk/>
            <pc:sldMk cId="1454547948" sldId="394"/>
            <ac:spMk id="143" creationId="{DB9F051C-D7CA-FDAA-23B5-61DC86E2FD37}"/>
          </ac:spMkLst>
        </pc:spChg>
        <pc:spChg chg="mod">
          <ac:chgData name="Javid Isayev" userId="a70ecda9-36f9-4bb6-9dfe-5ea14140f36c" providerId="ADAL" clId="{EE8EE79C-5C65-49F9-9FC3-58C41CFBC164}" dt="2026-09-15T13:28:56.232" v="417" actId="14100"/>
          <ac:spMkLst>
            <pc:docMk/>
            <pc:sldMk cId="1454547948" sldId="394"/>
            <ac:spMk id="145" creationId="{B59298C8-73E5-B4B5-412E-90C2940ACED8}"/>
          </ac:spMkLst>
        </pc:spChg>
        <pc:spChg chg="add mod">
          <ac:chgData name="Javid Isayev" userId="a70ecda9-36f9-4bb6-9dfe-5ea14140f36c" providerId="ADAL" clId="{EE8EE79C-5C65-49F9-9FC3-58C41CFBC164}" dt="2026-09-15T13:28:27.029" v="412" actId="2711"/>
          <ac:spMkLst>
            <pc:docMk/>
            <pc:sldMk cId="1454547948" sldId="394"/>
            <ac:spMk id="149" creationId="{0AAF2F53-72D5-C521-651F-A099B443E51C}"/>
          </ac:spMkLst>
        </pc:spChg>
        <pc:spChg chg="mod">
          <ac:chgData name="Javid Isayev" userId="a70ecda9-36f9-4bb6-9dfe-5ea14140f36c" providerId="ADAL" clId="{EE8EE79C-5C65-49F9-9FC3-58C41CFBC164}" dt="2026-09-15T13:30:03.056" v="427" actId="14100"/>
          <ac:spMkLst>
            <pc:docMk/>
            <pc:sldMk cId="1454547948" sldId="394"/>
            <ac:spMk id="153" creationId="{1796BC76-A39F-5337-6C7D-03FC62B961A4}"/>
          </ac:spMkLst>
        </pc:spChg>
        <pc:spChg chg="mod">
          <ac:chgData name="Javid Isayev" userId="a70ecda9-36f9-4bb6-9dfe-5ea14140f36c" providerId="ADAL" clId="{EE8EE79C-5C65-49F9-9FC3-58C41CFBC164}" dt="2026-09-15T13:30:08.386" v="428" actId="14100"/>
          <ac:spMkLst>
            <pc:docMk/>
            <pc:sldMk cId="1454547948" sldId="394"/>
            <ac:spMk id="155" creationId="{94CB1D02-A3DA-DF57-5256-39659091D054}"/>
          </ac:spMkLst>
        </pc:spChg>
        <pc:spChg chg="mod">
          <ac:chgData name="Javid Isayev" userId="a70ecda9-36f9-4bb6-9dfe-5ea14140f36c" providerId="ADAL" clId="{EE8EE79C-5C65-49F9-9FC3-58C41CFBC164}" dt="2026-09-15T13:29:01.784" v="418" actId="14100"/>
          <ac:spMkLst>
            <pc:docMk/>
            <pc:sldMk cId="1454547948" sldId="394"/>
            <ac:spMk id="157" creationId="{D3BF929D-953D-44F7-3F8B-701791C333DD}"/>
          </ac:spMkLst>
        </pc:spChg>
        <pc:spChg chg="add mod">
          <ac:chgData name="Javid Isayev" userId="a70ecda9-36f9-4bb6-9dfe-5ea14140f36c" providerId="ADAL" clId="{EE8EE79C-5C65-49F9-9FC3-58C41CFBC164}" dt="2026-09-15T13:28:27.029" v="412" actId="2711"/>
          <ac:spMkLst>
            <pc:docMk/>
            <pc:sldMk cId="1454547948" sldId="394"/>
            <ac:spMk id="159" creationId="{769060A1-E6C7-8722-D0DE-3AFD62CF34F2}"/>
          </ac:spMkLst>
        </pc:spChg>
        <pc:spChg chg="mod">
          <ac:chgData name="Javid Isayev" userId="a70ecda9-36f9-4bb6-9dfe-5ea14140f36c" providerId="ADAL" clId="{EE8EE79C-5C65-49F9-9FC3-58C41CFBC164}" dt="2026-09-15T13:30:13.040" v="429" actId="14100"/>
          <ac:spMkLst>
            <pc:docMk/>
            <pc:sldMk cId="1454547948" sldId="394"/>
            <ac:spMk id="165" creationId="{83441A05-54BE-77DD-4E9E-1A980DC6A1AA}"/>
          </ac:spMkLst>
        </pc:spChg>
        <pc:spChg chg="mod">
          <ac:chgData name="Javid Isayev" userId="a70ecda9-36f9-4bb6-9dfe-5ea14140f36c" providerId="ADAL" clId="{EE8EE79C-5C65-49F9-9FC3-58C41CFBC164}" dt="2026-09-15T13:30:18.589" v="430" actId="14100"/>
          <ac:spMkLst>
            <pc:docMk/>
            <pc:sldMk cId="1454547948" sldId="394"/>
            <ac:spMk id="167" creationId="{B04BA5A1-5EA7-BEBF-00CB-E4017941A1C1}"/>
          </ac:spMkLst>
        </pc:spChg>
        <pc:spChg chg="add mod">
          <ac:chgData name="Javid Isayev" userId="a70ecda9-36f9-4bb6-9dfe-5ea14140f36c" providerId="ADAL" clId="{EE8EE79C-5C65-49F9-9FC3-58C41CFBC164}" dt="2026-09-15T13:28:27.029" v="412" actId="2711"/>
          <ac:spMkLst>
            <pc:docMk/>
            <pc:sldMk cId="1454547948" sldId="394"/>
            <ac:spMk id="173" creationId="{A773E679-1429-405B-D781-B2584AE95C62}"/>
          </ac:spMkLst>
        </pc:spChg>
        <pc:spChg chg="add mod">
          <ac:chgData name="Javid Isayev" userId="a70ecda9-36f9-4bb6-9dfe-5ea14140f36c" providerId="ADAL" clId="{EE8EE79C-5C65-49F9-9FC3-58C41CFBC164}" dt="2026-09-15T13:52:42.584" v="570" actId="207"/>
          <ac:spMkLst>
            <pc:docMk/>
            <pc:sldMk cId="1454547948" sldId="394"/>
            <ac:spMk id="180" creationId="{01F0850B-BD55-01E4-D495-EFB204DBE9D7}"/>
          </ac:spMkLst>
        </pc:spChg>
        <pc:spChg chg="add mod">
          <ac:chgData name="Javid Isayev" userId="a70ecda9-36f9-4bb6-9dfe-5ea14140f36c" providerId="ADAL" clId="{EE8EE79C-5C65-49F9-9FC3-58C41CFBC164}" dt="2026-09-15T13:52:45.206" v="571" actId="207"/>
          <ac:spMkLst>
            <pc:docMk/>
            <pc:sldMk cId="1454547948" sldId="394"/>
            <ac:spMk id="182" creationId="{E3C991BC-1129-BFD7-03A6-E79ABF0F1A33}"/>
          </ac:spMkLst>
        </pc:spChg>
        <pc:spChg chg="add mod">
          <ac:chgData name="Javid Isayev" userId="a70ecda9-36f9-4bb6-9dfe-5ea14140f36c" providerId="ADAL" clId="{EE8EE79C-5C65-49F9-9FC3-58C41CFBC164}" dt="2026-09-15T13:43:45.232" v="528" actId="1076"/>
          <ac:spMkLst>
            <pc:docMk/>
            <pc:sldMk cId="1454547948" sldId="394"/>
            <ac:spMk id="184" creationId="{384127C3-6477-AAB5-8F91-FF90996884D6}"/>
          </ac:spMkLst>
        </pc:spChg>
        <pc:spChg chg="add del mod">
          <ac:chgData name="Javid Isayev" userId="a70ecda9-36f9-4bb6-9dfe-5ea14140f36c" providerId="ADAL" clId="{EE8EE79C-5C65-49F9-9FC3-58C41CFBC164}" dt="2026-09-15T13:54:53.007" v="578" actId="478"/>
          <ac:spMkLst>
            <pc:docMk/>
            <pc:sldMk cId="1454547948" sldId="394"/>
            <ac:spMk id="186" creationId="{6187AADF-4B35-3B4A-D7BF-08972EEB8B54}"/>
          </ac:spMkLst>
        </pc:spChg>
        <pc:spChg chg="add mod">
          <ac:chgData name="Javid Isayev" userId="a70ecda9-36f9-4bb6-9dfe-5ea14140f36c" providerId="ADAL" clId="{EE8EE79C-5C65-49F9-9FC3-58C41CFBC164}" dt="2026-09-15T14:10:59.980" v="588" actId="1076"/>
          <ac:spMkLst>
            <pc:docMk/>
            <pc:sldMk cId="1454547948" sldId="394"/>
            <ac:spMk id="188" creationId="{655C0A3D-9361-8C53-D335-7C0735EF80D7}"/>
          </ac:spMkLst>
        </pc:spChg>
        <pc:grpChg chg="del mod">
          <ac:chgData name="Javid Isayev" userId="a70ecda9-36f9-4bb6-9dfe-5ea14140f36c" providerId="ADAL" clId="{EE8EE79C-5C65-49F9-9FC3-58C41CFBC164}" dt="2026-09-15T13:26:55.948" v="401" actId="478"/>
          <ac:grpSpMkLst>
            <pc:docMk/>
            <pc:sldMk cId="1454547948" sldId="394"/>
            <ac:grpSpMk id="87" creationId="{0B724CB3-E48A-2440-CDCB-612368FC9E9E}"/>
          </ac:grpSpMkLst>
        </pc:grpChg>
        <pc:grpChg chg="mod">
          <ac:chgData name="Javid Isayev" userId="a70ecda9-36f9-4bb6-9dfe-5ea14140f36c" providerId="ADAL" clId="{EE8EE79C-5C65-49F9-9FC3-58C41CFBC164}" dt="2026-09-15T13:30:44.098" v="431" actId="1076"/>
          <ac:grpSpMkLst>
            <pc:docMk/>
            <pc:sldMk cId="1454547948" sldId="394"/>
            <ac:grpSpMk id="178" creationId="{E58EC18D-2155-5D8E-8221-B13B404C3C6E}"/>
          </ac:grpSpMkLst>
        </pc:grpChg>
        <pc:picChg chg="add mod">
          <ac:chgData name="Javid Isayev" userId="a70ecda9-36f9-4bb6-9dfe-5ea14140f36c" providerId="ADAL" clId="{EE8EE79C-5C65-49F9-9FC3-58C41CFBC164}" dt="2026-09-15T13:37:37.649" v="477" actId="1076"/>
          <ac:picMkLst>
            <pc:docMk/>
            <pc:sldMk cId="1454547948" sldId="394"/>
            <ac:picMk id="91" creationId="{6266632F-3847-EC17-A450-2CDA0AF9EE1A}"/>
          </ac:picMkLst>
        </pc:picChg>
        <pc:picChg chg="add mod">
          <ac:chgData name="Javid Isayev" userId="a70ecda9-36f9-4bb6-9dfe-5ea14140f36c" providerId="ADAL" clId="{EE8EE79C-5C65-49F9-9FC3-58C41CFBC164}" dt="2026-09-15T13:38:38.016" v="482" actId="1076"/>
          <ac:picMkLst>
            <pc:docMk/>
            <pc:sldMk cId="1454547948" sldId="394"/>
            <ac:picMk id="93" creationId="{B3703CF7-4065-5EF3-87D7-6641A6E519B5}"/>
          </ac:picMkLst>
        </pc:picChg>
        <pc:picChg chg="add mod">
          <ac:chgData name="Javid Isayev" userId="a70ecda9-36f9-4bb6-9dfe-5ea14140f36c" providerId="ADAL" clId="{EE8EE79C-5C65-49F9-9FC3-58C41CFBC164}" dt="2026-09-15T13:38:21.401" v="481" actId="1076"/>
          <ac:picMkLst>
            <pc:docMk/>
            <pc:sldMk cId="1454547948" sldId="394"/>
            <ac:picMk id="95" creationId="{F54A0FCA-C343-1BCB-B708-2B998554B4C7}"/>
          </ac:picMkLst>
        </pc:picChg>
      </pc:sldChg>
      <pc:sldChg chg="new del">
        <pc:chgData name="Javid Isayev" userId="a70ecda9-36f9-4bb6-9dfe-5ea14140f36c" providerId="ADAL" clId="{EE8EE79C-5C65-49F9-9FC3-58C41CFBC164}" dt="2026-09-15T15:35:01.724" v="589" actId="2696"/>
        <pc:sldMkLst>
          <pc:docMk/>
          <pc:sldMk cId="2194102329" sldId="395"/>
        </pc:sldMkLst>
      </pc:sldChg>
      <pc:sldChg chg="new del">
        <pc:chgData name="Javid Isayev" userId="a70ecda9-36f9-4bb6-9dfe-5ea14140f36c" providerId="ADAL" clId="{EE8EE79C-5C65-49F9-9FC3-58C41CFBC164}" dt="2026-09-15T15:35:01.724" v="589" actId="2696"/>
        <pc:sldMkLst>
          <pc:docMk/>
          <pc:sldMk cId="1686923031" sldId="396"/>
        </pc:sldMkLst>
      </pc:sldChg>
      <pc:sldChg chg="new del">
        <pc:chgData name="Javid Isayev" userId="a70ecda9-36f9-4bb6-9dfe-5ea14140f36c" providerId="ADAL" clId="{EE8EE79C-5C65-49F9-9FC3-58C41CFBC164}" dt="2026-09-15T15:35:01.724" v="589" actId="2696"/>
        <pc:sldMkLst>
          <pc:docMk/>
          <pc:sldMk cId="3068718544" sldId="397"/>
        </pc:sldMkLst>
      </pc:sldChg>
      <pc:sldMasterChg chg="modSp mod modSldLayout">
        <pc:chgData name="Javid Isayev" userId="a70ecda9-36f9-4bb6-9dfe-5ea14140f36c" providerId="ADAL" clId="{EE8EE79C-5C65-49F9-9FC3-58C41CFBC164}" dt="2026-09-15T13:50:51.797" v="568" actId="20577"/>
        <pc:sldMasterMkLst>
          <pc:docMk/>
          <pc:sldMasterMk cId="946754946" sldId="2147483660"/>
        </pc:sldMasterMkLst>
        <pc:spChg chg="mod">
          <ac:chgData name="Javid Isayev" userId="a70ecda9-36f9-4bb6-9dfe-5ea14140f36c" providerId="ADAL" clId="{EE8EE79C-5C65-49F9-9FC3-58C41CFBC164}" dt="2026-09-15T13:49:29.721" v="566" actId="1076"/>
          <ac:spMkLst>
            <pc:docMk/>
            <pc:sldMasterMk cId="946754946" sldId="2147483660"/>
            <ac:spMk id="5" creationId="{00000000-0000-0000-0000-000000000000}"/>
          </ac:spMkLst>
        </pc:spChg>
        <pc:sldLayoutChg chg="modSp mod">
          <pc:chgData name="Javid Isayev" userId="a70ecda9-36f9-4bb6-9dfe-5ea14140f36c" providerId="ADAL" clId="{EE8EE79C-5C65-49F9-9FC3-58C41CFBC164}" dt="2026-09-15T13:50:51.797" v="568" actId="20577"/>
          <pc:sldLayoutMkLst>
            <pc:docMk/>
            <pc:sldMasterMk cId="946754946" sldId="2147483660"/>
            <pc:sldLayoutMk cId="546811101" sldId="2147483664"/>
          </pc:sldLayoutMkLst>
          <pc:spChg chg="mod">
            <ac:chgData name="Javid Isayev" userId="a70ecda9-36f9-4bb6-9dfe-5ea14140f36c" providerId="ADAL" clId="{EE8EE79C-5C65-49F9-9FC3-58C41CFBC164}" dt="2026-09-15T13:50:51.797" v="568" actId="20577"/>
            <ac:spMkLst>
              <pc:docMk/>
              <pc:sldMasterMk cId="946754946" sldId="2147483660"/>
              <pc:sldLayoutMk cId="546811101" sldId="2147483664"/>
              <ac:spMk id="4" creationId="{7DBD33E4-41B8-74EC-F9A4-3E1DCC0E7506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09/15/2026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09/15/2026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6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56" y="2008251"/>
            <a:ext cx="9922447" cy="914400"/>
          </a:xfrm>
        </p:spPr>
        <p:txBody>
          <a:bodyPr/>
          <a:lstStyle>
            <a:lvl1pPr>
              <a:defRPr sz="5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07D0E1-EAED-8E08-24BA-8F930364BA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8056" y="3032379"/>
            <a:ext cx="9921943" cy="862012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B248BB-C458-33F3-0F85-1B3C847688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174" t="19700" r="5163" b="9344"/>
          <a:stretch>
            <a:fillRect/>
          </a:stretch>
        </p:blipFill>
        <p:spPr>
          <a:xfrm>
            <a:off x="4059940" y="160783"/>
            <a:ext cx="2498371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4E3E46-82ED-1358-7F61-A5169F9013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3244" y="165572"/>
            <a:ext cx="2612570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895146-62FD-2E94-6164-9E8385B6D14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4445" b="5659"/>
          <a:stretch>
            <a:fillRect/>
          </a:stretch>
        </p:blipFill>
        <p:spPr>
          <a:xfrm>
            <a:off x="7732437" y="138792"/>
            <a:ext cx="1453108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F773BC-E3F2-23D0-ADB0-BF12D4F6F2B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3871" t="33166" r="4388" b="30963"/>
          <a:stretch>
            <a:fillRect/>
          </a:stretch>
        </p:blipFill>
        <p:spPr>
          <a:xfrm>
            <a:off x="10359670" y="168503"/>
            <a:ext cx="1559086" cy="457200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8298099A-C200-759D-629E-93455336A7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727" y="4015823"/>
            <a:ext cx="9921943" cy="862012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243B5-B498-1E60-5D02-983D13E8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B67E8-7AD8-45CE-8C3B-68B8515FE855}" type="datetime3">
              <a:rPr lang="en-US" smtClean="0"/>
              <a:pPr/>
              <a:t>15 September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D33E4-41B8-74EC-F9A4-3E1DCC0E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Javid Isayev | javid.isayev@uclouvain.be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A375B-2E8B-0F31-9DE4-A5F0682A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40353B-463E-6D13-F92E-564948AFA3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11210543" cy="46017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6811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243B5-B498-1E60-5D02-983D13E8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D33E4-41B8-74EC-F9A4-3E1DCC0E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A375B-2E8B-0F31-9DE4-A5F0682A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40353B-463E-6D13-F92E-564948AFA3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330952" cy="46017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04E943F-C687-D3B3-4E36-65D69E3E2F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98690" y="1463040"/>
            <a:ext cx="5330952" cy="46017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321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243B5-B498-1E60-5D02-983D13E8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D33E4-41B8-74EC-F9A4-3E1DCC0E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A375B-2E8B-0F31-9DE4-A5F0682A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40353B-463E-6D13-F92E-564948AFA3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330952" cy="46017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0700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243B5-B498-1E60-5D02-983D13E8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D33E4-41B8-74EC-F9A4-3E1DCC0E7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2A375B-2E8B-0F31-9DE4-A5F0682A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83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056" y="1447800"/>
            <a:ext cx="11210543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96AE3E0-3F1C-48AB-9359-C7547F6BE87F}" type="datetime3">
              <a:rPr lang="en-US" smtClean="0"/>
              <a:pPr/>
              <a:t>15 September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6970" y="6424100"/>
            <a:ext cx="4114800" cy="141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Javid Isayev | javid.isayev@uclouvain.be</a:t>
            </a:r>
            <a:endParaRPr lang="en-US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F39A1B-8AD1-2C34-AB40-00704468E828}"/>
              </a:ext>
            </a:extLst>
          </p:cNvPr>
          <p:cNvCxnSpPr>
            <a:cxnSpLocks/>
          </p:cNvCxnSpPr>
          <p:nvPr userDrawn="1"/>
        </p:nvCxnSpPr>
        <p:spPr>
          <a:xfrm>
            <a:off x="444500" y="1104900"/>
            <a:ext cx="11208004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A14EE6-B631-C358-51E2-4BEC4BFE7EE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185738"/>
            <a:ext cx="27432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5AB1E8-D332-F1DA-615E-DFB0AC2A1834}"/>
              </a:ext>
            </a:extLst>
          </p:cNvPr>
          <p:cNvCxnSpPr>
            <a:cxnSpLocks/>
          </p:cNvCxnSpPr>
          <p:nvPr userDrawn="1"/>
        </p:nvCxnSpPr>
        <p:spPr>
          <a:xfrm>
            <a:off x="3266101" y="1185738"/>
            <a:ext cx="27432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F9D400-B006-3E10-4772-6B10647DEC79}"/>
              </a:ext>
            </a:extLst>
          </p:cNvPr>
          <p:cNvCxnSpPr>
            <a:cxnSpLocks/>
          </p:cNvCxnSpPr>
          <p:nvPr userDrawn="1"/>
        </p:nvCxnSpPr>
        <p:spPr>
          <a:xfrm>
            <a:off x="6087702" y="1185738"/>
            <a:ext cx="2743200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BE3FBB7-BE71-2771-BAA4-3AB89F8C1D1E}"/>
              </a:ext>
            </a:extLst>
          </p:cNvPr>
          <p:cNvCxnSpPr>
            <a:cxnSpLocks/>
          </p:cNvCxnSpPr>
          <p:nvPr userDrawn="1"/>
        </p:nvCxnSpPr>
        <p:spPr>
          <a:xfrm>
            <a:off x="8909304" y="1185738"/>
            <a:ext cx="274320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2">
              <a:lumMod val="25000"/>
            </a:schemeClr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Tx/>
        <a:buNone/>
        <a:defRPr lang="en-US" sz="1600" kern="1200" dirty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283464" indent="-283464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 smtClean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 smtClean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84" userDrawn="1">
          <p15:clr>
            <a:srgbClr val="F26B43"/>
          </p15:clr>
        </p15:guide>
        <p15:guide id="2" pos="336" userDrawn="1">
          <p15:clr>
            <a:srgbClr val="F26B43"/>
          </p15:clr>
        </p15:guide>
        <p15:guide id="3" pos="7320" userDrawn="1">
          <p15:clr>
            <a:srgbClr val="F26B43"/>
          </p15:clr>
        </p15:guide>
        <p15:guide id="4" orient="horz" pos="912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  <p15:guide id="7" pos="36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66E636-D1D5-3AAC-5CD5-A2F5C585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4" y="1371725"/>
            <a:ext cx="11295638" cy="1281214"/>
          </a:xfrm>
        </p:spPr>
        <p:txBody>
          <a:bodyPr>
            <a:noAutofit/>
          </a:bodyPr>
          <a:lstStyle/>
          <a:p>
            <a:r>
              <a:rPr lang="en-US" sz="3600" b="1" dirty="0"/>
              <a:t>AI-Assisted Extraction and Harmonization of Life Cycle Inventory Data for Emerging Technologies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831F0C-52BB-6204-5BF6-C4DDD23942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8558" y="2932607"/>
            <a:ext cx="9921943" cy="572984"/>
          </a:xfrm>
        </p:spPr>
        <p:txBody>
          <a:bodyPr/>
          <a:lstStyle/>
          <a:p>
            <a:r>
              <a:rPr lang="en-US" sz="2400" dirty="0" err="1">
                <a:solidFill>
                  <a:schemeClr val="accent2"/>
                </a:solidFill>
              </a:rPr>
              <a:t>BrightCon</a:t>
            </a:r>
            <a:r>
              <a:rPr lang="en-US" sz="2400" dirty="0">
                <a:solidFill>
                  <a:schemeClr val="accent2"/>
                </a:solidFill>
              </a:rPr>
              <a:t> 2026 - September 23 - Aalborg, Denmark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779284-0080-2403-ABFE-4CBAC9570CDB}"/>
              </a:ext>
            </a:extLst>
          </p:cNvPr>
          <p:cNvSpPr txBox="1"/>
          <p:nvPr/>
        </p:nvSpPr>
        <p:spPr>
          <a:xfrm>
            <a:off x="448055" y="4650386"/>
            <a:ext cx="365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Prof. Patricia Luis </a:t>
            </a:r>
          </a:p>
          <a:p>
            <a:pPr algn="ctr"/>
            <a:r>
              <a:rPr lang="en-US" dirty="0"/>
              <a:t>Catholic University of Louvain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561269-BE53-94AC-E655-90A50E635046}"/>
              </a:ext>
            </a:extLst>
          </p:cNvPr>
          <p:cNvSpPr txBox="1"/>
          <p:nvPr/>
        </p:nvSpPr>
        <p:spPr>
          <a:xfrm>
            <a:off x="4267201" y="4650385"/>
            <a:ext cx="365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Prof. Guido Sonnemann </a:t>
            </a:r>
          </a:p>
          <a:p>
            <a:pPr algn="ctr"/>
            <a:r>
              <a:rPr lang="en-US" sz="1800" dirty="0"/>
              <a:t>University of Bordeaux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34FC40-F9E8-3AB6-F4C5-879A040E1B8B}"/>
              </a:ext>
            </a:extLst>
          </p:cNvPr>
          <p:cNvSpPr txBox="1"/>
          <p:nvPr/>
        </p:nvSpPr>
        <p:spPr>
          <a:xfrm>
            <a:off x="448054" y="3721717"/>
            <a:ext cx="365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Javid Isayev </a:t>
            </a:r>
            <a:r>
              <a:rPr lang="en-US" sz="1800" dirty="0"/>
              <a:t>- PhD student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081FE7-2553-351E-832F-7680E013B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119" y="5436252"/>
            <a:ext cx="2287471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115695-F0FD-3EA6-3E03-E29F339F9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327" y="5436252"/>
            <a:ext cx="985345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3B48B85-EDBE-12B8-F29E-C48D1B6490D7}"/>
              </a:ext>
            </a:extLst>
          </p:cNvPr>
          <p:cNvSpPr txBox="1"/>
          <p:nvPr/>
        </p:nvSpPr>
        <p:spPr>
          <a:xfrm>
            <a:off x="8086347" y="4650384"/>
            <a:ext cx="36575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Horizon MSCA-2023-DN</a:t>
            </a:r>
          </a:p>
          <a:p>
            <a:pPr algn="ctr"/>
            <a:r>
              <a:rPr lang="en-US" sz="1800" dirty="0"/>
              <a:t>Funded by the European Union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B4D7A3-0E46-68E6-641C-9B9155D17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346" y="5436252"/>
            <a:ext cx="13716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75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D11F2-18BE-5AAB-037A-F27046AA6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AI-Assisted Extraction and Harmonization of Life Cycle Inventory Data for Emerging Technologies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69A9AA-6AE7-0412-F7E3-755A39172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FFFE87-A266-047B-AABF-BCBC02D16E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1" y="1463039"/>
            <a:ext cx="1951269" cy="4964351"/>
          </a:xfrm>
        </p:spPr>
        <p:txBody>
          <a:bodyPr>
            <a:normAutofit fontScale="85000" lnSpcReduction="10000"/>
          </a:bodyPr>
          <a:lstStyle/>
          <a:p>
            <a:r>
              <a:rPr lang="en-US" sz="1900" b="1" dirty="0">
                <a:solidFill>
                  <a:schemeClr val="tx1"/>
                </a:solidFill>
              </a:rPr>
              <a:t>Motivation</a:t>
            </a:r>
          </a:p>
          <a:p>
            <a:r>
              <a:rPr lang="en-US" dirty="0">
                <a:solidFill>
                  <a:schemeClr val="tx1"/>
                </a:solidFill>
              </a:rPr>
              <a:t>Scientific publications contain valuable LCI information, but the data are often: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distributed across articles and supplementary files;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reported in different formats and terminology;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embedded in text, tables and figures;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difficult to extract systematically at large scale.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8" name="Content Placeholder 3">
            <a:extLst>
              <a:ext uri="{FF2B5EF4-FFF2-40B4-BE49-F238E27FC236}">
                <a16:creationId xmlns:a16="http://schemas.microsoft.com/office/drawing/2014/main" id="{ADC8E771-546E-E770-A33C-83C5BD0D96C1}"/>
              </a:ext>
            </a:extLst>
          </p:cNvPr>
          <p:cNvSpPr txBox="1">
            <a:spLocks/>
          </p:cNvSpPr>
          <p:nvPr/>
        </p:nvSpPr>
        <p:spPr>
          <a:xfrm>
            <a:off x="7130254" y="1463040"/>
            <a:ext cx="4524790" cy="936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</a:rPr>
              <a:t>Case study</a:t>
            </a:r>
          </a:p>
          <a:p>
            <a:r>
              <a:rPr lang="en-US" sz="1400" dirty="0">
                <a:solidFill>
                  <a:schemeClr val="tx1"/>
                </a:solidFill>
              </a:rPr>
              <a:t>Natural fiber production for composite materials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7F13601-35D7-C358-520C-4EF54FD3D4D2}"/>
              </a:ext>
            </a:extLst>
          </p:cNvPr>
          <p:cNvSpPr txBox="1"/>
          <p:nvPr/>
        </p:nvSpPr>
        <p:spPr>
          <a:xfrm>
            <a:off x="2890271" y="1458295"/>
            <a:ext cx="37673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AI-Assisted LCI Extraction Workflow </a:t>
            </a:r>
          </a:p>
        </p:txBody>
      </p:sp>
      <p:pic>
        <p:nvPicPr>
          <p:cNvPr id="91" name="Content Placeholder 4">
            <a:extLst>
              <a:ext uri="{FF2B5EF4-FFF2-40B4-BE49-F238E27FC236}">
                <a16:creationId xmlns:a16="http://schemas.microsoft.com/office/drawing/2014/main" id="{6266632F-3847-EC17-A450-2CDA0AF9EE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61"/>
          <a:stretch>
            <a:fillRect/>
          </a:stretch>
        </p:blipFill>
        <p:spPr bwMode="auto">
          <a:xfrm>
            <a:off x="8398245" y="2253947"/>
            <a:ext cx="3256799" cy="137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B3703CF7-4065-5EF3-87D7-6641A6E519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170"/>
          <a:stretch>
            <a:fillRect/>
          </a:stretch>
        </p:blipFill>
        <p:spPr bwMode="auto">
          <a:xfrm>
            <a:off x="8679466" y="3639808"/>
            <a:ext cx="2975578" cy="137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F54A0FCA-C343-1BCB-B708-2B998554B4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172"/>
          <a:stretch>
            <a:fillRect/>
          </a:stretch>
        </p:blipFill>
        <p:spPr bwMode="auto">
          <a:xfrm>
            <a:off x="8646561" y="5025669"/>
            <a:ext cx="3008483" cy="137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78" name="Group 177">
            <a:extLst>
              <a:ext uri="{FF2B5EF4-FFF2-40B4-BE49-F238E27FC236}">
                <a16:creationId xmlns:a16="http://schemas.microsoft.com/office/drawing/2014/main" id="{E58EC18D-2155-5D8E-8221-B13B404C3C6E}"/>
              </a:ext>
            </a:extLst>
          </p:cNvPr>
          <p:cNvGrpSpPr>
            <a:grpSpLocks noChangeAspect="1"/>
          </p:cNvGrpSpPr>
          <p:nvPr/>
        </p:nvGrpSpPr>
        <p:grpSpPr>
          <a:xfrm>
            <a:off x="2873435" y="2025650"/>
            <a:ext cx="3762317" cy="4367375"/>
            <a:chOff x="2552776" y="745236"/>
            <a:chExt cx="5057153" cy="5870448"/>
          </a:xfrm>
        </p:grpSpPr>
        <p:sp>
          <p:nvSpPr>
            <p:cNvPr id="97" name="Shape 1">
              <a:extLst>
                <a:ext uri="{FF2B5EF4-FFF2-40B4-BE49-F238E27FC236}">
                  <a16:creationId xmlns:a16="http://schemas.microsoft.com/office/drawing/2014/main" id="{B69E3BFA-775E-8C48-FAB0-B1A5647657BC}"/>
                </a:ext>
              </a:extLst>
            </p:cNvPr>
            <p:cNvSpPr/>
            <p:nvPr/>
          </p:nvSpPr>
          <p:spPr>
            <a:xfrm>
              <a:off x="2575409" y="896113"/>
              <a:ext cx="5034519" cy="850392"/>
            </a:xfrm>
            <a:prstGeom prst="roundRect">
              <a:avLst>
                <a:gd name="adj" fmla="val 8602"/>
              </a:avLst>
            </a:prstGeom>
            <a:solidFill>
              <a:srgbClr val="F5F7ED"/>
            </a:solidFill>
            <a:ln w="19050">
              <a:solidFill>
                <a:srgbClr val="9CAA4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Shape 2">
              <a:extLst>
                <a:ext uri="{FF2B5EF4-FFF2-40B4-BE49-F238E27FC236}">
                  <a16:creationId xmlns:a16="http://schemas.microsoft.com/office/drawing/2014/main" id="{6039653D-EA30-FFF9-9375-F23205007B4B}"/>
                </a:ext>
              </a:extLst>
            </p:cNvPr>
            <p:cNvSpPr/>
            <p:nvPr/>
          </p:nvSpPr>
          <p:spPr>
            <a:xfrm>
              <a:off x="2552776" y="745236"/>
              <a:ext cx="301752" cy="301752"/>
            </a:xfrm>
            <a:prstGeom prst="ellipse">
              <a:avLst/>
            </a:prstGeom>
            <a:solidFill>
              <a:srgbClr val="9CAA4A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Text 3">
              <a:extLst>
                <a:ext uri="{FF2B5EF4-FFF2-40B4-BE49-F238E27FC236}">
                  <a16:creationId xmlns:a16="http://schemas.microsoft.com/office/drawing/2014/main" id="{63B8B40A-F8C0-14B2-E4F0-978FF3FA25F6}"/>
                </a:ext>
              </a:extLst>
            </p:cNvPr>
            <p:cNvSpPr txBox="1"/>
            <p:nvPr/>
          </p:nvSpPr>
          <p:spPr>
            <a:xfrm>
              <a:off x="2552776" y="745236"/>
              <a:ext cx="301752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1</a:t>
              </a:r>
              <a:endParaRPr lang="en-US" sz="1200" dirty="0"/>
            </a:p>
          </p:txBody>
        </p:sp>
        <p:pic>
          <p:nvPicPr>
            <p:cNvPr id="103" name="Image 0" descr="/tmp/brightcon/workflow_vertical/icons/1_search.png">
              <a:extLst>
                <a:ext uri="{FF2B5EF4-FFF2-40B4-BE49-F238E27FC236}">
                  <a16:creationId xmlns:a16="http://schemas.microsoft.com/office/drawing/2014/main" id="{CA4C4162-6BDF-535E-9E42-50714FC16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94864" y="1056132"/>
              <a:ext cx="530352" cy="530352"/>
            </a:xfrm>
            <a:prstGeom prst="rect">
              <a:avLst/>
            </a:prstGeom>
          </p:spPr>
        </p:pic>
        <p:sp>
          <p:nvSpPr>
            <p:cNvPr id="105" name="Text 4">
              <a:extLst>
                <a:ext uri="{FF2B5EF4-FFF2-40B4-BE49-F238E27FC236}">
                  <a16:creationId xmlns:a16="http://schemas.microsoft.com/office/drawing/2014/main" id="{D98F8B2F-D738-9848-E22E-6DD988E45B5B}"/>
                </a:ext>
              </a:extLst>
            </p:cNvPr>
            <p:cNvSpPr txBox="1"/>
            <p:nvPr/>
          </p:nvSpPr>
          <p:spPr>
            <a:xfrm>
              <a:off x="3562961" y="987552"/>
              <a:ext cx="4046968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26323A"/>
                  </a:solidFill>
                  <a:ea typeface="Calibri" pitchFamily="34" charset="-122"/>
                  <a:cs typeface="Calibri" pitchFamily="34" charset="-120"/>
                </a:rPr>
                <a:t>Literature Collection</a:t>
              </a:r>
              <a:endParaRPr lang="en-US" sz="1500" dirty="0"/>
            </a:p>
          </p:txBody>
        </p:sp>
        <p:sp>
          <p:nvSpPr>
            <p:cNvPr id="107" name="Text 5">
              <a:extLst>
                <a:ext uri="{FF2B5EF4-FFF2-40B4-BE49-F238E27FC236}">
                  <a16:creationId xmlns:a16="http://schemas.microsoft.com/office/drawing/2014/main" id="{44ACA364-35CB-0B0E-E82F-CAB0B14AF194}"/>
                </a:ext>
              </a:extLst>
            </p:cNvPr>
            <p:cNvSpPr txBox="1"/>
            <p:nvPr/>
          </p:nvSpPr>
          <p:spPr>
            <a:xfrm>
              <a:off x="3562961" y="1316736"/>
              <a:ext cx="4046968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rgbClr val="5B6B75"/>
                  </a:solidFill>
                  <a:ea typeface="Calibri" pitchFamily="34" charset="-122"/>
                  <a:cs typeface="Calibri" pitchFamily="34" charset="-120"/>
                </a:rPr>
                <a:t>Systematic search &amp; full-text retrieval</a:t>
              </a:r>
              <a:endParaRPr lang="en-US" sz="1100" dirty="0"/>
            </a:p>
          </p:txBody>
        </p:sp>
        <p:sp>
          <p:nvSpPr>
            <p:cNvPr id="109" name="Shape 6">
              <a:extLst>
                <a:ext uri="{FF2B5EF4-FFF2-40B4-BE49-F238E27FC236}">
                  <a16:creationId xmlns:a16="http://schemas.microsoft.com/office/drawing/2014/main" id="{0D3E389B-1428-6465-02E6-A0C1E8E466B8}"/>
                </a:ext>
              </a:extLst>
            </p:cNvPr>
            <p:cNvSpPr/>
            <p:nvPr/>
          </p:nvSpPr>
          <p:spPr>
            <a:xfrm>
              <a:off x="2575409" y="1869948"/>
              <a:ext cx="5034519" cy="850392"/>
            </a:xfrm>
            <a:prstGeom prst="roundRect">
              <a:avLst>
                <a:gd name="adj" fmla="val 8602"/>
              </a:avLst>
            </a:prstGeom>
            <a:solidFill>
              <a:srgbClr val="F6F7EF"/>
            </a:solidFill>
            <a:ln w="19050">
              <a:solidFill>
                <a:srgbClr val="A7B15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Shape 7">
              <a:extLst>
                <a:ext uri="{FF2B5EF4-FFF2-40B4-BE49-F238E27FC236}">
                  <a16:creationId xmlns:a16="http://schemas.microsoft.com/office/drawing/2014/main" id="{E736ABE2-4458-5232-5E29-0346AE60A294}"/>
                </a:ext>
              </a:extLst>
            </p:cNvPr>
            <p:cNvSpPr/>
            <p:nvPr/>
          </p:nvSpPr>
          <p:spPr>
            <a:xfrm>
              <a:off x="2552776" y="1719072"/>
              <a:ext cx="301752" cy="301752"/>
            </a:xfrm>
            <a:prstGeom prst="ellipse">
              <a:avLst/>
            </a:prstGeom>
            <a:solidFill>
              <a:srgbClr val="A7B15C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Text 8">
              <a:extLst>
                <a:ext uri="{FF2B5EF4-FFF2-40B4-BE49-F238E27FC236}">
                  <a16:creationId xmlns:a16="http://schemas.microsoft.com/office/drawing/2014/main" id="{E2CE108F-56A9-5329-43B1-085E2B95BB01}"/>
                </a:ext>
              </a:extLst>
            </p:cNvPr>
            <p:cNvSpPr txBox="1"/>
            <p:nvPr/>
          </p:nvSpPr>
          <p:spPr>
            <a:xfrm>
              <a:off x="2552776" y="1719072"/>
              <a:ext cx="301752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2</a:t>
              </a:r>
              <a:endParaRPr lang="en-US" sz="1200" dirty="0"/>
            </a:p>
          </p:txBody>
        </p:sp>
        <p:pic>
          <p:nvPicPr>
            <p:cNvPr id="115" name="Image 1" descr="/tmp/brightcon/workflow_vertical/icons/2_file.png">
              <a:extLst>
                <a:ext uri="{FF2B5EF4-FFF2-40B4-BE49-F238E27FC236}">
                  <a16:creationId xmlns:a16="http://schemas.microsoft.com/office/drawing/2014/main" id="{2851545A-8F8C-8FFC-9C96-61E8E79B8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94864" y="2029968"/>
              <a:ext cx="530352" cy="530352"/>
            </a:xfrm>
            <a:prstGeom prst="rect">
              <a:avLst/>
            </a:prstGeom>
          </p:spPr>
        </p:pic>
        <p:sp>
          <p:nvSpPr>
            <p:cNvPr id="117" name="Text 9">
              <a:extLst>
                <a:ext uri="{FF2B5EF4-FFF2-40B4-BE49-F238E27FC236}">
                  <a16:creationId xmlns:a16="http://schemas.microsoft.com/office/drawing/2014/main" id="{F1A74DA5-304C-C471-3791-1B2FA4D41943}"/>
                </a:ext>
              </a:extLst>
            </p:cNvPr>
            <p:cNvSpPr txBox="1"/>
            <p:nvPr/>
          </p:nvSpPr>
          <p:spPr>
            <a:xfrm>
              <a:off x="3562961" y="1961388"/>
              <a:ext cx="4046968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26323A"/>
                  </a:solidFill>
                  <a:ea typeface="Calibri" pitchFamily="34" charset="-122"/>
                  <a:cs typeface="Calibri" pitchFamily="34" charset="-120"/>
                </a:rPr>
                <a:t>Preparation</a:t>
              </a:r>
              <a:endParaRPr lang="en-US" sz="1500" dirty="0"/>
            </a:p>
          </p:txBody>
        </p:sp>
        <p:sp>
          <p:nvSpPr>
            <p:cNvPr id="119" name="Text 10">
              <a:extLst>
                <a:ext uri="{FF2B5EF4-FFF2-40B4-BE49-F238E27FC236}">
                  <a16:creationId xmlns:a16="http://schemas.microsoft.com/office/drawing/2014/main" id="{C94C436D-C7D7-DB60-C965-451E15F403D6}"/>
                </a:ext>
              </a:extLst>
            </p:cNvPr>
            <p:cNvSpPr txBox="1"/>
            <p:nvPr/>
          </p:nvSpPr>
          <p:spPr>
            <a:xfrm>
              <a:off x="3562961" y="2290572"/>
              <a:ext cx="4046968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rgbClr val="5B6B75"/>
                  </a:solidFill>
                  <a:ea typeface="Calibri" pitchFamily="34" charset="-122"/>
                  <a:cs typeface="Calibri" pitchFamily="34" charset="-120"/>
                </a:rPr>
                <a:t>File verification, merging, OCR &amp; cataloguing</a:t>
              </a:r>
              <a:endParaRPr lang="en-US" sz="1100" dirty="0"/>
            </a:p>
          </p:txBody>
        </p:sp>
        <p:sp>
          <p:nvSpPr>
            <p:cNvPr id="121" name="Shape 11">
              <a:extLst>
                <a:ext uri="{FF2B5EF4-FFF2-40B4-BE49-F238E27FC236}">
                  <a16:creationId xmlns:a16="http://schemas.microsoft.com/office/drawing/2014/main" id="{06C5ACFC-6673-FA8F-9E72-C0F8C815DDE2}"/>
                </a:ext>
              </a:extLst>
            </p:cNvPr>
            <p:cNvSpPr/>
            <p:nvPr/>
          </p:nvSpPr>
          <p:spPr>
            <a:xfrm>
              <a:off x="2575409" y="2843785"/>
              <a:ext cx="5034519" cy="850392"/>
            </a:xfrm>
            <a:prstGeom prst="roundRect">
              <a:avLst>
                <a:gd name="adj" fmla="val 8602"/>
              </a:avLst>
            </a:prstGeom>
            <a:solidFill>
              <a:srgbClr val="EFF2F4"/>
            </a:solidFill>
            <a:ln w="19050">
              <a:solidFill>
                <a:srgbClr val="5E7F93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Shape 12">
              <a:extLst>
                <a:ext uri="{FF2B5EF4-FFF2-40B4-BE49-F238E27FC236}">
                  <a16:creationId xmlns:a16="http://schemas.microsoft.com/office/drawing/2014/main" id="{5175347B-6A9C-48F5-F284-0F105F8953BF}"/>
                </a:ext>
              </a:extLst>
            </p:cNvPr>
            <p:cNvSpPr/>
            <p:nvPr/>
          </p:nvSpPr>
          <p:spPr>
            <a:xfrm>
              <a:off x="2552776" y="2692908"/>
              <a:ext cx="301752" cy="301752"/>
            </a:xfrm>
            <a:prstGeom prst="ellipse">
              <a:avLst/>
            </a:prstGeom>
            <a:solidFill>
              <a:srgbClr val="5E7F93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Text 13">
              <a:extLst>
                <a:ext uri="{FF2B5EF4-FFF2-40B4-BE49-F238E27FC236}">
                  <a16:creationId xmlns:a16="http://schemas.microsoft.com/office/drawing/2014/main" id="{B14D8725-1DB1-7303-6476-7F1E508094AD}"/>
                </a:ext>
              </a:extLst>
            </p:cNvPr>
            <p:cNvSpPr txBox="1"/>
            <p:nvPr/>
          </p:nvSpPr>
          <p:spPr>
            <a:xfrm>
              <a:off x="2552776" y="2692908"/>
              <a:ext cx="301752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3</a:t>
              </a:r>
              <a:endParaRPr lang="en-US" sz="1200" dirty="0"/>
            </a:p>
          </p:txBody>
        </p:sp>
        <p:pic>
          <p:nvPicPr>
            <p:cNvPr id="127" name="Image 2" descr="/tmp/brightcon/workflow_vertical/icons/3_clipboard.png">
              <a:extLst>
                <a:ext uri="{FF2B5EF4-FFF2-40B4-BE49-F238E27FC236}">
                  <a16:creationId xmlns:a16="http://schemas.microsoft.com/office/drawing/2014/main" id="{A4983F85-6070-08D4-0742-92F6798E1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94864" y="3003804"/>
              <a:ext cx="530352" cy="530352"/>
            </a:xfrm>
            <a:prstGeom prst="rect">
              <a:avLst/>
            </a:prstGeom>
          </p:spPr>
        </p:pic>
        <p:sp>
          <p:nvSpPr>
            <p:cNvPr id="129" name="Text 14">
              <a:extLst>
                <a:ext uri="{FF2B5EF4-FFF2-40B4-BE49-F238E27FC236}">
                  <a16:creationId xmlns:a16="http://schemas.microsoft.com/office/drawing/2014/main" id="{DFAC9427-B966-DF04-7474-C7BBD6B090CA}"/>
                </a:ext>
              </a:extLst>
            </p:cNvPr>
            <p:cNvSpPr txBox="1"/>
            <p:nvPr/>
          </p:nvSpPr>
          <p:spPr>
            <a:xfrm>
              <a:off x="3562960" y="2935224"/>
              <a:ext cx="4043737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26323A"/>
                  </a:solidFill>
                  <a:ea typeface="Calibri" pitchFamily="34" charset="-122"/>
                  <a:cs typeface="Calibri" pitchFamily="34" charset="-120"/>
                </a:rPr>
                <a:t>Article Screening</a:t>
              </a:r>
              <a:endParaRPr lang="en-US" sz="1500" dirty="0"/>
            </a:p>
          </p:txBody>
        </p:sp>
        <p:sp>
          <p:nvSpPr>
            <p:cNvPr id="131" name="Text 15">
              <a:extLst>
                <a:ext uri="{FF2B5EF4-FFF2-40B4-BE49-F238E27FC236}">
                  <a16:creationId xmlns:a16="http://schemas.microsoft.com/office/drawing/2014/main" id="{DE4520A5-E27A-E45A-6733-98A5E02F1F4E}"/>
                </a:ext>
              </a:extLst>
            </p:cNvPr>
            <p:cNvSpPr txBox="1"/>
            <p:nvPr/>
          </p:nvSpPr>
          <p:spPr>
            <a:xfrm>
              <a:off x="3562960" y="3264408"/>
              <a:ext cx="4043737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rgbClr val="5B6B75"/>
                  </a:solidFill>
                  <a:ea typeface="Calibri" pitchFamily="34" charset="-122"/>
                  <a:cs typeface="Calibri" pitchFamily="34" charset="-120"/>
                </a:rPr>
                <a:t>Eligibility assessment for inclusion</a:t>
              </a:r>
              <a:endParaRPr lang="en-US" sz="1100" dirty="0"/>
            </a:p>
          </p:txBody>
        </p:sp>
        <p:sp>
          <p:nvSpPr>
            <p:cNvPr id="133" name="Shape 16">
              <a:extLst>
                <a:ext uri="{FF2B5EF4-FFF2-40B4-BE49-F238E27FC236}">
                  <a16:creationId xmlns:a16="http://schemas.microsoft.com/office/drawing/2014/main" id="{003DE5F2-037D-31C8-4381-FE44699DA17E}"/>
                </a:ext>
              </a:extLst>
            </p:cNvPr>
            <p:cNvSpPr/>
            <p:nvPr/>
          </p:nvSpPr>
          <p:spPr>
            <a:xfrm>
              <a:off x="2575409" y="3817620"/>
              <a:ext cx="5034519" cy="850392"/>
            </a:xfrm>
            <a:prstGeom prst="roundRect">
              <a:avLst>
                <a:gd name="adj" fmla="val 8602"/>
              </a:avLst>
            </a:prstGeom>
            <a:solidFill>
              <a:srgbClr val="EDF2F2"/>
            </a:solidFill>
            <a:ln w="19050">
              <a:solidFill>
                <a:srgbClr val="4C7F8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Shape 17">
              <a:extLst>
                <a:ext uri="{FF2B5EF4-FFF2-40B4-BE49-F238E27FC236}">
                  <a16:creationId xmlns:a16="http://schemas.microsoft.com/office/drawing/2014/main" id="{855683FF-122A-B0CE-A70D-EC6ECCBF6ED8}"/>
                </a:ext>
              </a:extLst>
            </p:cNvPr>
            <p:cNvSpPr/>
            <p:nvPr/>
          </p:nvSpPr>
          <p:spPr>
            <a:xfrm>
              <a:off x="2552776" y="3666744"/>
              <a:ext cx="301752" cy="301752"/>
            </a:xfrm>
            <a:prstGeom prst="ellipse">
              <a:avLst/>
            </a:prstGeom>
            <a:solidFill>
              <a:srgbClr val="4C7F80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Text 18">
              <a:extLst>
                <a:ext uri="{FF2B5EF4-FFF2-40B4-BE49-F238E27FC236}">
                  <a16:creationId xmlns:a16="http://schemas.microsoft.com/office/drawing/2014/main" id="{003AA1B5-A33C-DB58-2315-1CC82CFAB18B}"/>
                </a:ext>
              </a:extLst>
            </p:cNvPr>
            <p:cNvSpPr txBox="1"/>
            <p:nvPr/>
          </p:nvSpPr>
          <p:spPr>
            <a:xfrm>
              <a:off x="2552776" y="3666744"/>
              <a:ext cx="301752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4</a:t>
              </a:r>
              <a:endParaRPr lang="en-US" sz="1200" dirty="0"/>
            </a:p>
          </p:txBody>
        </p:sp>
        <p:pic>
          <p:nvPicPr>
            <p:cNvPr id="139" name="Image 3" descr="/tmp/brightcon/workflow_vertical/icons/4_table.png">
              <a:extLst>
                <a:ext uri="{FF2B5EF4-FFF2-40B4-BE49-F238E27FC236}">
                  <a16:creationId xmlns:a16="http://schemas.microsoft.com/office/drawing/2014/main" id="{338F2883-46F7-3BD9-53AA-0A961359A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94864" y="3977640"/>
              <a:ext cx="530352" cy="530352"/>
            </a:xfrm>
            <a:prstGeom prst="rect">
              <a:avLst/>
            </a:prstGeom>
          </p:spPr>
        </p:pic>
        <p:sp>
          <p:nvSpPr>
            <p:cNvPr id="141" name="Text 19">
              <a:extLst>
                <a:ext uri="{FF2B5EF4-FFF2-40B4-BE49-F238E27FC236}">
                  <a16:creationId xmlns:a16="http://schemas.microsoft.com/office/drawing/2014/main" id="{00CA815A-7504-9A90-6204-405BDD39D5E7}"/>
                </a:ext>
              </a:extLst>
            </p:cNvPr>
            <p:cNvSpPr txBox="1"/>
            <p:nvPr/>
          </p:nvSpPr>
          <p:spPr>
            <a:xfrm>
              <a:off x="3562960" y="3909061"/>
              <a:ext cx="4043737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26323A"/>
                  </a:solidFill>
                  <a:ea typeface="Calibri" pitchFamily="34" charset="-122"/>
                  <a:cs typeface="Calibri" pitchFamily="34" charset="-120"/>
                </a:rPr>
                <a:t>Inventory Localization</a:t>
              </a:r>
              <a:endParaRPr lang="en-US" sz="1500" dirty="0"/>
            </a:p>
          </p:txBody>
        </p:sp>
        <p:sp>
          <p:nvSpPr>
            <p:cNvPr id="143" name="Text 20">
              <a:extLst>
                <a:ext uri="{FF2B5EF4-FFF2-40B4-BE49-F238E27FC236}">
                  <a16:creationId xmlns:a16="http://schemas.microsoft.com/office/drawing/2014/main" id="{DB9F051C-D7CA-FDAA-23B5-61DC86E2FD37}"/>
                </a:ext>
              </a:extLst>
            </p:cNvPr>
            <p:cNvSpPr txBox="1"/>
            <p:nvPr/>
          </p:nvSpPr>
          <p:spPr>
            <a:xfrm>
              <a:off x="3562960" y="4238244"/>
              <a:ext cx="4043737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rgbClr val="5B6B75"/>
                  </a:solidFill>
                  <a:ea typeface="Calibri" pitchFamily="34" charset="-122"/>
                  <a:cs typeface="Calibri" pitchFamily="34" charset="-120"/>
                </a:rPr>
                <a:t>Identify relevant tables &amp; figures</a:t>
              </a:r>
              <a:endParaRPr lang="en-US" sz="1100" dirty="0"/>
            </a:p>
          </p:txBody>
        </p:sp>
        <p:sp>
          <p:nvSpPr>
            <p:cNvPr id="145" name="Shape 21">
              <a:extLst>
                <a:ext uri="{FF2B5EF4-FFF2-40B4-BE49-F238E27FC236}">
                  <a16:creationId xmlns:a16="http://schemas.microsoft.com/office/drawing/2014/main" id="{B59298C8-73E5-B4B5-412E-90C2940ACED8}"/>
                </a:ext>
              </a:extLst>
            </p:cNvPr>
            <p:cNvSpPr/>
            <p:nvPr/>
          </p:nvSpPr>
          <p:spPr>
            <a:xfrm>
              <a:off x="2575408" y="4791455"/>
              <a:ext cx="5034521" cy="850392"/>
            </a:xfrm>
            <a:prstGeom prst="roundRect">
              <a:avLst>
                <a:gd name="adj" fmla="val 8602"/>
              </a:avLst>
            </a:prstGeom>
            <a:solidFill>
              <a:srgbClr val="EAF0F6"/>
            </a:solidFill>
            <a:ln w="19050">
              <a:solidFill>
                <a:srgbClr val="2E6DA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Shape 22">
              <a:extLst>
                <a:ext uri="{FF2B5EF4-FFF2-40B4-BE49-F238E27FC236}">
                  <a16:creationId xmlns:a16="http://schemas.microsoft.com/office/drawing/2014/main" id="{69F3E7A3-C013-DA60-76B7-2A0F568D6E4C}"/>
                </a:ext>
              </a:extLst>
            </p:cNvPr>
            <p:cNvSpPr/>
            <p:nvPr/>
          </p:nvSpPr>
          <p:spPr>
            <a:xfrm>
              <a:off x="2552776" y="4640580"/>
              <a:ext cx="301752" cy="301752"/>
            </a:xfrm>
            <a:prstGeom prst="ellipse">
              <a:avLst/>
            </a:prstGeom>
            <a:solidFill>
              <a:srgbClr val="2E6DA4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Text 23">
              <a:extLst>
                <a:ext uri="{FF2B5EF4-FFF2-40B4-BE49-F238E27FC236}">
                  <a16:creationId xmlns:a16="http://schemas.microsoft.com/office/drawing/2014/main" id="{0AAF2F53-72D5-C521-651F-A099B443E51C}"/>
                </a:ext>
              </a:extLst>
            </p:cNvPr>
            <p:cNvSpPr txBox="1"/>
            <p:nvPr/>
          </p:nvSpPr>
          <p:spPr>
            <a:xfrm>
              <a:off x="2552776" y="4640580"/>
              <a:ext cx="301752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5</a:t>
              </a:r>
              <a:endParaRPr lang="en-US" sz="1200" dirty="0"/>
            </a:p>
          </p:txBody>
        </p:sp>
        <p:pic>
          <p:nvPicPr>
            <p:cNvPr id="151" name="Image 4" descr="/tmp/brightcon/workflow_vertical/icons/5_excel.png">
              <a:extLst>
                <a:ext uri="{FF2B5EF4-FFF2-40B4-BE49-F238E27FC236}">
                  <a16:creationId xmlns:a16="http://schemas.microsoft.com/office/drawing/2014/main" id="{23156FD0-DAE8-52F4-02C8-92EB7E258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94864" y="4951476"/>
              <a:ext cx="530352" cy="530352"/>
            </a:xfrm>
            <a:prstGeom prst="rect">
              <a:avLst/>
            </a:prstGeom>
          </p:spPr>
        </p:pic>
        <p:sp>
          <p:nvSpPr>
            <p:cNvPr id="153" name="Text 24">
              <a:extLst>
                <a:ext uri="{FF2B5EF4-FFF2-40B4-BE49-F238E27FC236}">
                  <a16:creationId xmlns:a16="http://schemas.microsoft.com/office/drawing/2014/main" id="{1796BC76-A39F-5337-6C7D-03FC62B961A4}"/>
                </a:ext>
              </a:extLst>
            </p:cNvPr>
            <p:cNvSpPr txBox="1"/>
            <p:nvPr/>
          </p:nvSpPr>
          <p:spPr>
            <a:xfrm>
              <a:off x="3562960" y="4882896"/>
              <a:ext cx="4043737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26323A"/>
                  </a:solidFill>
                  <a:ea typeface="Calibri" pitchFamily="34" charset="-122"/>
                  <a:cs typeface="Calibri" pitchFamily="34" charset="-120"/>
                </a:rPr>
                <a:t>LCI Data Extraction</a:t>
              </a:r>
              <a:endParaRPr lang="en-US" sz="1500" dirty="0"/>
            </a:p>
          </p:txBody>
        </p:sp>
        <p:sp>
          <p:nvSpPr>
            <p:cNvPr id="155" name="Text 25">
              <a:extLst>
                <a:ext uri="{FF2B5EF4-FFF2-40B4-BE49-F238E27FC236}">
                  <a16:creationId xmlns:a16="http://schemas.microsoft.com/office/drawing/2014/main" id="{94CB1D02-A3DA-DF57-5256-39659091D054}"/>
                </a:ext>
              </a:extLst>
            </p:cNvPr>
            <p:cNvSpPr txBox="1"/>
            <p:nvPr/>
          </p:nvSpPr>
          <p:spPr>
            <a:xfrm>
              <a:off x="3562960" y="5212081"/>
              <a:ext cx="4043737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rgbClr val="5B6B75"/>
                  </a:solidFill>
                  <a:ea typeface="Calibri" pitchFamily="34" charset="-122"/>
                  <a:cs typeface="Calibri" pitchFamily="34" charset="-120"/>
                </a:rPr>
                <a:t>Structured extraction &amp; source verification</a:t>
              </a:r>
              <a:endParaRPr lang="en-US" sz="1100" dirty="0"/>
            </a:p>
          </p:txBody>
        </p:sp>
        <p:sp>
          <p:nvSpPr>
            <p:cNvPr id="157" name="Shape 26">
              <a:extLst>
                <a:ext uri="{FF2B5EF4-FFF2-40B4-BE49-F238E27FC236}">
                  <a16:creationId xmlns:a16="http://schemas.microsoft.com/office/drawing/2014/main" id="{D3BF929D-953D-44F7-3F8B-701791C333DD}"/>
                </a:ext>
              </a:extLst>
            </p:cNvPr>
            <p:cNvSpPr/>
            <p:nvPr/>
          </p:nvSpPr>
          <p:spPr>
            <a:xfrm>
              <a:off x="2575408" y="5765292"/>
              <a:ext cx="5034521" cy="850392"/>
            </a:xfrm>
            <a:prstGeom prst="roundRect">
              <a:avLst>
                <a:gd name="adj" fmla="val 8602"/>
              </a:avLst>
            </a:prstGeom>
            <a:solidFill>
              <a:srgbClr val="ECF4F2"/>
            </a:solidFill>
            <a:ln w="19050">
              <a:solidFill>
                <a:srgbClr val="3E8E7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Shape 27">
              <a:extLst>
                <a:ext uri="{FF2B5EF4-FFF2-40B4-BE49-F238E27FC236}">
                  <a16:creationId xmlns:a16="http://schemas.microsoft.com/office/drawing/2014/main" id="{769060A1-E6C7-8722-D0DE-3AFD62CF34F2}"/>
                </a:ext>
              </a:extLst>
            </p:cNvPr>
            <p:cNvSpPr/>
            <p:nvPr/>
          </p:nvSpPr>
          <p:spPr>
            <a:xfrm>
              <a:off x="2552776" y="5614416"/>
              <a:ext cx="301752" cy="301752"/>
            </a:xfrm>
            <a:prstGeom prst="ellipse">
              <a:avLst/>
            </a:prstGeom>
            <a:solidFill>
              <a:srgbClr val="3E8E7E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Text 28">
              <a:extLst>
                <a:ext uri="{FF2B5EF4-FFF2-40B4-BE49-F238E27FC236}">
                  <a16:creationId xmlns:a16="http://schemas.microsoft.com/office/drawing/2014/main" id="{70256404-F9CD-8F8C-DAD4-E0B81AF5FEC2}"/>
                </a:ext>
              </a:extLst>
            </p:cNvPr>
            <p:cNvSpPr txBox="1"/>
            <p:nvPr/>
          </p:nvSpPr>
          <p:spPr>
            <a:xfrm>
              <a:off x="2552776" y="5614416"/>
              <a:ext cx="301752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6</a:t>
              </a:r>
              <a:endParaRPr lang="en-US" sz="1200" dirty="0"/>
            </a:p>
          </p:txBody>
        </p:sp>
        <p:pic>
          <p:nvPicPr>
            <p:cNvPr id="163" name="Image 5" descr="/tmp/brightcon/workflow_vertical/icons/6_database.png">
              <a:extLst>
                <a:ext uri="{FF2B5EF4-FFF2-40B4-BE49-F238E27FC236}">
                  <a16:creationId xmlns:a16="http://schemas.microsoft.com/office/drawing/2014/main" id="{4DD2F051-C11D-1F6D-3755-316E12635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94864" y="5925312"/>
              <a:ext cx="530352" cy="530352"/>
            </a:xfrm>
            <a:prstGeom prst="rect">
              <a:avLst/>
            </a:prstGeom>
          </p:spPr>
        </p:pic>
        <p:sp>
          <p:nvSpPr>
            <p:cNvPr id="165" name="Text 29">
              <a:extLst>
                <a:ext uri="{FF2B5EF4-FFF2-40B4-BE49-F238E27FC236}">
                  <a16:creationId xmlns:a16="http://schemas.microsoft.com/office/drawing/2014/main" id="{83441A05-54BE-77DD-4E9E-1A980DC6A1AA}"/>
                </a:ext>
              </a:extLst>
            </p:cNvPr>
            <p:cNvSpPr txBox="1"/>
            <p:nvPr/>
          </p:nvSpPr>
          <p:spPr>
            <a:xfrm>
              <a:off x="3562960" y="5856733"/>
              <a:ext cx="4043737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26323A"/>
                  </a:solidFill>
                  <a:ea typeface="Calibri" pitchFamily="34" charset="-122"/>
                  <a:cs typeface="Calibri" pitchFamily="34" charset="-120"/>
                </a:rPr>
                <a:t>LCI Data Harmonization</a:t>
              </a:r>
              <a:endParaRPr lang="en-US" sz="1500" dirty="0"/>
            </a:p>
          </p:txBody>
        </p:sp>
        <p:sp>
          <p:nvSpPr>
            <p:cNvPr id="167" name="Text 30">
              <a:extLst>
                <a:ext uri="{FF2B5EF4-FFF2-40B4-BE49-F238E27FC236}">
                  <a16:creationId xmlns:a16="http://schemas.microsoft.com/office/drawing/2014/main" id="{B04BA5A1-5EA7-BEBF-00CB-E4017941A1C1}"/>
                </a:ext>
              </a:extLst>
            </p:cNvPr>
            <p:cNvSpPr txBox="1"/>
            <p:nvPr/>
          </p:nvSpPr>
          <p:spPr>
            <a:xfrm>
              <a:off x="3562960" y="6185916"/>
              <a:ext cx="4043737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rgbClr val="5B6B75"/>
                  </a:solidFill>
                  <a:ea typeface="Calibri" pitchFamily="34" charset="-122"/>
                  <a:cs typeface="Calibri" pitchFamily="34" charset="-120"/>
                </a:rPr>
                <a:t>Standardization &amp; dataset consolidation</a:t>
              </a:r>
              <a:endParaRPr lang="en-US" sz="1100" dirty="0"/>
            </a:p>
          </p:txBody>
        </p:sp>
        <p:sp>
          <p:nvSpPr>
            <p:cNvPr id="169" name="Shape 31">
              <a:extLst>
                <a:ext uri="{FF2B5EF4-FFF2-40B4-BE49-F238E27FC236}">
                  <a16:creationId xmlns:a16="http://schemas.microsoft.com/office/drawing/2014/main" id="{9E1BCB84-B61E-3647-E280-200F44E58B23}"/>
                </a:ext>
              </a:extLst>
            </p:cNvPr>
            <p:cNvSpPr/>
            <p:nvPr/>
          </p:nvSpPr>
          <p:spPr>
            <a:xfrm>
              <a:off x="3060040" y="1760220"/>
              <a:ext cx="0" cy="96012"/>
            </a:xfrm>
            <a:prstGeom prst="line">
              <a:avLst/>
            </a:prstGeom>
            <a:noFill/>
            <a:ln w="25400">
              <a:solidFill>
                <a:srgbClr val="3B3B3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Shape 32">
              <a:extLst>
                <a:ext uri="{FF2B5EF4-FFF2-40B4-BE49-F238E27FC236}">
                  <a16:creationId xmlns:a16="http://schemas.microsoft.com/office/drawing/2014/main" id="{8707BA6D-632B-78E6-B814-F180C6307BC4}"/>
                </a:ext>
              </a:extLst>
            </p:cNvPr>
            <p:cNvSpPr/>
            <p:nvPr/>
          </p:nvSpPr>
          <p:spPr>
            <a:xfrm>
              <a:off x="3060040" y="2734056"/>
              <a:ext cx="0" cy="96012"/>
            </a:xfrm>
            <a:prstGeom prst="line">
              <a:avLst/>
            </a:prstGeom>
            <a:noFill/>
            <a:ln w="25400">
              <a:solidFill>
                <a:srgbClr val="3B3B3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Shape 33">
              <a:extLst>
                <a:ext uri="{FF2B5EF4-FFF2-40B4-BE49-F238E27FC236}">
                  <a16:creationId xmlns:a16="http://schemas.microsoft.com/office/drawing/2014/main" id="{A773E679-1429-405B-D781-B2584AE95C62}"/>
                </a:ext>
              </a:extLst>
            </p:cNvPr>
            <p:cNvSpPr/>
            <p:nvPr/>
          </p:nvSpPr>
          <p:spPr>
            <a:xfrm>
              <a:off x="3060040" y="3707892"/>
              <a:ext cx="0" cy="96012"/>
            </a:xfrm>
            <a:prstGeom prst="line">
              <a:avLst/>
            </a:prstGeom>
            <a:noFill/>
            <a:ln w="25400">
              <a:solidFill>
                <a:srgbClr val="3B3B3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Shape 34">
              <a:extLst>
                <a:ext uri="{FF2B5EF4-FFF2-40B4-BE49-F238E27FC236}">
                  <a16:creationId xmlns:a16="http://schemas.microsoft.com/office/drawing/2014/main" id="{6BBA116C-B56E-DDE0-6EEA-820D25A13222}"/>
                </a:ext>
              </a:extLst>
            </p:cNvPr>
            <p:cNvSpPr/>
            <p:nvPr/>
          </p:nvSpPr>
          <p:spPr>
            <a:xfrm>
              <a:off x="3060040" y="4681728"/>
              <a:ext cx="0" cy="96012"/>
            </a:xfrm>
            <a:prstGeom prst="line">
              <a:avLst/>
            </a:prstGeom>
            <a:noFill/>
            <a:ln w="25400">
              <a:solidFill>
                <a:srgbClr val="3B3B3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Shape 35">
              <a:extLst>
                <a:ext uri="{FF2B5EF4-FFF2-40B4-BE49-F238E27FC236}">
                  <a16:creationId xmlns:a16="http://schemas.microsoft.com/office/drawing/2014/main" id="{DFB82DAE-D085-4E48-A74D-22DC3034C7A5}"/>
                </a:ext>
              </a:extLst>
            </p:cNvPr>
            <p:cNvSpPr/>
            <p:nvPr/>
          </p:nvSpPr>
          <p:spPr>
            <a:xfrm>
              <a:off x="3060040" y="5655564"/>
              <a:ext cx="0" cy="96012"/>
            </a:xfrm>
            <a:prstGeom prst="line">
              <a:avLst/>
            </a:prstGeom>
            <a:noFill/>
            <a:ln w="25400">
              <a:solidFill>
                <a:srgbClr val="3B3B3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0" name="TextBox 179">
            <a:extLst>
              <a:ext uri="{FF2B5EF4-FFF2-40B4-BE49-F238E27FC236}">
                <a16:creationId xmlns:a16="http://schemas.microsoft.com/office/drawing/2014/main" id="{01F0850B-BD55-01E4-D495-EFB204DBE9D7}"/>
              </a:ext>
            </a:extLst>
          </p:cNvPr>
          <p:cNvSpPr txBox="1"/>
          <p:nvPr/>
        </p:nvSpPr>
        <p:spPr>
          <a:xfrm>
            <a:off x="7130253" y="2874677"/>
            <a:ext cx="126798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Figure 1. Corpus funnel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E3C991BC-1129-BFD7-03A6-E79ABF0F1A33}"/>
              </a:ext>
            </a:extLst>
          </p:cNvPr>
          <p:cNvSpPr txBox="1"/>
          <p:nvPr/>
        </p:nvSpPr>
        <p:spPr>
          <a:xfrm>
            <a:off x="7130253" y="4086950"/>
            <a:ext cx="15468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Figure 2. Screening and localization performance compared with the supervised baseline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84127C3-6477-AAB5-8F91-FF90996884D6}"/>
              </a:ext>
            </a:extLst>
          </p:cNvPr>
          <p:cNvSpPr txBox="1"/>
          <p:nvPr/>
        </p:nvSpPr>
        <p:spPr>
          <a:xfrm>
            <a:off x="7130253" y="5640483"/>
            <a:ext cx="1513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Figure 3. Extraction-targeting efficiency compared with the supervised baseline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655C0A3D-9361-8C53-D335-7C0735EF80D7}"/>
              </a:ext>
            </a:extLst>
          </p:cNvPr>
          <p:cNvSpPr txBox="1"/>
          <p:nvPr/>
        </p:nvSpPr>
        <p:spPr>
          <a:xfrm>
            <a:off x="444500" y="6254525"/>
            <a:ext cx="20581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PR-AUC - Precision-Recall Area Under the Curve</a:t>
            </a:r>
          </a:p>
          <a:p>
            <a:r>
              <a:rPr lang="en-US" sz="600" dirty="0"/>
              <a:t>TF-IDF - Term Frequency-Inverse Document Frequency</a:t>
            </a:r>
          </a:p>
        </p:txBody>
      </p:sp>
    </p:spTree>
    <p:extLst>
      <p:ext uri="{BB962C8B-B14F-4D97-AF65-F5344CB8AC3E}">
        <p14:creationId xmlns:p14="http://schemas.microsoft.com/office/powerpoint/2010/main" val="1454547948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SusMatEn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CBA50"/>
      </a:accent1>
      <a:accent2>
        <a:srgbClr val="B8C482"/>
      </a:accent2>
      <a:accent3>
        <a:srgbClr val="1B539A"/>
      </a:accent3>
      <a:accent4>
        <a:srgbClr val="E2EBE9"/>
      </a:accent4>
      <a:accent5>
        <a:srgbClr val="014CA7"/>
      </a:accent5>
      <a:accent6>
        <a:srgbClr val="6F837F"/>
      </a:accent6>
      <a:hlink>
        <a:srgbClr val="417191"/>
      </a:hlink>
      <a:folHlink>
        <a:srgbClr val="769369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4889724_Win32" id="{A47D2243-58B7-4EA1-AC61-F4DDB07AC155}" vid="{5B84BEAD-BCA6-42F5-9270-6ECA397995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EFEE82-03DD-4F90-81E2-2AF29E1D81F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D0C6F549-03FF-4828-9BD8-8F40C0A2B2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B6FBE4-5ACD-4115-9139-635E82C3D35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Online presentation tips</Template>
  <TotalTime>474</TotalTime>
  <Words>208</Words>
  <Application>Microsoft Office PowerPoint</Application>
  <PresentationFormat>Widescreen</PresentationFormat>
  <Paragraphs>44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Segoe UI</vt:lpstr>
      <vt:lpstr>WelcomeDoc</vt:lpstr>
      <vt:lpstr>AI-Assisted Extraction and Harmonization of Life Cycle Inventory Data for Emerging Technologies</vt:lpstr>
      <vt:lpstr>AI-Assisted Extraction and Harmonization of Life Cycle Inventory Data for Emerging Technologies</vt:lpstr>
    </vt:vector>
  </TitlesOfParts>
  <Company>UCLouvain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Javid Isayev</dc:creator>
  <cp:keywords/>
  <cp:lastModifiedBy>Javid Isayev</cp:lastModifiedBy>
  <cp:revision>1</cp:revision>
  <dcterms:created xsi:type="dcterms:W3CDTF">2026-08-28T04:28:39Z</dcterms:created>
  <dcterms:modified xsi:type="dcterms:W3CDTF">2026-09-15T15:35:04Z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