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39"/>
  </p:notesMasterIdLst>
  <p:sldIdLst>
    <p:sldId id="2145707057" r:id="rId2"/>
    <p:sldId id="2145707048" r:id="rId3"/>
    <p:sldId id="3567" r:id="rId4"/>
    <p:sldId id="2145706843" r:id="rId5"/>
    <p:sldId id="2145706867" r:id="rId6"/>
    <p:sldId id="2145706885" r:id="rId7"/>
    <p:sldId id="2145707050" r:id="rId8"/>
    <p:sldId id="2145707051" r:id="rId9"/>
    <p:sldId id="2145706834" r:id="rId10"/>
    <p:sldId id="2145707016" r:id="rId11"/>
    <p:sldId id="2145707017" r:id="rId12"/>
    <p:sldId id="2145707052" r:id="rId13"/>
    <p:sldId id="2145706994" r:id="rId14"/>
    <p:sldId id="2145706995" r:id="rId15"/>
    <p:sldId id="2145707047" r:id="rId16"/>
    <p:sldId id="2145707053" r:id="rId17"/>
    <p:sldId id="2145707054" r:id="rId18"/>
    <p:sldId id="2145707027" r:id="rId19"/>
    <p:sldId id="2145706924" r:id="rId20"/>
    <p:sldId id="2145706984" r:id="rId21"/>
    <p:sldId id="2145707029" r:id="rId22"/>
    <p:sldId id="2145707059" r:id="rId23"/>
    <p:sldId id="2145706935" r:id="rId24"/>
    <p:sldId id="2145707030" r:id="rId25"/>
    <p:sldId id="2145706982" r:id="rId26"/>
    <p:sldId id="2145706974" r:id="rId27"/>
    <p:sldId id="2145707043" r:id="rId28"/>
    <p:sldId id="2145707021" r:id="rId29"/>
    <p:sldId id="2145706981" r:id="rId30"/>
    <p:sldId id="2145707055" r:id="rId31"/>
    <p:sldId id="2145707031" r:id="rId32"/>
    <p:sldId id="2145707056" r:id="rId33"/>
    <p:sldId id="2145707024" r:id="rId34"/>
    <p:sldId id="256" r:id="rId35"/>
    <p:sldId id="2145707045" r:id="rId36"/>
    <p:sldId id="2145707058" r:id="rId37"/>
    <p:sldId id="2145707020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42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8F3773-0945-7E4B-A3EE-AF344E7DFB57}" v="1221" dt="2026-09-22T19:54:02.0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52" autoAdjust="0"/>
    <p:restoredTop sz="94699"/>
  </p:normalViewPr>
  <p:slideViewPr>
    <p:cSldViewPr snapToGrid="0">
      <p:cViewPr varScale="1">
        <p:scale>
          <a:sx n="104" d="100"/>
          <a:sy n="104" d="100"/>
        </p:scale>
        <p:origin x="232" y="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tte Ansgaard Thomsen" userId="18031ca4-7f28-4443-9bce-4f3c68a5fb25" providerId="ADAL" clId="{90155CBD-B2E1-50F1-A0AA-32531BDDC0A5}"/>
    <pc:docChg chg="undo custSel addSld delSld modSld addMainMaster delMainMaster">
      <pc:chgData name="Lotte Ansgaard Thomsen" userId="18031ca4-7f28-4443-9bce-4f3c68a5fb25" providerId="ADAL" clId="{90155CBD-B2E1-50F1-A0AA-32531BDDC0A5}" dt="2026-09-22T19:54:57.977" v="1570" actId="1076"/>
      <pc:docMkLst>
        <pc:docMk/>
      </pc:docMkLst>
      <pc:sldChg chg="modSp mod modClrScheme chgLayout">
        <pc:chgData name="Lotte Ansgaard Thomsen" userId="18031ca4-7f28-4443-9bce-4f3c68a5fb25" providerId="ADAL" clId="{90155CBD-B2E1-50F1-A0AA-32531BDDC0A5}" dt="2026-09-21T12:20:37.989" v="34"/>
        <pc:sldMkLst>
          <pc:docMk/>
          <pc:sldMk cId="0" sldId="256"/>
        </pc:sldMkLst>
        <pc:spChg chg="mod ord">
          <ac:chgData name="Lotte Ansgaard Thomsen" userId="18031ca4-7f28-4443-9bce-4f3c68a5fb25" providerId="ADAL" clId="{90155CBD-B2E1-50F1-A0AA-32531BDDC0A5}" dt="2026-09-21T12:20:37.989" v="34"/>
          <ac:spMkLst>
            <pc:docMk/>
            <pc:sldMk cId="0" sldId="256"/>
            <ac:spMk id="95" creationId="{00000000-0000-0000-0000-000000000000}"/>
          </ac:spMkLst>
        </pc:spChg>
      </pc:sldChg>
      <pc:sldChg chg="addSp modSp mod modClrScheme chgLayout">
        <pc:chgData name="Lotte Ansgaard Thomsen" userId="18031ca4-7f28-4443-9bce-4f3c68a5fb25" providerId="ADAL" clId="{90155CBD-B2E1-50F1-A0AA-32531BDDC0A5}" dt="2026-09-22T19:07:22.420" v="1519" actId="14100"/>
        <pc:sldMkLst>
          <pc:docMk/>
          <pc:sldMk cId="1776083795" sldId="3567"/>
        </pc:sldMkLst>
        <pc:spChg chg="mod ord">
          <ac:chgData name="Lotte Ansgaard Thomsen" userId="18031ca4-7f28-4443-9bce-4f3c68a5fb25" providerId="ADAL" clId="{90155CBD-B2E1-50F1-A0AA-32531BDDC0A5}" dt="2026-09-21T12:20:37.881" v="3"/>
          <ac:spMkLst>
            <pc:docMk/>
            <pc:sldMk cId="1776083795" sldId="3567"/>
            <ac:spMk id="10" creationId="{2E432C4C-C635-3F57-8BFE-936FC71CBFD3}"/>
          </ac:spMkLst>
        </pc:spChg>
        <pc:graphicFrameChg chg="mod">
          <ac:chgData name="Lotte Ansgaard Thomsen" userId="18031ca4-7f28-4443-9bce-4f3c68a5fb25" providerId="ADAL" clId="{90155CBD-B2E1-50F1-A0AA-32531BDDC0A5}" dt="2026-09-22T18:16:24.675" v="1461" actId="20577"/>
          <ac:graphicFrameMkLst>
            <pc:docMk/>
            <pc:sldMk cId="1776083795" sldId="3567"/>
            <ac:graphicFrameMk id="21" creationId="{6FEA36CB-2F54-E940-9BAE-5FAEEA5F8239}"/>
          </ac:graphicFrameMkLst>
        </pc:graphicFrameChg>
        <pc:picChg chg="add mod">
          <ac:chgData name="Lotte Ansgaard Thomsen" userId="18031ca4-7f28-4443-9bce-4f3c68a5fb25" providerId="ADAL" clId="{90155CBD-B2E1-50F1-A0AA-32531BDDC0A5}" dt="2026-09-21T14:47:34.632" v="329" actId="1076"/>
          <ac:picMkLst>
            <pc:docMk/>
            <pc:sldMk cId="1776083795" sldId="3567"/>
            <ac:picMk id="3" creationId="{2F12CE46-F92C-C315-3F6F-61E11E2CC4B2}"/>
          </ac:picMkLst>
        </pc:picChg>
        <pc:picChg chg="mod">
          <ac:chgData name="Lotte Ansgaard Thomsen" userId="18031ca4-7f28-4443-9bce-4f3c68a5fb25" providerId="ADAL" clId="{90155CBD-B2E1-50F1-A0AA-32531BDDC0A5}" dt="2026-09-22T19:07:22.420" v="1519" actId="14100"/>
          <ac:picMkLst>
            <pc:docMk/>
            <pc:sldMk cId="1776083795" sldId="3567"/>
            <ac:picMk id="17" creationId="{6B1C0973-6099-EEF8-ABCB-5994F6C9B376}"/>
          </ac:picMkLst>
        </pc:picChg>
        <pc:picChg chg="mod">
          <ac:chgData name="Lotte Ansgaard Thomsen" userId="18031ca4-7f28-4443-9bce-4f3c68a5fb25" providerId="ADAL" clId="{90155CBD-B2E1-50F1-A0AA-32531BDDC0A5}" dt="2026-09-22T19:07:19.624" v="1518" actId="14100"/>
          <ac:picMkLst>
            <pc:docMk/>
            <pc:sldMk cId="1776083795" sldId="3567"/>
            <ac:picMk id="18" creationId="{8F349945-EE14-BAAD-FE53-368D7E0D42A8}"/>
          </ac:picMkLst>
        </pc:picChg>
      </pc:sldChg>
      <pc:sldChg chg="addSp delSp modSp mod modClrScheme chgLayout">
        <pc:chgData name="Lotte Ansgaard Thomsen" userId="18031ca4-7f28-4443-9bce-4f3c68a5fb25" providerId="ADAL" clId="{90155CBD-B2E1-50F1-A0AA-32531BDDC0A5}" dt="2026-09-21T14:13:47.261" v="290" actId="1076"/>
        <pc:sldMkLst>
          <pc:docMk/>
          <pc:sldMk cId="2342758801" sldId="2145706834"/>
        </pc:sldMkLst>
        <pc:spChg chg="add del mod ord">
          <ac:chgData name="Lotte Ansgaard Thomsen" userId="18031ca4-7f28-4443-9bce-4f3c68a5fb25" providerId="ADAL" clId="{90155CBD-B2E1-50F1-A0AA-32531BDDC0A5}" dt="2026-09-21T14:13:40.608" v="287" actId="478"/>
          <ac:spMkLst>
            <pc:docMk/>
            <pc:sldMk cId="2342758801" sldId="2145706834"/>
            <ac:spMk id="5" creationId="{39EBD879-C913-CD18-7456-B5BBC6811FAD}"/>
          </ac:spMkLst>
        </pc:spChg>
        <pc:spChg chg="add del mod ord">
          <ac:chgData name="Lotte Ansgaard Thomsen" userId="18031ca4-7f28-4443-9bce-4f3c68a5fb25" providerId="ADAL" clId="{90155CBD-B2E1-50F1-A0AA-32531BDDC0A5}" dt="2026-09-21T13:03:41.163" v="236" actId="478"/>
          <ac:spMkLst>
            <pc:docMk/>
            <pc:sldMk cId="2342758801" sldId="2145706834"/>
            <ac:spMk id="7" creationId="{460B621C-8D35-4441-CB9E-50916DEE961F}"/>
          </ac:spMkLst>
        </pc:spChg>
        <pc:spChg chg="del mod ord">
          <ac:chgData name="Lotte Ansgaard Thomsen" userId="18031ca4-7f28-4443-9bce-4f3c68a5fb25" providerId="ADAL" clId="{90155CBD-B2E1-50F1-A0AA-32531BDDC0A5}" dt="2026-09-21T14:13:42.211" v="288" actId="478"/>
          <ac:spMkLst>
            <pc:docMk/>
            <pc:sldMk cId="2342758801" sldId="2145706834"/>
            <ac:spMk id="8" creationId="{647ED4C1-06FA-58EE-8116-F2DFAC96BD3F}"/>
          </ac:spMkLst>
        </pc:spChg>
        <pc:picChg chg="mod">
          <ac:chgData name="Lotte Ansgaard Thomsen" userId="18031ca4-7f28-4443-9bce-4f3c68a5fb25" providerId="ADAL" clId="{90155CBD-B2E1-50F1-A0AA-32531BDDC0A5}" dt="2026-09-21T14:13:47.261" v="290" actId="1076"/>
          <ac:picMkLst>
            <pc:docMk/>
            <pc:sldMk cId="2342758801" sldId="2145706834"/>
            <ac:picMk id="4" creationId="{07975EA4-078F-BB9A-EBFB-67974D55EF34}"/>
          </ac:picMkLst>
        </pc:picChg>
      </pc:sldChg>
      <pc:sldChg chg="addSp delSp modSp add del mod modClrScheme chgLayout">
        <pc:chgData name="Lotte Ansgaard Thomsen" userId="18031ca4-7f28-4443-9bce-4f3c68a5fb25" providerId="ADAL" clId="{90155CBD-B2E1-50F1-A0AA-32531BDDC0A5}" dt="2026-09-21T18:39:18.634" v="674"/>
        <pc:sldMkLst>
          <pc:docMk/>
          <pc:sldMk cId="2697609206" sldId="2145706843"/>
        </pc:sldMkLst>
        <pc:graphicFrameChg chg="mod">
          <ac:chgData name="Lotte Ansgaard Thomsen" userId="18031ca4-7f28-4443-9bce-4f3c68a5fb25" providerId="ADAL" clId="{90155CBD-B2E1-50F1-A0AA-32531BDDC0A5}" dt="2026-09-21T18:39:18.634" v="674"/>
          <ac:graphicFrameMkLst>
            <pc:docMk/>
            <pc:sldMk cId="2697609206" sldId="2145706843"/>
            <ac:graphicFrameMk id="4" creationId="{48DD2BF4-EA65-DDFC-D843-F048EC1338D8}"/>
          </ac:graphicFrameMkLst>
        </pc:graphicFrameChg>
        <pc:picChg chg="add del">
          <ac:chgData name="Lotte Ansgaard Thomsen" userId="18031ca4-7f28-4443-9bce-4f3c68a5fb25" providerId="ADAL" clId="{90155CBD-B2E1-50F1-A0AA-32531BDDC0A5}" dt="2026-09-21T14:47:35.879" v="330" actId="21"/>
          <ac:picMkLst>
            <pc:docMk/>
            <pc:sldMk cId="2697609206" sldId="2145706843"/>
            <ac:picMk id="2" creationId="{7F11C8DD-7ED9-B6CF-9AF5-793DA753A4B8}"/>
          </ac:picMkLst>
        </pc:picChg>
      </pc:sldChg>
      <pc:sldChg chg="addSp modSp mod modClrScheme modAnim chgLayout">
        <pc:chgData name="Lotte Ansgaard Thomsen" userId="18031ca4-7f28-4443-9bce-4f3c68a5fb25" providerId="ADAL" clId="{90155CBD-B2E1-50F1-A0AA-32531BDDC0A5}" dt="2026-09-22T11:08:36.328" v="961" actId="1076"/>
        <pc:sldMkLst>
          <pc:docMk/>
          <pc:sldMk cId="598921952" sldId="2145706867"/>
        </pc:sldMkLst>
        <pc:spChg chg="mod ord">
          <ac:chgData name="Lotte Ansgaard Thomsen" userId="18031ca4-7f28-4443-9bce-4f3c68a5fb25" providerId="ADAL" clId="{90155CBD-B2E1-50F1-A0AA-32531BDDC0A5}" dt="2026-09-21T12:34:59.611" v="45" actId="27636"/>
          <ac:spMkLst>
            <pc:docMk/>
            <pc:sldMk cId="598921952" sldId="2145706867"/>
            <ac:spMk id="2" creationId="{F131FD77-7A8D-C13D-1D8D-3F54336677B0}"/>
          </ac:spMkLst>
        </pc:spChg>
        <pc:spChg chg="add mod">
          <ac:chgData name="Lotte Ansgaard Thomsen" userId="18031ca4-7f28-4443-9bce-4f3c68a5fb25" providerId="ADAL" clId="{90155CBD-B2E1-50F1-A0AA-32531BDDC0A5}" dt="2026-09-22T11:08:11.106" v="954" actId="207"/>
          <ac:spMkLst>
            <pc:docMk/>
            <pc:sldMk cId="598921952" sldId="2145706867"/>
            <ac:spMk id="8" creationId="{8B362EF5-8F7B-1946-F06A-37A35CFB19EC}"/>
          </ac:spMkLst>
        </pc:spChg>
        <pc:picChg chg="add mod">
          <ac:chgData name="Lotte Ansgaard Thomsen" userId="18031ca4-7f28-4443-9bce-4f3c68a5fb25" providerId="ADAL" clId="{90155CBD-B2E1-50F1-A0AA-32531BDDC0A5}" dt="2026-09-22T11:08:36.328" v="961" actId="1076"/>
          <ac:picMkLst>
            <pc:docMk/>
            <pc:sldMk cId="598921952" sldId="2145706867"/>
            <ac:picMk id="7" creationId="{73C8ACA1-8CE7-7250-43FE-CBD33670FBEC}"/>
          </ac:picMkLst>
        </pc:picChg>
      </pc:sldChg>
      <pc:sldChg chg="addSp modSp mod modClrScheme chgLayout">
        <pc:chgData name="Lotte Ansgaard Thomsen" userId="18031ca4-7f28-4443-9bce-4f3c68a5fb25" providerId="ADAL" clId="{90155CBD-B2E1-50F1-A0AA-32531BDDC0A5}" dt="2026-09-22T19:54:38.155" v="1566" actId="14100"/>
        <pc:sldMkLst>
          <pc:docMk/>
          <pc:sldMk cId="1084643566" sldId="2145706885"/>
        </pc:sldMkLst>
        <pc:picChg chg="mod">
          <ac:chgData name="Lotte Ansgaard Thomsen" userId="18031ca4-7f28-4443-9bce-4f3c68a5fb25" providerId="ADAL" clId="{90155CBD-B2E1-50F1-A0AA-32531BDDC0A5}" dt="2026-09-22T19:54:38.155" v="1566" actId="14100"/>
          <ac:picMkLst>
            <pc:docMk/>
            <pc:sldMk cId="1084643566" sldId="2145706885"/>
            <ac:picMk id="3" creationId="{352D417F-A4F7-559F-7E63-5368CF3A842F}"/>
          </ac:picMkLst>
        </pc:picChg>
        <pc:picChg chg="add">
          <ac:chgData name="Lotte Ansgaard Thomsen" userId="18031ca4-7f28-4443-9bce-4f3c68a5fb25" providerId="ADAL" clId="{90155CBD-B2E1-50F1-A0AA-32531BDDC0A5}" dt="2026-09-22T11:07:38.693" v="949"/>
          <ac:picMkLst>
            <pc:docMk/>
            <pc:sldMk cId="1084643566" sldId="2145706885"/>
            <ac:picMk id="6" creationId="{6453C707-9487-CA79-D634-23AD01E4885C}"/>
          </ac:picMkLst>
        </pc:picChg>
      </pc:sldChg>
      <pc:sldChg chg="modSp del mod modClrScheme chgLayout">
        <pc:chgData name="Lotte Ansgaard Thomsen" userId="18031ca4-7f28-4443-9bce-4f3c68a5fb25" providerId="ADAL" clId="{90155CBD-B2E1-50F1-A0AA-32531BDDC0A5}" dt="2026-09-21T13:04:14.809" v="254"/>
        <pc:sldMkLst>
          <pc:docMk/>
          <pc:sldMk cId="3975489598" sldId="2145706896"/>
        </pc:sldMkLst>
        <pc:spChg chg="mod ord">
          <ac:chgData name="Lotte Ansgaard Thomsen" userId="18031ca4-7f28-4443-9bce-4f3c68a5fb25" providerId="ADAL" clId="{90155CBD-B2E1-50F1-A0AA-32531BDDC0A5}" dt="2026-09-21T12:20:37.903" v="17"/>
          <ac:spMkLst>
            <pc:docMk/>
            <pc:sldMk cId="3975489598" sldId="2145706896"/>
            <ac:spMk id="2" creationId="{00000000-0000-0000-0000-000000000000}"/>
          </ac:spMkLst>
        </pc:spChg>
      </pc:sldChg>
      <pc:sldChg chg="del mod modClrScheme chgLayout">
        <pc:chgData name="Lotte Ansgaard Thomsen" userId="18031ca4-7f28-4443-9bce-4f3c68a5fb25" providerId="ADAL" clId="{90155CBD-B2E1-50F1-A0AA-32531BDDC0A5}" dt="2026-09-21T13:04:14.449" v="251"/>
        <pc:sldMkLst>
          <pc:docMk/>
          <pc:sldMk cId="964502580" sldId="2145706921"/>
        </pc:sldMkLst>
      </pc:sldChg>
      <pc:sldChg chg="del mod modClrScheme chgLayout">
        <pc:chgData name="Lotte Ansgaard Thomsen" userId="18031ca4-7f28-4443-9bce-4f3c68a5fb25" providerId="ADAL" clId="{90155CBD-B2E1-50F1-A0AA-32531BDDC0A5}" dt="2026-09-21T13:04:47.347" v="277"/>
        <pc:sldMkLst>
          <pc:docMk/>
          <pc:sldMk cId="1718217475" sldId="2145706922"/>
        </pc:sldMkLst>
      </pc:sldChg>
      <pc:sldChg chg="mod modClrScheme chgLayout">
        <pc:chgData name="Lotte Ansgaard Thomsen" userId="18031ca4-7f28-4443-9bce-4f3c68a5fb25" providerId="ADAL" clId="{90155CBD-B2E1-50F1-A0AA-32531BDDC0A5}" dt="2026-09-21T12:20:37.903" v="19"/>
        <pc:sldMkLst>
          <pc:docMk/>
          <pc:sldMk cId="1638915669" sldId="2145706924"/>
        </pc:sldMkLst>
      </pc:sldChg>
      <pc:sldChg chg="addSp delSp modSp mod modClrScheme chgLayout">
        <pc:chgData name="Lotte Ansgaard Thomsen" userId="18031ca4-7f28-4443-9bce-4f3c68a5fb25" providerId="ADAL" clId="{90155CBD-B2E1-50F1-A0AA-32531BDDC0A5}" dt="2026-09-22T17:55:07.248" v="1113"/>
        <pc:sldMkLst>
          <pc:docMk/>
          <pc:sldMk cId="1101447485" sldId="2145706935"/>
        </pc:sldMkLst>
        <pc:spChg chg="mod ord">
          <ac:chgData name="Lotte Ansgaard Thomsen" userId="18031ca4-7f28-4443-9bce-4f3c68a5fb25" providerId="ADAL" clId="{90155CBD-B2E1-50F1-A0AA-32531BDDC0A5}" dt="2026-09-21T12:47:05.046" v="55" actId="1076"/>
          <ac:spMkLst>
            <pc:docMk/>
            <pc:sldMk cId="1101447485" sldId="2145706935"/>
            <ac:spMk id="2" creationId="{00000000-0000-0000-0000-000000000000}"/>
          </ac:spMkLst>
        </pc:spChg>
        <pc:spChg chg="add del mod">
          <ac:chgData name="Lotte Ansgaard Thomsen" userId="18031ca4-7f28-4443-9bce-4f3c68a5fb25" providerId="ADAL" clId="{90155CBD-B2E1-50F1-A0AA-32531BDDC0A5}" dt="2026-09-21T12:47:00.544" v="53"/>
          <ac:spMkLst>
            <pc:docMk/>
            <pc:sldMk cId="1101447485" sldId="2145706935"/>
            <ac:spMk id="9" creationId="{36FB0E74-2CA3-8061-7F84-B195B340FBCA}"/>
          </ac:spMkLst>
        </pc:spChg>
        <pc:graphicFrameChg chg="mod">
          <ac:chgData name="Lotte Ansgaard Thomsen" userId="18031ca4-7f28-4443-9bce-4f3c68a5fb25" providerId="ADAL" clId="{90155CBD-B2E1-50F1-A0AA-32531BDDC0A5}" dt="2026-09-22T17:55:07.248" v="1113"/>
          <ac:graphicFrameMkLst>
            <pc:docMk/>
            <pc:sldMk cId="1101447485" sldId="2145706935"/>
            <ac:graphicFrameMk id="6" creationId="{80087ED2-87BF-F701-62C8-C30E2B164BF7}"/>
          </ac:graphicFrameMkLst>
        </pc:graphicFrameChg>
        <pc:picChg chg="mod">
          <ac:chgData name="Lotte Ansgaard Thomsen" userId="18031ca4-7f28-4443-9bce-4f3c68a5fb25" providerId="ADAL" clId="{90155CBD-B2E1-50F1-A0AA-32531BDDC0A5}" dt="2026-09-21T12:47:06.331" v="56" actId="1076"/>
          <ac:picMkLst>
            <pc:docMk/>
            <pc:sldMk cId="1101447485" sldId="2145706935"/>
            <ac:picMk id="5" creationId="{EB5CDE1E-5C5D-888B-FFA8-1A4811E107B9}"/>
          </ac:picMkLst>
        </pc:picChg>
      </pc:sldChg>
      <pc:sldChg chg="addSp modSp del mod modClrScheme chgLayout">
        <pc:chgData name="Lotte Ansgaard Thomsen" userId="18031ca4-7f28-4443-9bce-4f3c68a5fb25" providerId="ADAL" clId="{90155CBD-B2E1-50F1-A0AA-32531BDDC0A5}" dt="2026-09-21T13:04:16.854" v="257"/>
        <pc:sldMkLst>
          <pc:docMk/>
          <pc:sldMk cId="3031349634" sldId="2145706937"/>
        </pc:sldMkLst>
        <pc:spChg chg="add mod ord">
          <ac:chgData name="Lotte Ansgaard Thomsen" userId="18031ca4-7f28-4443-9bce-4f3c68a5fb25" providerId="ADAL" clId="{90155CBD-B2E1-50F1-A0AA-32531BDDC0A5}" dt="2026-09-21T12:20:37.959" v="25"/>
          <ac:spMkLst>
            <pc:docMk/>
            <pc:sldMk cId="3031349634" sldId="2145706937"/>
            <ac:spMk id="6" creationId="{DB646F03-EFE9-0642-9E7B-850F04F526A6}"/>
          </ac:spMkLst>
        </pc:spChg>
      </pc:sldChg>
      <pc:sldChg chg="modSp del mod modClrScheme modAnim chgLayout">
        <pc:chgData name="Lotte Ansgaard Thomsen" userId="18031ca4-7f28-4443-9bce-4f3c68a5fb25" providerId="ADAL" clId="{90155CBD-B2E1-50F1-A0AA-32531BDDC0A5}" dt="2026-09-22T19:38:04.746" v="1540"/>
        <pc:sldMkLst>
          <pc:docMk/>
          <pc:sldMk cId="2080216024" sldId="2145706953"/>
        </pc:sldMkLst>
        <pc:spChg chg="mod ord">
          <ac:chgData name="Lotte Ansgaard Thomsen" userId="18031ca4-7f28-4443-9bce-4f3c68a5fb25" providerId="ADAL" clId="{90155CBD-B2E1-50F1-A0AA-32531BDDC0A5}" dt="2026-09-21T12:34:59.578" v="42" actId="27636"/>
          <ac:spMkLst>
            <pc:docMk/>
            <pc:sldMk cId="2080216024" sldId="2145706953"/>
            <ac:spMk id="2" creationId="{00000000-0000-0000-0000-000000000000}"/>
          </ac:spMkLst>
        </pc:spChg>
        <pc:spChg chg="mod">
          <ac:chgData name="Lotte Ansgaard Thomsen" userId="18031ca4-7f28-4443-9bce-4f3c68a5fb25" providerId="ADAL" clId="{90155CBD-B2E1-50F1-A0AA-32531BDDC0A5}" dt="2026-09-22T19:36:52.650" v="1538" actId="20577"/>
          <ac:spMkLst>
            <pc:docMk/>
            <pc:sldMk cId="2080216024" sldId="2145706953"/>
            <ac:spMk id="8" creationId="{00000000-0000-0000-0000-000000000000}"/>
          </ac:spMkLst>
        </pc:spChg>
        <pc:spChg chg="mod">
          <ac:chgData name="Lotte Ansgaard Thomsen" userId="18031ca4-7f28-4443-9bce-4f3c68a5fb25" providerId="ADAL" clId="{90155CBD-B2E1-50F1-A0AA-32531BDDC0A5}" dt="2026-09-21T12:45:41.782" v="49" actId="1076"/>
          <ac:spMkLst>
            <pc:docMk/>
            <pc:sldMk cId="2080216024" sldId="2145706953"/>
            <ac:spMk id="9" creationId="{00000000-0000-0000-0000-000000000000}"/>
          </ac:spMkLst>
        </pc:spChg>
        <pc:picChg chg="mod">
          <ac:chgData name="Lotte Ansgaard Thomsen" userId="18031ca4-7f28-4443-9bce-4f3c68a5fb25" providerId="ADAL" clId="{90155CBD-B2E1-50F1-A0AA-32531BDDC0A5}" dt="2026-09-21T12:45:39.960" v="48" actId="1076"/>
          <ac:picMkLst>
            <pc:docMk/>
            <pc:sldMk cId="2080216024" sldId="2145706953"/>
            <ac:picMk id="5" creationId="{01813C66-8C25-7F2C-B088-9DBFE6B615E5}"/>
          </ac:picMkLst>
        </pc:picChg>
      </pc:sldChg>
      <pc:sldChg chg="modSp del mod modClrScheme chgLayout">
        <pc:chgData name="Lotte Ansgaard Thomsen" userId="18031ca4-7f28-4443-9bce-4f3c68a5fb25" providerId="ADAL" clId="{90155CBD-B2E1-50F1-A0AA-32531BDDC0A5}" dt="2026-09-21T13:04:17.908" v="261"/>
        <pc:sldMkLst>
          <pc:docMk/>
          <pc:sldMk cId="3392585375" sldId="2145706956"/>
        </pc:sldMkLst>
        <pc:spChg chg="mod ord">
          <ac:chgData name="Lotte Ansgaard Thomsen" userId="18031ca4-7f28-4443-9bce-4f3c68a5fb25" providerId="ADAL" clId="{90155CBD-B2E1-50F1-A0AA-32531BDDC0A5}" dt="2026-09-21T12:20:37.971" v="28"/>
          <ac:spMkLst>
            <pc:docMk/>
            <pc:sldMk cId="3392585375" sldId="2145706956"/>
            <ac:spMk id="2" creationId="{00000000-0000-0000-0000-000000000000}"/>
          </ac:spMkLst>
        </pc:spChg>
      </pc:sldChg>
      <pc:sldChg chg="modSp del mod modClrScheme chgLayout">
        <pc:chgData name="Lotte Ansgaard Thomsen" userId="18031ca4-7f28-4443-9bce-4f3c68a5fb25" providerId="ADAL" clId="{90155CBD-B2E1-50F1-A0AA-32531BDDC0A5}" dt="2026-09-21T13:05:15.401" v="284"/>
        <pc:sldMkLst>
          <pc:docMk/>
          <pc:sldMk cId="1455748146" sldId="2145706968"/>
        </pc:sldMkLst>
        <pc:spChg chg="mod ord">
          <ac:chgData name="Lotte Ansgaard Thomsen" userId="18031ca4-7f28-4443-9bce-4f3c68a5fb25" providerId="ADAL" clId="{90155CBD-B2E1-50F1-A0AA-32531BDDC0A5}" dt="2026-09-21T12:20:37.958" v="24"/>
          <ac:spMkLst>
            <pc:docMk/>
            <pc:sldMk cId="1455748146" sldId="2145706968"/>
            <ac:spMk id="2" creationId="{8D58247A-BED8-5283-275B-C7CEB3FFFB8E}"/>
          </ac:spMkLst>
        </pc:spChg>
      </pc:sldChg>
      <pc:sldChg chg="addSp delSp modSp add del mod modClrScheme chgLayout">
        <pc:chgData name="Lotte Ansgaard Thomsen" userId="18031ca4-7f28-4443-9bce-4f3c68a5fb25" providerId="ADAL" clId="{90155CBD-B2E1-50F1-A0AA-32531BDDC0A5}" dt="2026-09-22T19:54:02.057" v="1565" actId="20577"/>
        <pc:sldMkLst>
          <pc:docMk/>
          <pc:sldMk cId="816638518" sldId="2145706974"/>
        </pc:sldMkLst>
        <pc:spChg chg="mod">
          <ac:chgData name="Lotte Ansgaard Thomsen" userId="18031ca4-7f28-4443-9bce-4f3c68a5fb25" providerId="ADAL" clId="{90155CBD-B2E1-50F1-A0AA-32531BDDC0A5}" dt="2026-09-22T11:20:53.371" v="984" actId="1076"/>
          <ac:spMkLst>
            <pc:docMk/>
            <pc:sldMk cId="816638518" sldId="2145706974"/>
            <ac:spMk id="2" creationId="{95BC82B9-3AE9-0E43-020A-EA71A6971990}"/>
          </ac:spMkLst>
        </pc:spChg>
        <pc:spChg chg="add del mod">
          <ac:chgData name="Lotte Ansgaard Thomsen" userId="18031ca4-7f28-4443-9bce-4f3c68a5fb25" providerId="ADAL" clId="{90155CBD-B2E1-50F1-A0AA-32531BDDC0A5}" dt="2026-09-22T11:21:06.923" v="986" actId="478"/>
          <ac:spMkLst>
            <pc:docMk/>
            <pc:sldMk cId="816638518" sldId="2145706974"/>
            <ac:spMk id="3" creationId="{3C1594A2-EA94-54B8-F7C4-99192A971808}"/>
          </ac:spMkLst>
        </pc:spChg>
        <pc:spChg chg="add mod">
          <ac:chgData name="Lotte Ansgaard Thomsen" userId="18031ca4-7f28-4443-9bce-4f3c68a5fb25" providerId="ADAL" clId="{90155CBD-B2E1-50F1-A0AA-32531BDDC0A5}" dt="2026-09-22T11:21:07.403" v="987"/>
          <ac:spMkLst>
            <pc:docMk/>
            <pc:sldMk cId="816638518" sldId="2145706974"/>
            <ac:spMk id="4" creationId="{E1D18C01-D604-1B53-59E2-9FDCDF1F3B32}"/>
          </ac:spMkLst>
        </pc:spChg>
        <pc:spChg chg="mod">
          <ac:chgData name="Lotte Ansgaard Thomsen" userId="18031ca4-7f28-4443-9bce-4f3c68a5fb25" providerId="ADAL" clId="{90155CBD-B2E1-50F1-A0AA-32531BDDC0A5}" dt="2026-09-22T18:06:41.253" v="1348" actId="404"/>
          <ac:spMkLst>
            <pc:docMk/>
            <pc:sldMk cId="816638518" sldId="2145706974"/>
            <ac:spMk id="6" creationId="{E0E13F0A-80B8-64C6-256C-30EF8358D705}"/>
          </ac:spMkLst>
        </pc:spChg>
        <pc:spChg chg="add mod">
          <ac:chgData name="Lotte Ansgaard Thomsen" userId="18031ca4-7f28-4443-9bce-4f3c68a5fb25" providerId="ADAL" clId="{90155CBD-B2E1-50F1-A0AA-32531BDDC0A5}" dt="2026-09-22T11:21:07.403" v="987"/>
          <ac:spMkLst>
            <pc:docMk/>
            <pc:sldMk cId="816638518" sldId="2145706974"/>
            <ac:spMk id="11" creationId="{2EC28AEE-13EE-A1F2-7BF8-67639EC25237}"/>
          </ac:spMkLst>
        </pc:spChg>
        <pc:graphicFrameChg chg="mod modGraphic">
          <ac:chgData name="Lotte Ansgaard Thomsen" userId="18031ca4-7f28-4443-9bce-4f3c68a5fb25" providerId="ADAL" clId="{90155CBD-B2E1-50F1-A0AA-32531BDDC0A5}" dt="2026-09-22T19:54:02.057" v="1565" actId="20577"/>
          <ac:graphicFrameMkLst>
            <pc:docMk/>
            <pc:sldMk cId="816638518" sldId="2145706974"/>
            <ac:graphicFrameMk id="10" creationId="{BEC5E80D-D41D-A4CE-FE01-562E53FD41CF}"/>
          </ac:graphicFrameMkLst>
        </pc:graphicFrameChg>
        <pc:picChg chg="mod">
          <ac:chgData name="Lotte Ansgaard Thomsen" userId="18031ca4-7f28-4443-9bce-4f3c68a5fb25" providerId="ADAL" clId="{90155CBD-B2E1-50F1-A0AA-32531BDDC0A5}" dt="2026-09-22T11:21:12.652" v="989" actId="1076"/>
          <ac:picMkLst>
            <pc:docMk/>
            <pc:sldMk cId="816638518" sldId="2145706974"/>
            <ac:picMk id="5" creationId="{E0C2C800-4636-9B83-429E-5AF96D931208}"/>
          </ac:picMkLst>
        </pc:picChg>
        <pc:picChg chg="add mod">
          <ac:chgData name="Lotte Ansgaard Thomsen" userId="18031ca4-7f28-4443-9bce-4f3c68a5fb25" providerId="ADAL" clId="{90155CBD-B2E1-50F1-A0AA-32531BDDC0A5}" dt="2026-09-22T11:21:07.403" v="987"/>
          <ac:picMkLst>
            <pc:docMk/>
            <pc:sldMk cId="816638518" sldId="2145706974"/>
            <ac:picMk id="9" creationId="{3D060FDA-C281-A983-2E52-C9050F6F0B29}"/>
          </ac:picMkLst>
        </pc:picChg>
      </pc:sldChg>
      <pc:sldChg chg="addSp modSp del mod modClrScheme chgLayout">
        <pc:chgData name="Lotte Ansgaard Thomsen" userId="18031ca4-7f28-4443-9bce-4f3c68a5fb25" providerId="ADAL" clId="{90155CBD-B2E1-50F1-A0AA-32531BDDC0A5}" dt="2026-09-21T13:04:20.197" v="270"/>
        <pc:sldMkLst>
          <pc:docMk/>
          <pc:sldMk cId="3872148477" sldId="2145706976"/>
        </pc:sldMkLst>
        <pc:spChg chg="add mod ord">
          <ac:chgData name="Lotte Ansgaard Thomsen" userId="18031ca4-7f28-4443-9bce-4f3c68a5fb25" providerId="ADAL" clId="{90155CBD-B2E1-50F1-A0AA-32531BDDC0A5}" dt="2026-09-21T12:20:37.988" v="33"/>
          <ac:spMkLst>
            <pc:docMk/>
            <pc:sldMk cId="3872148477" sldId="2145706976"/>
            <ac:spMk id="2" creationId="{3A17515C-C6A6-D53B-3914-E43783D59E1B}"/>
          </ac:spMkLst>
        </pc:spChg>
        <pc:spChg chg="mod ord">
          <ac:chgData name="Lotte Ansgaard Thomsen" userId="18031ca4-7f28-4443-9bce-4f3c68a5fb25" providerId="ADAL" clId="{90155CBD-B2E1-50F1-A0AA-32531BDDC0A5}" dt="2026-09-21T12:20:37.988" v="33"/>
          <ac:spMkLst>
            <pc:docMk/>
            <pc:sldMk cId="3872148477" sldId="2145706976"/>
            <ac:spMk id="8" creationId="{CF8CEB4B-3497-1C72-5F95-6C27CAC610A8}"/>
          </ac:spMkLst>
        </pc:spChg>
      </pc:sldChg>
      <pc:sldChg chg="addSp delSp modSp del mod modClrScheme chgLayout">
        <pc:chgData name="Lotte Ansgaard Thomsen" userId="18031ca4-7f28-4443-9bce-4f3c68a5fb25" providerId="ADAL" clId="{90155CBD-B2E1-50F1-A0AA-32531BDDC0A5}" dt="2026-09-22T18:04:36.476" v="1307"/>
        <pc:sldMkLst>
          <pc:docMk/>
          <pc:sldMk cId="3654865551" sldId="2145706977"/>
        </pc:sldMkLst>
        <pc:spChg chg="add del mod ord">
          <ac:chgData name="Lotte Ansgaard Thomsen" userId="18031ca4-7f28-4443-9bce-4f3c68a5fb25" providerId="ADAL" clId="{90155CBD-B2E1-50F1-A0AA-32531BDDC0A5}" dt="2026-09-22T18:02:49.600" v="1273" actId="478"/>
          <ac:spMkLst>
            <pc:docMk/>
            <pc:sldMk cId="3654865551" sldId="2145706977"/>
            <ac:spMk id="5" creationId="{0BD4CF88-8EFF-FA49-A238-F8C9D5518CC5}"/>
          </ac:spMkLst>
        </pc:spChg>
        <pc:spChg chg="add mod ord">
          <ac:chgData name="Lotte Ansgaard Thomsen" userId="18031ca4-7f28-4443-9bce-4f3c68a5fb25" providerId="ADAL" clId="{90155CBD-B2E1-50F1-A0AA-32531BDDC0A5}" dt="2026-09-22T18:03:19.036" v="1305" actId="207"/>
          <ac:spMkLst>
            <pc:docMk/>
            <pc:sldMk cId="3654865551" sldId="2145706977"/>
            <ac:spMk id="6" creationId="{B00C76D5-FE97-FACB-4426-F7AD97B28E6D}"/>
          </ac:spMkLst>
        </pc:spChg>
        <pc:spChg chg="add del mod ord">
          <ac:chgData name="Lotte Ansgaard Thomsen" userId="18031ca4-7f28-4443-9bce-4f3c68a5fb25" providerId="ADAL" clId="{90155CBD-B2E1-50F1-A0AA-32531BDDC0A5}" dt="2026-09-21T12:35:02.201" v="46" actId="478"/>
          <ac:spMkLst>
            <pc:docMk/>
            <pc:sldMk cId="3654865551" sldId="2145706977"/>
            <ac:spMk id="7" creationId="{4A11D938-257C-7210-8603-309ABD5B99EE}"/>
          </ac:spMkLst>
        </pc:spChg>
        <pc:picChg chg="mod">
          <ac:chgData name="Lotte Ansgaard Thomsen" userId="18031ca4-7f28-4443-9bce-4f3c68a5fb25" providerId="ADAL" clId="{90155CBD-B2E1-50F1-A0AA-32531BDDC0A5}" dt="2026-09-22T18:02:56.462" v="1276" actId="1076"/>
          <ac:picMkLst>
            <pc:docMk/>
            <pc:sldMk cId="3654865551" sldId="2145706977"/>
            <ac:picMk id="3" creationId="{70C5108A-088C-2517-F9C1-B29B9463C51C}"/>
          </ac:picMkLst>
        </pc:picChg>
      </pc:sldChg>
      <pc:sldChg chg="modSp del mod modClrScheme chgLayout">
        <pc:chgData name="Lotte Ansgaard Thomsen" userId="18031ca4-7f28-4443-9bce-4f3c68a5fb25" providerId="ADAL" clId="{90155CBD-B2E1-50F1-A0AA-32531BDDC0A5}" dt="2026-09-21T13:05:04.341" v="282"/>
        <pc:sldMkLst>
          <pc:docMk/>
          <pc:sldMk cId="3711486590" sldId="2145706979"/>
        </pc:sldMkLst>
        <pc:spChg chg="mod ord">
          <ac:chgData name="Lotte Ansgaard Thomsen" userId="18031ca4-7f28-4443-9bce-4f3c68a5fb25" providerId="ADAL" clId="{90155CBD-B2E1-50F1-A0AA-32531BDDC0A5}" dt="2026-09-21T12:20:37.916" v="21"/>
          <ac:spMkLst>
            <pc:docMk/>
            <pc:sldMk cId="3711486590" sldId="2145706979"/>
            <ac:spMk id="2" creationId="{D6A45F73-3F05-0399-E61C-9588D63C255B}"/>
          </ac:spMkLst>
        </pc:spChg>
        <pc:graphicFrameChg chg="mod modGraphic">
          <ac:chgData name="Lotte Ansgaard Thomsen" userId="18031ca4-7f28-4443-9bce-4f3c68a5fb25" providerId="ADAL" clId="{90155CBD-B2E1-50F1-A0AA-32531BDDC0A5}" dt="2026-09-21T13:02:13.196" v="194" actId="403"/>
          <ac:graphicFrameMkLst>
            <pc:docMk/>
            <pc:sldMk cId="3711486590" sldId="2145706979"/>
            <ac:graphicFrameMk id="12" creationId="{A2075198-C1B5-D2F0-3DA7-811AB909E152}"/>
          </ac:graphicFrameMkLst>
        </pc:graphicFrameChg>
      </pc:sldChg>
      <pc:sldChg chg="modSp mod modClrScheme chgLayout">
        <pc:chgData name="Lotte Ansgaard Thomsen" userId="18031ca4-7f28-4443-9bce-4f3c68a5fb25" providerId="ADAL" clId="{90155CBD-B2E1-50F1-A0AA-32531BDDC0A5}" dt="2026-09-21T17:39:58.517" v="522" actId="20577"/>
        <pc:sldMkLst>
          <pc:docMk/>
          <pc:sldMk cId="3541803947" sldId="2145706981"/>
        </pc:sldMkLst>
        <pc:spChg chg="mod ord">
          <ac:chgData name="Lotte Ansgaard Thomsen" userId="18031ca4-7f28-4443-9bce-4f3c68a5fb25" providerId="ADAL" clId="{90155CBD-B2E1-50F1-A0AA-32531BDDC0A5}" dt="2026-09-21T12:20:37.979" v="29"/>
          <ac:spMkLst>
            <pc:docMk/>
            <pc:sldMk cId="3541803947" sldId="2145706981"/>
            <ac:spMk id="2" creationId="{00000000-0000-0000-0000-000000000000}"/>
          </ac:spMkLst>
        </pc:spChg>
        <pc:graphicFrameChg chg="mod">
          <ac:chgData name="Lotte Ansgaard Thomsen" userId="18031ca4-7f28-4443-9bce-4f3c68a5fb25" providerId="ADAL" clId="{90155CBD-B2E1-50F1-A0AA-32531BDDC0A5}" dt="2026-09-21T17:39:58.517" v="522" actId="20577"/>
          <ac:graphicFrameMkLst>
            <pc:docMk/>
            <pc:sldMk cId="3541803947" sldId="2145706981"/>
            <ac:graphicFrameMk id="12" creationId="{62685C94-3EF2-2B8E-EF54-6D09D07A0784}"/>
          </ac:graphicFrameMkLst>
        </pc:graphicFrameChg>
      </pc:sldChg>
      <pc:sldChg chg="modSp mod modClrScheme chgLayout">
        <pc:chgData name="Lotte Ansgaard Thomsen" userId="18031ca4-7f28-4443-9bce-4f3c68a5fb25" providerId="ADAL" clId="{90155CBD-B2E1-50F1-A0AA-32531BDDC0A5}" dt="2026-09-21T12:20:37.967" v="26"/>
        <pc:sldMkLst>
          <pc:docMk/>
          <pc:sldMk cId="3010524530" sldId="2145706982"/>
        </pc:sldMkLst>
        <pc:spChg chg="mod ord">
          <ac:chgData name="Lotte Ansgaard Thomsen" userId="18031ca4-7f28-4443-9bce-4f3c68a5fb25" providerId="ADAL" clId="{90155CBD-B2E1-50F1-A0AA-32531BDDC0A5}" dt="2026-09-21T12:20:37.967" v="26"/>
          <ac:spMkLst>
            <pc:docMk/>
            <pc:sldMk cId="3010524530" sldId="2145706982"/>
            <ac:spMk id="2" creationId="{D272EF41-1450-7A90-1660-E10F40E1C19A}"/>
          </ac:spMkLst>
        </pc:spChg>
      </pc:sldChg>
      <pc:sldChg chg="modSp del mod modClrScheme chgLayout">
        <pc:chgData name="Lotte Ansgaard Thomsen" userId="18031ca4-7f28-4443-9bce-4f3c68a5fb25" providerId="ADAL" clId="{90155CBD-B2E1-50F1-A0AA-32531BDDC0A5}" dt="2026-09-21T13:05:25.098" v="286"/>
        <pc:sldMkLst>
          <pc:docMk/>
          <pc:sldMk cId="763643734" sldId="2145706983"/>
        </pc:sldMkLst>
        <pc:spChg chg="mod ord">
          <ac:chgData name="Lotte Ansgaard Thomsen" userId="18031ca4-7f28-4443-9bce-4f3c68a5fb25" providerId="ADAL" clId="{90155CBD-B2E1-50F1-A0AA-32531BDDC0A5}" dt="2026-09-21T12:20:37.987" v="31"/>
          <ac:spMkLst>
            <pc:docMk/>
            <pc:sldMk cId="763643734" sldId="2145706983"/>
            <ac:spMk id="2" creationId="{00000000-0000-0000-0000-000000000000}"/>
          </ac:spMkLst>
        </pc:spChg>
      </pc:sldChg>
      <pc:sldChg chg="addSp modSp mod modClrScheme chgLayout">
        <pc:chgData name="Lotte Ansgaard Thomsen" userId="18031ca4-7f28-4443-9bce-4f3c68a5fb25" providerId="ADAL" clId="{90155CBD-B2E1-50F1-A0AA-32531BDDC0A5}" dt="2026-09-22T19:31:26.736" v="1537" actId="14100"/>
        <pc:sldMkLst>
          <pc:docMk/>
          <pc:sldMk cId="1935874135" sldId="2145706984"/>
        </pc:sldMkLst>
        <pc:spChg chg="add mod">
          <ac:chgData name="Lotte Ansgaard Thomsen" userId="18031ca4-7f28-4443-9bce-4f3c68a5fb25" providerId="ADAL" clId="{90155CBD-B2E1-50F1-A0AA-32531BDDC0A5}" dt="2026-09-22T19:31:26.736" v="1537" actId="14100"/>
          <ac:spMkLst>
            <pc:docMk/>
            <pc:sldMk cId="1935874135" sldId="2145706984"/>
            <ac:spMk id="9" creationId="{005492A5-1B34-AD19-4F8C-B48CD25BB428}"/>
          </ac:spMkLst>
        </pc:spChg>
        <pc:picChg chg="mod">
          <ac:chgData name="Lotte Ansgaard Thomsen" userId="18031ca4-7f28-4443-9bce-4f3c68a5fb25" providerId="ADAL" clId="{90155CBD-B2E1-50F1-A0AA-32531BDDC0A5}" dt="2026-09-22T19:30:07.644" v="1521" actId="1076"/>
          <ac:picMkLst>
            <pc:docMk/>
            <pc:sldMk cId="1935874135" sldId="2145706984"/>
            <ac:picMk id="5" creationId="{7FDB6195-B23D-7C85-D543-7A9A83B81D97}"/>
          </ac:picMkLst>
        </pc:picChg>
        <pc:picChg chg="mod">
          <ac:chgData name="Lotte Ansgaard Thomsen" userId="18031ca4-7f28-4443-9bce-4f3c68a5fb25" providerId="ADAL" clId="{90155CBD-B2E1-50F1-A0AA-32531BDDC0A5}" dt="2026-09-22T19:30:08.629" v="1522" actId="1076"/>
          <ac:picMkLst>
            <pc:docMk/>
            <pc:sldMk cId="1935874135" sldId="2145706984"/>
            <ac:picMk id="6" creationId="{826AF165-74A7-8F20-7A07-BF2C4D4E7DBD}"/>
          </ac:picMkLst>
        </pc:picChg>
        <pc:picChg chg="mod">
          <ac:chgData name="Lotte Ansgaard Thomsen" userId="18031ca4-7f28-4443-9bce-4f3c68a5fb25" providerId="ADAL" clId="{90155CBD-B2E1-50F1-A0AA-32531BDDC0A5}" dt="2026-09-22T19:30:11.908" v="1524" actId="1076"/>
          <ac:picMkLst>
            <pc:docMk/>
            <pc:sldMk cId="1935874135" sldId="2145706984"/>
            <ac:picMk id="7" creationId="{3BE4826A-418B-7892-7E81-F5BF1A7174CC}"/>
          </ac:picMkLst>
        </pc:picChg>
        <pc:picChg chg="mod">
          <ac:chgData name="Lotte Ansgaard Thomsen" userId="18031ca4-7f28-4443-9bce-4f3c68a5fb25" providerId="ADAL" clId="{90155CBD-B2E1-50F1-A0AA-32531BDDC0A5}" dt="2026-09-22T19:30:10.137" v="1523" actId="1076"/>
          <ac:picMkLst>
            <pc:docMk/>
            <pc:sldMk cId="1935874135" sldId="2145706984"/>
            <ac:picMk id="8" creationId="{F04DBA24-6FCF-B4FD-3DB2-1C211BE1897C}"/>
          </ac:picMkLst>
        </pc:picChg>
      </pc:sldChg>
      <pc:sldChg chg="del mod modClrScheme chgLayout">
        <pc:chgData name="Lotte Ansgaard Thomsen" userId="18031ca4-7f28-4443-9bce-4f3c68a5fb25" providerId="ADAL" clId="{90155CBD-B2E1-50F1-A0AA-32531BDDC0A5}" dt="2026-09-21T13:04:13.566" v="249"/>
        <pc:sldMkLst>
          <pc:docMk/>
          <pc:sldMk cId="928848691" sldId="2145706986"/>
        </pc:sldMkLst>
      </pc:sldChg>
      <pc:sldChg chg="del">
        <pc:chgData name="Lotte Ansgaard Thomsen" userId="18031ca4-7f28-4443-9bce-4f3c68a5fb25" providerId="ADAL" clId="{90155CBD-B2E1-50F1-A0AA-32531BDDC0A5}" dt="2026-09-21T12:20:37.681" v="1"/>
        <pc:sldMkLst>
          <pc:docMk/>
          <pc:sldMk cId="2622163283" sldId="2145706987"/>
        </pc:sldMkLst>
      </pc:sldChg>
      <pc:sldChg chg="addSp delSp modSp del mod modClrScheme chgLayout">
        <pc:chgData name="Lotte Ansgaard Thomsen" userId="18031ca4-7f28-4443-9bce-4f3c68a5fb25" providerId="ADAL" clId="{90155CBD-B2E1-50F1-A0AA-32531BDDC0A5}" dt="2026-09-21T13:04:11.777" v="240"/>
        <pc:sldMkLst>
          <pc:docMk/>
          <pc:sldMk cId="1928928599" sldId="2145706988"/>
        </pc:sldMkLst>
        <pc:spChg chg="mod ord">
          <ac:chgData name="Lotte Ansgaard Thomsen" userId="18031ca4-7f28-4443-9bce-4f3c68a5fb25" providerId="ADAL" clId="{90155CBD-B2E1-50F1-A0AA-32531BDDC0A5}" dt="2026-09-21T12:20:37.861" v="2"/>
          <ac:spMkLst>
            <pc:docMk/>
            <pc:sldMk cId="1928928599" sldId="2145706988"/>
            <ac:spMk id="2" creationId="{046FC75E-3CE8-0F7D-2D61-DA2F32392C2F}"/>
          </ac:spMkLst>
        </pc:spChg>
        <pc:spChg chg="mod">
          <ac:chgData name="Lotte Ansgaard Thomsen" userId="18031ca4-7f28-4443-9bce-4f3c68a5fb25" providerId="ADAL" clId="{90155CBD-B2E1-50F1-A0AA-32531BDDC0A5}" dt="2026-09-21T13:01:52.590" v="191" actId="20577"/>
          <ac:spMkLst>
            <pc:docMk/>
            <pc:sldMk cId="1928928599" sldId="2145706988"/>
            <ac:spMk id="4" creationId="{7EA12AC5-6B6C-B1DA-97AB-266E3FA7FEA8}"/>
          </ac:spMkLst>
        </pc:spChg>
        <pc:spChg chg="add mod ord">
          <ac:chgData name="Lotte Ansgaard Thomsen" userId="18031ca4-7f28-4443-9bce-4f3c68a5fb25" providerId="ADAL" clId="{90155CBD-B2E1-50F1-A0AA-32531BDDC0A5}" dt="2026-09-21T12:20:37.861" v="2"/>
          <ac:spMkLst>
            <pc:docMk/>
            <pc:sldMk cId="1928928599" sldId="2145706988"/>
            <ac:spMk id="5" creationId="{C613405B-33CD-0BE2-A0AF-5962993DB82B}"/>
          </ac:spMkLst>
        </pc:spChg>
        <pc:spChg chg="add del mod ord">
          <ac:chgData name="Lotte Ansgaard Thomsen" userId="18031ca4-7f28-4443-9bce-4f3c68a5fb25" providerId="ADAL" clId="{90155CBD-B2E1-50F1-A0AA-32531BDDC0A5}" dt="2026-09-21T13:03:37.258" v="235" actId="478"/>
          <ac:spMkLst>
            <pc:docMk/>
            <pc:sldMk cId="1928928599" sldId="2145706988"/>
            <ac:spMk id="7" creationId="{452D7C39-3864-5EAA-B963-AC0863FA1367}"/>
          </ac:spMkLst>
        </pc:spChg>
        <pc:spChg chg="add mod ord">
          <ac:chgData name="Lotte Ansgaard Thomsen" userId="18031ca4-7f28-4443-9bce-4f3c68a5fb25" providerId="ADAL" clId="{90155CBD-B2E1-50F1-A0AA-32531BDDC0A5}" dt="2026-09-21T12:20:37.861" v="2"/>
          <ac:spMkLst>
            <pc:docMk/>
            <pc:sldMk cId="1928928599" sldId="2145706988"/>
            <ac:spMk id="8" creationId="{7C5F225F-FDE6-D5C1-5F5C-D58FA526F88E}"/>
          </ac:spMkLst>
        </pc:spChg>
      </pc:sldChg>
      <pc:sldChg chg="addSp modSp del mod modClrScheme chgLayout">
        <pc:chgData name="Lotte Ansgaard Thomsen" userId="18031ca4-7f28-4443-9bce-4f3c68a5fb25" providerId="ADAL" clId="{90155CBD-B2E1-50F1-A0AA-32531BDDC0A5}" dt="2026-09-21T13:04:21.009" v="272"/>
        <pc:sldMkLst>
          <pc:docMk/>
          <pc:sldMk cId="695182694" sldId="2145706989"/>
        </pc:sldMkLst>
        <pc:spChg chg="add mod ord">
          <ac:chgData name="Lotte Ansgaard Thomsen" userId="18031ca4-7f28-4443-9bce-4f3c68a5fb25" providerId="ADAL" clId="{90155CBD-B2E1-50F1-A0AA-32531BDDC0A5}" dt="2026-09-21T12:20:37.991" v="35"/>
          <ac:spMkLst>
            <pc:docMk/>
            <pc:sldMk cId="695182694" sldId="2145706989"/>
            <ac:spMk id="3" creationId="{26F5F577-DE41-532D-F70D-1AE7BE477826}"/>
          </ac:spMkLst>
        </pc:spChg>
        <pc:spChg chg="mod ord">
          <ac:chgData name="Lotte Ansgaard Thomsen" userId="18031ca4-7f28-4443-9bce-4f3c68a5fb25" providerId="ADAL" clId="{90155CBD-B2E1-50F1-A0AA-32531BDDC0A5}" dt="2026-09-21T12:34:59.604" v="44" actId="27636"/>
          <ac:spMkLst>
            <pc:docMk/>
            <pc:sldMk cId="695182694" sldId="2145706989"/>
            <ac:spMk id="5" creationId="{BB9EA83B-3F1D-0D3D-5D76-B8B02F835A85}"/>
          </ac:spMkLst>
        </pc:spChg>
        <pc:spChg chg="add mod ord">
          <ac:chgData name="Lotte Ansgaard Thomsen" userId="18031ca4-7f28-4443-9bce-4f3c68a5fb25" providerId="ADAL" clId="{90155CBD-B2E1-50F1-A0AA-32531BDDC0A5}" dt="2026-09-21T12:20:37.991" v="35"/>
          <ac:spMkLst>
            <pc:docMk/>
            <pc:sldMk cId="695182694" sldId="2145706989"/>
            <ac:spMk id="7" creationId="{13C837E9-837E-6657-E423-058734D43719}"/>
          </ac:spMkLst>
        </pc:spChg>
        <pc:spChg chg="mod ord">
          <ac:chgData name="Lotte Ansgaard Thomsen" userId="18031ca4-7f28-4443-9bce-4f3c68a5fb25" providerId="ADAL" clId="{90155CBD-B2E1-50F1-A0AA-32531BDDC0A5}" dt="2026-09-21T12:34:59.603" v="43" actId="27636"/>
          <ac:spMkLst>
            <pc:docMk/>
            <pc:sldMk cId="695182694" sldId="2145706989"/>
            <ac:spMk id="18" creationId="{8276286B-151D-D51D-43BF-8CC404041AF0}"/>
          </ac:spMkLst>
        </pc:spChg>
      </pc:sldChg>
      <pc:sldChg chg="addSp delSp modSp del mod modClrScheme chgLayout">
        <pc:chgData name="Lotte Ansgaard Thomsen" userId="18031ca4-7f28-4443-9bce-4f3c68a5fb25" providerId="ADAL" clId="{90155CBD-B2E1-50F1-A0AA-32531BDDC0A5}" dt="2026-09-21T19:23:11.693" v="793"/>
        <pc:sldMkLst>
          <pc:docMk/>
          <pc:sldMk cId="3775768130" sldId="2145706993"/>
        </pc:sldMkLst>
        <pc:spChg chg="add del mod ord">
          <ac:chgData name="Lotte Ansgaard Thomsen" userId="18031ca4-7f28-4443-9bce-4f3c68a5fb25" providerId="ADAL" clId="{90155CBD-B2E1-50F1-A0AA-32531BDDC0A5}" dt="2026-09-21T14:14:55.644" v="298" actId="478"/>
          <ac:spMkLst>
            <pc:docMk/>
            <pc:sldMk cId="3775768130" sldId="2145706993"/>
            <ac:spMk id="3" creationId="{5AB34060-93BA-A920-126C-812014983343}"/>
          </ac:spMkLst>
        </pc:spChg>
        <pc:spChg chg="add del">
          <ac:chgData name="Lotte Ansgaard Thomsen" userId="18031ca4-7f28-4443-9bce-4f3c68a5fb25" providerId="ADAL" clId="{90155CBD-B2E1-50F1-A0AA-32531BDDC0A5}" dt="2026-09-21T14:14:53.358" v="297" actId="478"/>
          <ac:spMkLst>
            <pc:docMk/>
            <pc:sldMk cId="3775768130" sldId="2145706993"/>
            <ac:spMk id="4" creationId="{FE20A0C1-4ACF-BD44-8E61-60827A8F7A2E}"/>
          </ac:spMkLst>
        </pc:spChg>
        <pc:spChg chg="add del">
          <ac:chgData name="Lotte Ansgaard Thomsen" userId="18031ca4-7f28-4443-9bce-4f3c68a5fb25" providerId="ADAL" clId="{90155CBD-B2E1-50F1-A0AA-32531BDDC0A5}" dt="2026-09-21T14:14:58.290" v="300" actId="478"/>
          <ac:spMkLst>
            <pc:docMk/>
            <pc:sldMk cId="3775768130" sldId="2145706993"/>
            <ac:spMk id="7" creationId="{09FA7D1E-5F1D-D442-848B-2166A58C488E}"/>
          </ac:spMkLst>
        </pc:spChg>
        <pc:spChg chg="add del mod ord">
          <ac:chgData name="Lotte Ansgaard Thomsen" userId="18031ca4-7f28-4443-9bce-4f3c68a5fb25" providerId="ADAL" clId="{90155CBD-B2E1-50F1-A0AA-32531BDDC0A5}" dt="2026-09-21T14:15:01.902" v="302" actId="478"/>
          <ac:spMkLst>
            <pc:docMk/>
            <pc:sldMk cId="3775768130" sldId="2145706993"/>
            <ac:spMk id="8" creationId="{4239B82D-9EEB-8CA9-3D68-AE16EA79F783}"/>
          </ac:spMkLst>
        </pc:spChg>
        <pc:spChg chg="add mod ord">
          <ac:chgData name="Lotte Ansgaard Thomsen" userId="18031ca4-7f28-4443-9bce-4f3c68a5fb25" providerId="ADAL" clId="{90155CBD-B2E1-50F1-A0AA-32531BDDC0A5}" dt="2026-09-21T12:20:37.899" v="12"/>
          <ac:spMkLst>
            <pc:docMk/>
            <pc:sldMk cId="3775768130" sldId="2145706993"/>
            <ac:spMk id="9" creationId="{43D4BFC9-7BAD-F68B-92BE-FA61FC2EAAC4}"/>
          </ac:spMkLst>
        </pc:spChg>
      </pc:sldChg>
      <pc:sldChg chg="modSp mod modClrScheme chgLayout">
        <pc:chgData name="Lotte Ansgaard Thomsen" userId="18031ca4-7f28-4443-9bce-4f3c68a5fb25" providerId="ADAL" clId="{90155CBD-B2E1-50F1-A0AA-32531BDDC0A5}" dt="2026-09-21T19:16:54.224" v="732" actId="20577"/>
        <pc:sldMkLst>
          <pc:docMk/>
          <pc:sldMk cId="4231513165" sldId="2145706994"/>
        </pc:sldMkLst>
        <pc:spChg chg="mod">
          <ac:chgData name="Lotte Ansgaard Thomsen" userId="18031ca4-7f28-4443-9bce-4f3c68a5fb25" providerId="ADAL" clId="{90155CBD-B2E1-50F1-A0AA-32531BDDC0A5}" dt="2026-09-21T19:16:54.224" v="732" actId="20577"/>
          <ac:spMkLst>
            <pc:docMk/>
            <pc:sldMk cId="4231513165" sldId="2145706994"/>
            <ac:spMk id="2" creationId="{B2BBB99C-286E-054C-9A95-EBD761AC215F}"/>
          </ac:spMkLst>
        </pc:spChg>
      </pc:sldChg>
      <pc:sldChg chg="modSp mod modClrScheme chgLayout">
        <pc:chgData name="Lotte Ansgaard Thomsen" userId="18031ca4-7f28-4443-9bce-4f3c68a5fb25" providerId="ADAL" clId="{90155CBD-B2E1-50F1-A0AA-32531BDDC0A5}" dt="2026-09-21T19:16:59.882" v="733" actId="20577"/>
        <pc:sldMkLst>
          <pc:docMk/>
          <pc:sldMk cId="567987591" sldId="2145706995"/>
        </pc:sldMkLst>
        <pc:spChg chg="mod">
          <ac:chgData name="Lotte Ansgaard Thomsen" userId="18031ca4-7f28-4443-9bce-4f3c68a5fb25" providerId="ADAL" clId="{90155CBD-B2E1-50F1-A0AA-32531BDDC0A5}" dt="2026-09-21T19:16:59.882" v="733" actId="20577"/>
          <ac:spMkLst>
            <pc:docMk/>
            <pc:sldMk cId="567987591" sldId="2145706995"/>
            <ac:spMk id="3" creationId="{497CC760-22B0-5F4F-A46D-DD3D5383F95C}"/>
          </ac:spMkLst>
        </pc:spChg>
      </pc:sldChg>
      <pc:sldChg chg="modSp del mod modClrScheme chgLayout">
        <pc:chgData name="Lotte Ansgaard Thomsen" userId="18031ca4-7f28-4443-9bce-4f3c68a5fb25" providerId="ADAL" clId="{90155CBD-B2E1-50F1-A0AA-32531BDDC0A5}" dt="2026-09-21T13:04:18.653" v="264"/>
        <pc:sldMkLst>
          <pc:docMk/>
          <pc:sldMk cId="166469838" sldId="2145706997"/>
        </pc:sldMkLst>
        <pc:spChg chg="mod ord">
          <ac:chgData name="Lotte Ansgaard Thomsen" userId="18031ca4-7f28-4443-9bce-4f3c68a5fb25" providerId="ADAL" clId="{90155CBD-B2E1-50F1-A0AA-32531BDDC0A5}" dt="2026-09-21T12:56:54.641" v="65" actId="20577"/>
          <ac:spMkLst>
            <pc:docMk/>
            <pc:sldMk cId="166469838" sldId="2145706997"/>
            <ac:spMk id="2" creationId="{00000000-0000-0000-0000-000000000000}"/>
          </ac:spMkLst>
        </pc:spChg>
        <pc:spChg chg="mod">
          <ac:chgData name="Lotte Ansgaard Thomsen" userId="18031ca4-7f28-4443-9bce-4f3c68a5fb25" providerId="ADAL" clId="{90155CBD-B2E1-50F1-A0AA-32531BDDC0A5}" dt="2026-09-21T12:57:54.349" v="169" actId="20577"/>
          <ac:spMkLst>
            <pc:docMk/>
            <pc:sldMk cId="166469838" sldId="2145706997"/>
            <ac:spMk id="8" creationId="{00000000-0000-0000-0000-000000000000}"/>
          </ac:spMkLst>
        </pc:spChg>
      </pc:sldChg>
      <pc:sldChg chg="modSp del mod modClrScheme chgLayout">
        <pc:chgData name="Lotte Ansgaard Thomsen" userId="18031ca4-7f28-4443-9bce-4f3c68a5fb25" providerId="ADAL" clId="{90155CBD-B2E1-50F1-A0AA-32531BDDC0A5}" dt="2026-09-21T13:04:19.513" v="267"/>
        <pc:sldMkLst>
          <pc:docMk/>
          <pc:sldMk cId="2171290987" sldId="2145706998"/>
        </pc:sldMkLst>
        <pc:spChg chg="mod ord">
          <ac:chgData name="Lotte Ansgaard Thomsen" userId="18031ca4-7f28-4443-9bce-4f3c68a5fb25" providerId="ADAL" clId="{90155CBD-B2E1-50F1-A0AA-32531BDDC0A5}" dt="2026-09-21T12:20:37.987" v="32"/>
          <ac:spMkLst>
            <pc:docMk/>
            <pc:sldMk cId="2171290987" sldId="2145706998"/>
            <ac:spMk id="2" creationId="{00000000-0000-0000-0000-000000000000}"/>
          </ac:spMkLst>
        </pc:spChg>
      </pc:sldChg>
      <pc:sldChg chg="addSp delSp modSp del mod modClrScheme chgLayout">
        <pc:chgData name="Lotte Ansgaard Thomsen" userId="18031ca4-7f28-4443-9bce-4f3c68a5fb25" providerId="ADAL" clId="{90155CBD-B2E1-50F1-A0AA-32531BDDC0A5}" dt="2026-09-21T13:04:12.551" v="242"/>
        <pc:sldMkLst>
          <pc:docMk/>
          <pc:sldMk cId="3902617091" sldId="2145707002"/>
        </pc:sldMkLst>
        <pc:spChg chg="mod">
          <ac:chgData name="Lotte Ansgaard Thomsen" userId="18031ca4-7f28-4443-9bce-4f3c68a5fb25" providerId="ADAL" clId="{90155CBD-B2E1-50F1-A0AA-32531BDDC0A5}" dt="2026-09-21T12:20:49.372" v="40"/>
          <ac:spMkLst>
            <pc:docMk/>
            <pc:sldMk cId="3902617091" sldId="2145707002"/>
            <ac:spMk id="2" creationId="{F13FD03F-53BD-834B-893F-1E58D3329DB7}"/>
          </ac:spMkLst>
        </pc:spChg>
        <pc:spChg chg="add del mod ord">
          <ac:chgData name="Lotte Ansgaard Thomsen" userId="18031ca4-7f28-4443-9bce-4f3c68a5fb25" providerId="ADAL" clId="{90155CBD-B2E1-50F1-A0AA-32531BDDC0A5}" dt="2026-09-21T13:02:29.493" v="195" actId="478"/>
          <ac:spMkLst>
            <pc:docMk/>
            <pc:sldMk cId="3902617091" sldId="2145707002"/>
            <ac:spMk id="3" creationId="{E577BDA7-32EA-2456-2754-AAD64999A272}"/>
          </ac:spMkLst>
        </pc:spChg>
        <pc:spChg chg="add del mod ord">
          <ac:chgData name="Lotte Ansgaard Thomsen" userId="18031ca4-7f28-4443-9bce-4f3c68a5fb25" providerId="ADAL" clId="{90155CBD-B2E1-50F1-A0AA-32531BDDC0A5}" dt="2026-09-21T13:02:33.090" v="197" actId="478"/>
          <ac:spMkLst>
            <pc:docMk/>
            <pc:sldMk cId="3902617091" sldId="2145707002"/>
            <ac:spMk id="4" creationId="{C86A26C6-37AB-B1D0-2777-D2C430BFB909}"/>
          </ac:spMkLst>
        </pc:spChg>
        <pc:spChg chg="mod">
          <ac:chgData name="Lotte Ansgaard Thomsen" userId="18031ca4-7f28-4443-9bce-4f3c68a5fb25" providerId="ADAL" clId="{90155CBD-B2E1-50F1-A0AA-32531BDDC0A5}" dt="2026-09-21T13:02:59.740" v="234" actId="5793"/>
          <ac:spMkLst>
            <pc:docMk/>
            <pc:sldMk cId="3902617091" sldId="2145707002"/>
            <ac:spMk id="7" creationId="{2EDA0181-A52A-3D48-BEDE-7FFA8D0C6926}"/>
          </ac:spMkLst>
        </pc:spChg>
        <pc:spChg chg="add mod ord">
          <ac:chgData name="Lotte Ansgaard Thomsen" userId="18031ca4-7f28-4443-9bce-4f3c68a5fb25" providerId="ADAL" clId="{90155CBD-B2E1-50F1-A0AA-32531BDDC0A5}" dt="2026-09-21T12:20:37.892" v="7"/>
          <ac:spMkLst>
            <pc:docMk/>
            <pc:sldMk cId="3902617091" sldId="2145707002"/>
            <ac:spMk id="8" creationId="{79CC111B-03A6-13DB-3E32-3A1A910418B5}"/>
          </ac:spMkLst>
        </pc:spChg>
      </pc:sldChg>
      <pc:sldChg chg="modSp del mod modClrScheme chgLayout">
        <pc:chgData name="Lotte Ansgaard Thomsen" userId="18031ca4-7f28-4443-9bce-4f3c68a5fb25" providerId="ADAL" clId="{90155CBD-B2E1-50F1-A0AA-32531BDDC0A5}" dt="2026-09-22T18:09:22.247" v="1397"/>
        <pc:sldMkLst>
          <pc:docMk/>
          <pc:sldMk cId="2652331836" sldId="2145707003"/>
        </pc:sldMkLst>
        <pc:spChg chg="mod">
          <ac:chgData name="Lotte Ansgaard Thomsen" userId="18031ca4-7f28-4443-9bce-4f3c68a5fb25" providerId="ADAL" clId="{90155CBD-B2E1-50F1-A0AA-32531BDDC0A5}" dt="2026-09-22T17:57:21.836" v="1219" actId="20577"/>
          <ac:spMkLst>
            <pc:docMk/>
            <pc:sldMk cId="2652331836" sldId="2145707003"/>
            <ac:spMk id="8" creationId="{3A79BC23-E69A-F18F-387B-CE5F2F5BA7A0}"/>
          </ac:spMkLst>
        </pc:spChg>
      </pc:sldChg>
      <pc:sldChg chg="addSp modSp del mod modClrScheme chgLayout">
        <pc:chgData name="Lotte Ansgaard Thomsen" userId="18031ca4-7f28-4443-9bce-4f3c68a5fb25" providerId="ADAL" clId="{90155CBD-B2E1-50F1-A0AA-32531BDDC0A5}" dt="2026-09-21T13:04:13.096" v="246"/>
        <pc:sldMkLst>
          <pc:docMk/>
          <pc:sldMk cId="2954220975" sldId="2145707011"/>
        </pc:sldMkLst>
        <pc:spChg chg="add mod ord">
          <ac:chgData name="Lotte Ansgaard Thomsen" userId="18031ca4-7f28-4443-9bce-4f3c68a5fb25" providerId="ADAL" clId="{90155CBD-B2E1-50F1-A0AA-32531BDDC0A5}" dt="2026-09-21T12:20:37.897" v="10"/>
          <ac:spMkLst>
            <pc:docMk/>
            <pc:sldMk cId="2954220975" sldId="2145707011"/>
            <ac:spMk id="47" creationId="{8E43A6DB-F432-0C74-4375-1B0057C70547}"/>
          </ac:spMkLst>
        </pc:spChg>
        <pc:spChg chg="add mod ord">
          <ac:chgData name="Lotte Ansgaard Thomsen" userId="18031ca4-7f28-4443-9bce-4f3c68a5fb25" providerId="ADAL" clId="{90155CBD-B2E1-50F1-A0AA-32531BDDC0A5}" dt="2026-09-21T12:20:37.897" v="10"/>
          <ac:spMkLst>
            <pc:docMk/>
            <pc:sldMk cId="2954220975" sldId="2145707011"/>
            <ac:spMk id="48" creationId="{58EED45F-7155-62A7-984F-2855E4C3246C}"/>
          </ac:spMkLst>
        </pc:spChg>
        <pc:spChg chg="add mod ord">
          <ac:chgData name="Lotte Ansgaard Thomsen" userId="18031ca4-7f28-4443-9bce-4f3c68a5fb25" providerId="ADAL" clId="{90155CBD-B2E1-50F1-A0AA-32531BDDC0A5}" dt="2026-09-21T12:20:37.897" v="10"/>
          <ac:spMkLst>
            <pc:docMk/>
            <pc:sldMk cId="2954220975" sldId="2145707011"/>
            <ac:spMk id="49" creationId="{BE66C5EB-31F8-4977-F8FE-93ACF577E96E}"/>
          </ac:spMkLst>
        </pc:spChg>
      </pc:sldChg>
      <pc:sldChg chg="add del">
        <pc:chgData name="Lotte Ansgaard Thomsen" userId="18031ca4-7f28-4443-9bce-4f3c68a5fb25" providerId="ADAL" clId="{90155CBD-B2E1-50F1-A0AA-32531BDDC0A5}" dt="2026-09-21T13:04:11.079" v="238"/>
        <pc:sldMkLst>
          <pc:docMk/>
          <pc:sldMk cId="612885702" sldId="2145707012"/>
        </pc:sldMkLst>
      </pc:sldChg>
      <pc:sldChg chg="addSp modSp add del">
        <pc:chgData name="Lotte Ansgaard Thomsen" userId="18031ca4-7f28-4443-9bce-4f3c68a5fb25" providerId="ADAL" clId="{90155CBD-B2E1-50F1-A0AA-32531BDDC0A5}" dt="2026-09-22T18:09:20.709" v="1392"/>
        <pc:sldMkLst>
          <pc:docMk/>
          <pc:sldMk cId="508772698" sldId="2145707013"/>
        </pc:sldMkLst>
        <pc:picChg chg="add mod">
          <ac:chgData name="Lotte Ansgaard Thomsen" userId="18031ca4-7f28-4443-9bce-4f3c68a5fb25" providerId="ADAL" clId="{90155CBD-B2E1-50F1-A0AA-32531BDDC0A5}" dt="2026-09-22T17:59:37.382" v="1258"/>
          <ac:picMkLst>
            <pc:docMk/>
            <pc:sldMk cId="508772698" sldId="2145707013"/>
            <ac:picMk id="4" creationId="{B3DEF375-39BC-33D2-AF5A-3326E69B517A}"/>
          </ac:picMkLst>
        </pc:picChg>
      </pc:sldChg>
      <pc:sldChg chg="new del">
        <pc:chgData name="Lotte Ansgaard Thomsen" userId="18031ca4-7f28-4443-9bce-4f3c68a5fb25" providerId="ADAL" clId="{90155CBD-B2E1-50F1-A0AA-32531BDDC0A5}" dt="2026-09-21T12:20:38.311" v="37"/>
        <pc:sldMkLst>
          <pc:docMk/>
          <pc:sldMk cId="2973311614" sldId="2145707013"/>
        </pc:sldMkLst>
      </pc:sldChg>
      <pc:sldChg chg="delSp modSp add del mod">
        <pc:chgData name="Lotte Ansgaard Thomsen" userId="18031ca4-7f28-4443-9bce-4f3c68a5fb25" providerId="ADAL" clId="{90155CBD-B2E1-50F1-A0AA-32531BDDC0A5}" dt="2026-09-22T18:06:52.456" v="1371"/>
        <pc:sldMkLst>
          <pc:docMk/>
          <pc:sldMk cId="2697148526" sldId="2145707014"/>
        </pc:sldMkLst>
        <pc:spChg chg="mod">
          <ac:chgData name="Lotte Ansgaard Thomsen" userId="18031ca4-7f28-4443-9bce-4f3c68a5fb25" providerId="ADAL" clId="{90155CBD-B2E1-50F1-A0AA-32531BDDC0A5}" dt="2026-09-21T14:16:40.361" v="304" actId="1076"/>
          <ac:spMkLst>
            <pc:docMk/>
            <pc:sldMk cId="2697148526" sldId="2145707014"/>
            <ac:spMk id="2" creationId="{046FC75E-3CE8-0F7D-2D61-DA2F32392C2F}"/>
          </ac:spMkLst>
        </pc:spChg>
        <pc:spChg chg="mod">
          <ac:chgData name="Lotte Ansgaard Thomsen" userId="18031ca4-7f28-4443-9bce-4f3c68a5fb25" providerId="ADAL" clId="{90155CBD-B2E1-50F1-A0AA-32531BDDC0A5}" dt="2026-09-22T18:05:52.747" v="1343" actId="20577"/>
          <ac:spMkLst>
            <pc:docMk/>
            <pc:sldMk cId="2697148526" sldId="2145707014"/>
            <ac:spMk id="4" creationId="{7EA12AC5-6B6C-B1DA-97AB-266E3FA7FEA8}"/>
          </ac:spMkLst>
        </pc:spChg>
        <pc:spChg chg="del mod">
          <ac:chgData name="Lotte Ansgaard Thomsen" userId="18031ca4-7f28-4443-9bce-4f3c68a5fb25" providerId="ADAL" clId="{90155CBD-B2E1-50F1-A0AA-32531BDDC0A5}" dt="2026-09-21T16:30:42.728" v="332" actId="478"/>
          <ac:spMkLst>
            <pc:docMk/>
            <pc:sldMk cId="2697148526" sldId="2145707014"/>
            <ac:spMk id="5" creationId="{C613405B-33CD-0BE2-A0AF-5962993DB82B}"/>
          </ac:spMkLst>
        </pc:spChg>
      </pc:sldChg>
      <pc:sldChg chg="modSp add del mod">
        <pc:chgData name="Lotte Ansgaard Thomsen" userId="18031ca4-7f28-4443-9bce-4f3c68a5fb25" providerId="ADAL" clId="{90155CBD-B2E1-50F1-A0AA-32531BDDC0A5}" dt="2026-09-22T18:09:21.790" v="1394"/>
        <pc:sldMkLst>
          <pc:docMk/>
          <pc:sldMk cId="3127313257" sldId="2145707015"/>
        </pc:sldMkLst>
        <pc:spChg chg="mod">
          <ac:chgData name="Lotte Ansgaard Thomsen" userId="18031ca4-7f28-4443-9bce-4f3c68a5fb25" providerId="ADAL" clId="{90155CBD-B2E1-50F1-A0AA-32531BDDC0A5}" dt="2026-09-21T13:04:12.576" v="244"/>
          <ac:spMkLst>
            <pc:docMk/>
            <pc:sldMk cId="3127313257" sldId="2145707015"/>
            <ac:spMk id="2" creationId="{F13FD03F-53BD-834B-893F-1E58D3329DB7}"/>
          </ac:spMkLst>
        </pc:spChg>
        <pc:spChg chg="mod">
          <ac:chgData name="Lotte Ansgaard Thomsen" userId="18031ca4-7f28-4443-9bce-4f3c68a5fb25" providerId="ADAL" clId="{90155CBD-B2E1-50F1-A0AA-32531BDDC0A5}" dt="2026-09-21T13:04:12.573" v="243"/>
          <ac:spMkLst>
            <pc:docMk/>
            <pc:sldMk cId="3127313257" sldId="2145707015"/>
            <ac:spMk id="7" creationId="{2EDA0181-A52A-3D48-BEDE-7FFA8D0C6926}"/>
          </ac:spMkLst>
        </pc:spChg>
      </pc:sldChg>
      <pc:sldChg chg="delSp modSp add mod">
        <pc:chgData name="Lotte Ansgaard Thomsen" userId="18031ca4-7f28-4443-9bce-4f3c68a5fb25" providerId="ADAL" clId="{90155CBD-B2E1-50F1-A0AA-32531BDDC0A5}" dt="2026-09-21T19:16:37.301" v="730" actId="14100"/>
        <pc:sldMkLst>
          <pc:docMk/>
          <pc:sldMk cId="1681117555" sldId="2145707016"/>
        </pc:sldMkLst>
        <pc:spChg chg="del">
          <ac:chgData name="Lotte Ansgaard Thomsen" userId="18031ca4-7f28-4443-9bce-4f3c68a5fb25" providerId="ADAL" clId="{90155CBD-B2E1-50F1-A0AA-32531BDDC0A5}" dt="2026-09-21T14:13:54.041" v="291" actId="478"/>
          <ac:spMkLst>
            <pc:docMk/>
            <pc:sldMk cId="1681117555" sldId="2145707016"/>
            <ac:spMk id="2" creationId="{00000000-0000-0000-0000-000000000000}"/>
          </ac:spMkLst>
        </pc:spChg>
        <pc:spChg chg="mod">
          <ac:chgData name="Lotte Ansgaard Thomsen" userId="18031ca4-7f28-4443-9bce-4f3c68a5fb25" providerId="ADAL" clId="{90155CBD-B2E1-50F1-A0AA-32531BDDC0A5}" dt="2026-09-21T19:16:37.301" v="730" actId="14100"/>
          <ac:spMkLst>
            <pc:docMk/>
            <pc:sldMk cId="1681117555" sldId="2145707016"/>
            <ac:spMk id="42" creationId="{00000000-0000-0000-0000-000000000000}"/>
          </ac:spMkLst>
        </pc:spChg>
        <pc:spChg chg="mod">
          <ac:chgData name="Lotte Ansgaard Thomsen" userId="18031ca4-7f28-4443-9bce-4f3c68a5fb25" providerId="ADAL" clId="{90155CBD-B2E1-50F1-A0AA-32531BDDC0A5}" dt="2026-09-21T13:04:13.119" v="247"/>
          <ac:spMkLst>
            <pc:docMk/>
            <pc:sldMk cId="1681117555" sldId="2145707016"/>
            <ac:spMk id="46" creationId="{7EDFA743-6986-63E4-CBEA-D9FA456CAF28}"/>
          </ac:spMkLst>
        </pc:spChg>
        <pc:spChg chg="del">
          <ac:chgData name="Lotte Ansgaard Thomsen" userId="18031ca4-7f28-4443-9bce-4f3c68a5fb25" providerId="ADAL" clId="{90155CBD-B2E1-50F1-A0AA-32531BDDC0A5}" dt="2026-09-21T14:13:55.696" v="292" actId="478"/>
          <ac:spMkLst>
            <pc:docMk/>
            <pc:sldMk cId="1681117555" sldId="2145707016"/>
            <ac:spMk id="47" creationId="{8E43A6DB-F432-0C74-4375-1B0057C70547}"/>
          </ac:spMkLst>
        </pc:spChg>
        <pc:spChg chg="del">
          <ac:chgData name="Lotte Ansgaard Thomsen" userId="18031ca4-7f28-4443-9bce-4f3c68a5fb25" providerId="ADAL" clId="{90155CBD-B2E1-50F1-A0AA-32531BDDC0A5}" dt="2026-09-21T14:13:57.192" v="293" actId="478"/>
          <ac:spMkLst>
            <pc:docMk/>
            <pc:sldMk cId="1681117555" sldId="2145707016"/>
            <ac:spMk id="48" creationId="{58EED45F-7155-62A7-984F-2855E4C3246C}"/>
          </ac:spMkLst>
        </pc:spChg>
        <pc:spChg chg="del">
          <ac:chgData name="Lotte Ansgaard Thomsen" userId="18031ca4-7f28-4443-9bce-4f3c68a5fb25" providerId="ADAL" clId="{90155CBD-B2E1-50F1-A0AA-32531BDDC0A5}" dt="2026-09-21T14:14:03.417" v="294" actId="478"/>
          <ac:spMkLst>
            <pc:docMk/>
            <pc:sldMk cId="1681117555" sldId="2145707016"/>
            <ac:spMk id="49" creationId="{BE66C5EB-31F8-4977-F8FE-93ACF577E96E}"/>
          </ac:spMkLst>
        </pc:spChg>
      </pc:sldChg>
      <pc:sldChg chg="modSp add mod">
        <pc:chgData name="Lotte Ansgaard Thomsen" userId="18031ca4-7f28-4443-9bce-4f3c68a5fb25" providerId="ADAL" clId="{90155CBD-B2E1-50F1-A0AA-32531BDDC0A5}" dt="2026-09-21T19:16:46.887" v="731" actId="14100"/>
        <pc:sldMkLst>
          <pc:docMk/>
          <pc:sldMk cId="3738572691" sldId="2145707017"/>
        </pc:sldMkLst>
        <pc:picChg chg="mod">
          <ac:chgData name="Lotte Ansgaard Thomsen" userId="18031ca4-7f28-4443-9bce-4f3c68a5fb25" providerId="ADAL" clId="{90155CBD-B2E1-50F1-A0AA-32531BDDC0A5}" dt="2026-09-21T19:16:46.887" v="731" actId="14100"/>
          <ac:picMkLst>
            <pc:docMk/>
            <pc:sldMk cId="3738572691" sldId="2145707017"/>
            <ac:picMk id="6" creationId="{D05BC4C6-9A09-2716-5C97-058B6645AA1C}"/>
          </ac:picMkLst>
        </pc:picChg>
      </pc:sldChg>
      <pc:sldChg chg="modSp add del mod">
        <pc:chgData name="Lotte Ansgaard Thomsen" userId="18031ca4-7f28-4443-9bce-4f3c68a5fb25" providerId="ADAL" clId="{90155CBD-B2E1-50F1-A0AA-32531BDDC0A5}" dt="2026-09-22T18:09:23.951" v="1402"/>
        <pc:sldMkLst>
          <pc:docMk/>
          <pc:sldMk cId="1833301849" sldId="2145707018"/>
        </pc:sldMkLst>
        <pc:spChg chg="mod">
          <ac:chgData name="Lotte Ansgaard Thomsen" userId="18031ca4-7f28-4443-9bce-4f3c68a5fb25" providerId="ADAL" clId="{90155CBD-B2E1-50F1-A0AA-32531BDDC0A5}" dt="2026-09-21T18:55:24.641" v="679" actId="20577"/>
          <ac:spMkLst>
            <pc:docMk/>
            <pc:sldMk cId="1833301849" sldId="2145707018"/>
            <ac:spMk id="2" creationId="{D9CC24E5-134A-C2B9-587B-CCEE8BC09EAA}"/>
          </ac:spMkLst>
        </pc:spChg>
        <pc:spChg chg="mod">
          <ac:chgData name="Lotte Ansgaard Thomsen" userId="18031ca4-7f28-4443-9bce-4f3c68a5fb25" providerId="ADAL" clId="{90155CBD-B2E1-50F1-A0AA-32531BDDC0A5}" dt="2026-09-21T18:55:44.443" v="701" actId="20577"/>
          <ac:spMkLst>
            <pc:docMk/>
            <pc:sldMk cId="1833301849" sldId="2145707018"/>
            <ac:spMk id="4" creationId="{340E7B4C-92DC-0282-747B-B9A46977FC6F}"/>
          </ac:spMkLst>
        </pc:spChg>
      </pc:sldChg>
      <pc:sldChg chg="modSp add del mod">
        <pc:chgData name="Lotte Ansgaard Thomsen" userId="18031ca4-7f28-4443-9bce-4f3c68a5fb25" providerId="ADAL" clId="{90155CBD-B2E1-50F1-A0AA-32531BDDC0A5}" dt="2026-09-21T13:04:47.073" v="274"/>
        <pc:sldMkLst>
          <pc:docMk/>
          <pc:sldMk cId="2707424481" sldId="2145707019"/>
        </pc:sldMkLst>
        <pc:spChg chg="mod">
          <ac:chgData name="Lotte Ansgaard Thomsen" userId="18031ca4-7f28-4443-9bce-4f3c68a5fb25" providerId="ADAL" clId="{90155CBD-B2E1-50F1-A0AA-32531BDDC0A5}" dt="2026-09-21T13:04:14.816" v="255"/>
          <ac:spMkLst>
            <pc:docMk/>
            <pc:sldMk cId="2707424481" sldId="2145707019"/>
            <ac:spMk id="4" creationId="{004572D6-28B1-5379-6232-B0928765C942}"/>
          </ac:spMkLst>
        </pc:spChg>
      </pc:sldChg>
      <pc:sldChg chg="modSp add del mod">
        <pc:chgData name="Lotte Ansgaard Thomsen" userId="18031ca4-7f28-4443-9bce-4f3c68a5fb25" providerId="ADAL" clId="{90155CBD-B2E1-50F1-A0AA-32531BDDC0A5}" dt="2026-09-22T19:04:15.553" v="1513" actId="2696"/>
        <pc:sldMkLst>
          <pc:docMk/>
          <pc:sldMk cId="99242668" sldId="2145707020"/>
        </pc:sldMkLst>
        <pc:spChg chg="mod">
          <ac:chgData name="Lotte Ansgaard Thomsen" userId="18031ca4-7f28-4443-9bce-4f3c68a5fb25" providerId="ADAL" clId="{90155CBD-B2E1-50F1-A0AA-32531BDDC0A5}" dt="2026-09-21T19:21:24.548" v="779" actId="20577"/>
          <ac:spMkLst>
            <pc:docMk/>
            <pc:sldMk cId="99242668" sldId="2145707020"/>
            <ac:spMk id="8" creationId="{00000000-0000-0000-0000-000000000000}"/>
          </ac:spMkLst>
        </pc:spChg>
      </pc:sldChg>
      <pc:sldChg chg="add">
        <pc:chgData name="Lotte Ansgaard Thomsen" userId="18031ca4-7f28-4443-9bce-4f3c68a5fb25" providerId="ADAL" clId="{90155CBD-B2E1-50F1-A0AA-32531BDDC0A5}" dt="2026-09-22T19:04:18.696" v="1514"/>
        <pc:sldMkLst>
          <pc:docMk/>
          <pc:sldMk cId="215463419" sldId="2145707020"/>
        </pc:sldMkLst>
      </pc:sldChg>
      <pc:sldChg chg="delSp modSp add del mod">
        <pc:chgData name="Lotte Ansgaard Thomsen" userId="18031ca4-7f28-4443-9bce-4f3c68a5fb25" providerId="ADAL" clId="{90155CBD-B2E1-50F1-A0AA-32531BDDC0A5}" dt="2026-09-21T14:46:04.042" v="308" actId="2696"/>
        <pc:sldMkLst>
          <pc:docMk/>
          <pc:sldMk cId="363968674" sldId="2145707020"/>
        </pc:sldMkLst>
        <pc:spChg chg="del">
          <ac:chgData name="Lotte Ansgaard Thomsen" userId="18031ca4-7f28-4443-9bce-4f3c68a5fb25" providerId="ADAL" clId="{90155CBD-B2E1-50F1-A0AA-32531BDDC0A5}" dt="2026-09-21T14:15:20.570" v="303" actId="478"/>
          <ac:spMkLst>
            <pc:docMk/>
            <pc:sldMk cId="363968674" sldId="2145707020"/>
            <ac:spMk id="6" creationId="{DB646F03-EFE9-0642-9E7B-850F04F526A6}"/>
          </ac:spMkLst>
        </pc:spChg>
        <pc:spChg chg="mod">
          <ac:chgData name="Lotte Ansgaard Thomsen" userId="18031ca4-7f28-4443-9bce-4f3c68a5fb25" providerId="ADAL" clId="{90155CBD-B2E1-50F1-A0AA-32531BDDC0A5}" dt="2026-09-21T13:04:16.884" v="259"/>
          <ac:spMkLst>
            <pc:docMk/>
            <pc:sldMk cId="363968674" sldId="2145707020"/>
            <ac:spMk id="8" creationId="{00000000-0000-0000-0000-000000000000}"/>
          </ac:spMkLst>
        </pc:spChg>
      </pc:sldChg>
      <pc:sldChg chg="addSp delSp modSp add del mod">
        <pc:chgData name="Lotte Ansgaard Thomsen" userId="18031ca4-7f28-4443-9bce-4f3c68a5fb25" providerId="ADAL" clId="{90155CBD-B2E1-50F1-A0AA-32531BDDC0A5}" dt="2026-09-21T14:46:35.356" v="312" actId="2696"/>
        <pc:sldMkLst>
          <pc:docMk/>
          <pc:sldMk cId="1813254278" sldId="2145707020"/>
        </pc:sldMkLst>
        <pc:picChg chg="add mod">
          <ac:chgData name="Lotte Ansgaard Thomsen" userId="18031ca4-7f28-4443-9bce-4f3c68a5fb25" providerId="ADAL" clId="{90155CBD-B2E1-50F1-A0AA-32531BDDC0A5}" dt="2026-09-21T14:46:16.040" v="311"/>
          <ac:picMkLst>
            <pc:docMk/>
            <pc:sldMk cId="1813254278" sldId="2145707020"/>
            <ac:picMk id="2" creationId="{519B36B5-F032-8D41-4F11-EE16E9CA6E1B}"/>
          </ac:picMkLst>
        </pc:picChg>
        <pc:picChg chg="del">
          <ac:chgData name="Lotte Ansgaard Thomsen" userId="18031ca4-7f28-4443-9bce-4f3c68a5fb25" providerId="ADAL" clId="{90155CBD-B2E1-50F1-A0AA-32531BDDC0A5}" dt="2026-09-21T14:46:13.761" v="310" actId="21"/>
          <ac:picMkLst>
            <pc:docMk/>
            <pc:sldMk cId="1813254278" sldId="2145707020"/>
            <ac:picMk id="5" creationId="{D1CB1BC6-3A88-EECE-DEC3-AEDE206FA0E5}"/>
          </ac:picMkLst>
        </pc:picChg>
      </pc:sldChg>
      <pc:sldChg chg="modSp add mod">
        <pc:chgData name="Lotte Ansgaard Thomsen" userId="18031ca4-7f28-4443-9bce-4f3c68a5fb25" providerId="ADAL" clId="{90155CBD-B2E1-50F1-A0AA-32531BDDC0A5}" dt="2026-09-21T19:21:50.799" v="791" actId="20577"/>
        <pc:sldMkLst>
          <pc:docMk/>
          <pc:sldMk cId="2981019849" sldId="2145707021"/>
        </pc:sldMkLst>
        <pc:spChg chg="mod">
          <ac:chgData name="Lotte Ansgaard Thomsen" userId="18031ca4-7f28-4443-9bce-4f3c68a5fb25" providerId="ADAL" clId="{90155CBD-B2E1-50F1-A0AA-32531BDDC0A5}" dt="2026-09-21T13:04:17.926" v="262"/>
          <ac:spMkLst>
            <pc:docMk/>
            <pc:sldMk cId="2981019849" sldId="2145707021"/>
            <ac:spMk id="8" creationId="{00000000-0000-0000-0000-000000000000}"/>
          </ac:spMkLst>
        </pc:spChg>
        <pc:spChg chg="mod">
          <ac:chgData name="Lotte Ansgaard Thomsen" userId="18031ca4-7f28-4443-9bce-4f3c68a5fb25" providerId="ADAL" clId="{90155CBD-B2E1-50F1-A0AA-32531BDDC0A5}" dt="2026-09-21T19:21:50.799" v="791" actId="20577"/>
          <ac:spMkLst>
            <pc:docMk/>
            <pc:sldMk cId="2981019849" sldId="2145707021"/>
            <ac:spMk id="10" creationId="{00000000-0000-0000-0000-000000000000}"/>
          </ac:spMkLst>
        </pc:spChg>
      </pc:sldChg>
      <pc:sldChg chg="addSp modSp add del mod">
        <pc:chgData name="Lotte Ansgaard Thomsen" userId="18031ca4-7f28-4443-9bce-4f3c68a5fb25" providerId="ADAL" clId="{90155CBD-B2E1-50F1-A0AA-32531BDDC0A5}" dt="2026-09-22T18:09:26.937" v="1408"/>
        <pc:sldMkLst>
          <pc:docMk/>
          <pc:sldMk cId="1126781749" sldId="2145707022"/>
        </pc:sldMkLst>
        <pc:spChg chg="add mod">
          <ac:chgData name="Lotte Ansgaard Thomsen" userId="18031ca4-7f28-4443-9bce-4f3c68a5fb25" providerId="ADAL" clId="{90155CBD-B2E1-50F1-A0AA-32531BDDC0A5}" dt="2026-09-22T10:04:16.554" v="947" actId="20577"/>
          <ac:spMkLst>
            <pc:docMk/>
            <pc:sldMk cId="1126781749" sldId="2145707022"/>
            <ac:spMk id="5" creationId="{5ED7F7E7-F4B2-179A-43A5-DDA8A5E23E2A}"/>
          </ac:spMkLst>
        </pc:spChg>
        <pc:spChg chg="mod">
          <ac:chgData name="Lotte Ansgaard Thomsen" userId="18031ca4-7f28-4443-9bce-4f3c68a5fb25" providerId="ADAL" clId="{90155CBD-B2E1-50F1-A0AA-32531BDDC0A5}" dt="2026-09-21T19:10:33.161" v="708" actId="20577"/>
          <ac:spMkLst>
            <pc:docMk/>
            <pc:sldMk cId="1126781749" sldId="2145707022"/>
            <ac:spMk id="8" creationId="{00000000-0000-0000-0000-000000000000}"/>
          </ac:spMkLst>
        </pc:spChg>
      </pc:sldChg>
      <pc:sldChg chg="modSp add del mod">
        <pc:chgData name="Lotte Ansgaard Thomsen" userId="18031ca4-7f28-4443-9bce-4f3c68a5fb25" providerId="ADAL" clId="{90155CBD-B2E1-50F1-A0AA-32531BDDC0A5}" dt="2026-09-22T18:09:27.854" v="1411"/>
        <pc:sldMkLst>
          <pc:docMk/>
          <pc:sldMk cId="351982282" sldId="2145707023"/>
        </pc:sldMkLst>
        <pc:spChg chg="mod">
          <ac:chgData name="Lotte Ansgaard Thomsen" userId="18031ca4-7f28-4443-9bce-4f3c68a5fb25" providerId="ADAL" clId="{90155CBD-B2E1-50F1-A0AA-32531BDDC0A5}" dt="2026-09-22T16:15:29.657" v="1088" actId="20577"/>
          <ac:spMkLst>
            <pc:docMk/>
            <pc:sldMk cId="351982282" sldId="2145707023"/>
            <ac:spMk id="8" creationId="{00000000-0000-0000-0000-000000000000}"/>
          </ac:spMkLst>
        </pc:spChg>
      </pc:sldChg>
      <pc:sldChg chg="addSp delSp modSp add mod">
        <pc:chgData name="Lotte Ansgaard Thomsen" userId="18031ca4-7f28-4443-9bce-4f3c68a5fb25" providerId="ADAL" clId="{90155CBD-B2E1-50F1-A0AA-32531BDDC0A5}" dt="2026-09-21T19:35:22.270" v="880" actId="1076"/>
        <pc:sldMkLst>
          <pc:docMk/>
          <pc:sldMk cId="135169867" sldId="2145707024"/>
        </pc:sldMkLst>
        <pc:spChg chg="del">
          <ac:chgData name="Lotte Ansgaard Thomsen" userId="18031ca4-7f28-4443-9bce-4f3c68a5fb25" providerId="ADAL" clId="{90155CBD-B2E1-50F1-A0AA-32531BDDC0A5}" dt="2026-09-21T19:35:17.466" v="877" actId="478"/>
          <ac:spMkLst>
            <pc:docMk/>
            <pc:sldMk cId="135169867" sldId="2145707024"/>
            <ac:spMk id="2" creationId="{3A17515C-C6A6-D53B-3914-E43783D59E1B}"/>
          </ac:spMkLst>
        </pc:spChg>
        <pc:picChg chg="del">
          <ac:chgData name="Lotte Ansgaard Thomsen" userId="18031ca4-7f28-4443-9bce-4f3c68a5fb25" providerId="ADAL" clId="{90155CBD-B2E1-50F1-A0AA-32531BDDC0A5}" dt="2026-09-21T19:35:14.069" v="875" actId="478"/>
          <ac:picMkLst>
            <pc:docMk/>
            <pc:sldMk cId="135169867" sldId="2145707024"/>
            <ac:picMk id="3" creationId="{41A2A777-29B3-14E2-7FDB-2F519FE0B468}"/>
          </ac:picMkLst>
        </pc:picChg>
        <pc:picChg chg="add mod">
          <ac:chgData name="Lotte Ansgaard Thomsen" userId="18031ca4-7f28-4443-9bce-4f3c68a5fb25" providerId="ADAL" clId="{90155CBD-B2E1-50F1-A0AA-32531BDDC0A5}" dt="2026-09-21T19:35:22.270" v="880" actId="1076"/>
          <ac:picMkLst>
            <pc:docMk/>
            <pc:sldMk cId="135169867" sldId="2145707024"/>
            <ac:picMk id="4" creationId="{099094EF-22E9-575E-170A-FCC3C26C216E}"/>
          </ac:picMkLst>
        </pc:picChg>
      </pc:sldChg>
      <pc:sldChg chg="add del">
        <pc:chgData name="Lotte Ansgaard Thomsen" userId="18031ca4-7f28-4443-9bce-4f3c68a5fb25" providerId="ADAL" clId="{90155CBD-B2E1-50F1-A0AA-32531BDDC0A5}" dt="2026-09-21T13:04:50.361" v="280"/>
        <pc:sldMkLst>
          <pc:docMk/>
          <pc:sldMk cId="105089381" sldId="2145707025"/>
        </pc:sldMkLst>
      </pc:sldChg>
      <pc:sldChg chg="modSp add del mod modAnim">
        <pc:chgData name="Lotte Ansgaard Thomsen" userId="18031ca4-7f28-4443-9bce-4f3c68a5fb25" providerId="ADAL" clId="{90155CBD-B2E1-50F1-A0AA-32531BDDC0A5}" dt="2026-09-22T18:09:24.341" v="1405"/>
        <pc:sldMkLst>
          <pc:docMk/>
          <pc:sldMk cId="2981779276" sldId="2145707026"/>
        </pc:sldMkLst>
        <pc:spChg chg="mod">
          <ac:chgData name="Lotte Ansgaard Thomsen" userId="18031ca4-7f28-4443-9bce-4f3c68a5fb25" providerId="ADAL" clId="{90155CBD-B2E1-50F1-A0AA-32531BDDC0A5}" dt="2026-09-21T17:37:58.597" v="350" actId="20577"/>
          <ac:spMkLst>
            <pc:docMk/>
            <pc:sldMk cId="2981779276" sldId="2145707026"/>
            <ac:spMk id="4" creationId="{004572D6-28B1-5379-6232-B0928765C942}"/>
          </ac:spMkLst>
        </pc:spChg>
      </pc:sldChg>
      <pc:sldChg chg="modSp add mod modAnim">
        <pc:chgData name="Lotte Ansgaard Thomsen" userId="18031ca4-7f28-4443-9bce-4f3c68a5fb25" providerId="ADAL" clId="{90155CBD-B2E1-50F1-A0AA-32531BDDC0A5}" dt="2026-09-22T18:33:04.673" v="1462"/>
        <pc:sldMkLst>
          <pc:docMk/>
          <pc:sldMk cId="2988924700" sldId="2145707027"/>
        </pc:sldMkLst>
        <pc:spChg chg="mod">
          <ac:chgData name="Lotte Ansgaard Thomsen" userId="18031ca4-7f28-4443-9bce-4f3c68a5fb25" providerId="ADAL" clId="{90155CBD-B2E1-50F1-A0AA-32531BDDC0A5}" dt="2026-09-21T17:38:20.981" v="376" actId="20577"/>
          <ac:spMkLst>
            <pc:docMk/>
            <pc:sldMk cId="2988924700" sldId="2145707027"/>
            <ac:spMk id="5" creationId="{4710FECC-01C2-C202-3289-E151E17012FF}"/>
          </ac:spMkLst>
        </pc:spChg>
      </pc:sldChg>
      <pc:sldChg chg="delSp modSp add del mod">
        <pc:chgData name="Lotte Ansgaard Thomsen" userId="18031ca4-7f28-4443-9bce-4f3c68a5fb25" providerId="ADAL" clId="{90155CBD-B2E1-50F1-A0AA-32531BDDC0A5}" dt="2026-09-22T17:59:35.076" v="1257"/>
        <pc:sldMkLst>
          <pc:docMk/>
          <pc:sldMk cId="1585104656" sldId="2145707028"/>
        </pc:sldMkLst>
        <pc:spChg chg="del">
          <ac:chgData name="Lotte Ansgaard Thomsen" userId="18031ca4-7f28-4443-9bce-4f3c68a5fb25" providerId="ADAL" clId="{90155CBD-B2E1-50F1-A0AA-32531BDDC0A5}" dt="2026-09-21T17:41:07.876" v="647" actId="478"/>
          <ac:spMkLst>
            <pc:docMk/>
            <pc:sldMk cId="1585104656" sldId="2145707028"/>
            <ac:spMk id="3" creationId="{26F5F577-DE41-532D-F70D-1AE7BE477826}"/>
          </ac:spMkLst>
        </pc:spChg>
        <pc:spChg chg="mod">
          <ac:chgData name="Lotte Ansgaard Thomsen" userId="18031ca4-7f28-4443-9bce-4f3c68a5fb25" providerId="ADAL" clId="{90155CBD-B2E1-50F1-A0AA-32531BDDC0A5}" dt="2026-09-22T17:57:36.853" v="1222" actId="1076"/>
          <ac:spMkLst>
            <pc:docMk/>
            <pc:sldMk cId="1585104656" sldId="2145707028"/>
            <ac:spMk id="5" creationId="{BB9EA83B-3F1D-0D3D-5D76-B8B02F835A85}"/>
          </ac:spMkLst>
        </pc:spChg>
        <pc:spChg chg="mod">
          <ac:chgData name="Lotte Ansgaard Thomsen" userId="18031ca4-7f28-4443-9bce-4f3c68a5fb25" providerId="ADAL" clId="{90155CBD-B2E1-50F1-A0AA-32531BDDC0A5}" dt="2026-09-22T17:58:00.034" v="1252" actId="27636"/>
          <ac:spMkLst>
            <pc:docMk/>
            <pc:sldMk cId="1585104656" sldId="2145707028"/>
            <ac:spMk id="18" creationId="{8276286B-151D-D51D-43BF-8CC404041AF0}"/>
          </ac:spMkLst>
        </pc:spChg>
        <pc:picChg chg="mod">
          <ac:chgData name="Lotte Ansgaard Thomsen" userId="18031ca4-7f28-4443-9bce-4f3c68a5fb25" providerId="ADAL" clId="{90155CBD-B2E1-50F1-A0AA-32531BDDC0A5}" dt="2026-09-22T17:58:38.007" v="1255" actId="1440"/>
          <ac:picMkLst>
            <pc:docMk/>
            <pc:sldMk cId="1585104656" sldId="2145707028"/>
            <ac:picMk id="2" creationId="{7531DE5C-F55D-3853-8B89-820D9C20170F}"/>
          </ac:picMkLst>
        </pc:picChg>
      </pc:sldChg>
      <pc:sldChg chg="modSp add mod">
        <pc:chgData name="Lotte Ansgaard Thomsen" userId="18031ca4-7f28-4443-9bce-4f3c68a5fb25" providerId="ADAL" clId="{90155CBD-B2E1-50F1-A0AA-32531BDDC0A5}" dt="2026-09-22T17:56:07.701" v="1154" actId="20577"/>
        <pc:sldMkLst>
          <pc:docMk/>
          <pc:sldMk cId="3781302930" sldId="2145707029"/>
        </pc:sldMkLst>
        <pc:graphicFrameChg chg="mod">
          <ac:chgData name="Lotte Ansgaard Thomsen" userId="18031ca4-7f28-4443-9bce-4f3c68a5fb25" providerId="ADAL" clId="{90155CBD-B2E1-50F1-A0AA-32531BDDC0A5}" dt="2026-09-22T17:56:07.701" v="1154" actId="20577"/>
          <ac:graphicFrameMkLst>
            <pc:docMk/>
            <pc:sldMk cId="3781302930" sldId="2145707029"/>
            <ac:graphicFrameMk id="12" creationId="{A2075198-C1B5-D2F0-3DA7-811AB909E152}"/>
          </ac:graphicFrameMkLst>
        </pc:graphicFrameChg>
      </pc:sldChg>
      <pc:sldChg chg="modSp add del mod">
        <pc:chgData name="Lotte Ansgaard Thomsen" userId="18031ca4-7f28-4443-9bce-4f3c68a5fb25" providerId="ADAL" clId="{90155CBD-B2E1-50F1-A0AA-32531BDDC0A5}" dt="2026-09-22T19:01:50.515" v="1506" actId="2696"/>
        <pc:sldMkLst>
          <pc:docMk/>
          <pc:sldMk cId="73344868" sldId="2145707030"/>
        </pc:sldMkLst>
        <pc:graphicFrameChg chg="mod">
          <ac:chgData name="Lotte Ansgaard Thomsen" userId="18031ca4-7f28-4443-9bce-4f3c68a5fb25" providerId="ADAL" clId="{90155CBD-B2E1-50F1-A0AA-32531BDDC0A5}" dt="2026-09-22T19:01:06.304" v="1505" actId="1076"/>
          <ac:graphicFrameMkLst>
            <pc:docMk/>
            <pc:sldMk cId="73344868" sldId="2145707030"/>
            <ac:graphicFrameMk id="6" creationId="{0195618E-0F2B-D778-DB46-1D0E6B9BD4B8}"/>
          </ac:graphicFrameMkLst>
        </pc:graphicFrameChg>
      </pc:sldChg>
      <pc:sldChg chg="add del">
        <pc:chgData name="Lotte Ansgaard Thomsen" userId="18031ca4-7f28-4443-9bce-4f3c68a5fb25" providerId="ADAL" clId="{90155CBD-B2E1-50F1-A0AA-32531BDDC0A5}" dt="2026-09-22T19:01:57.709" v="1508"/>
        <pc:sldMkLst>
          <pc:docMk/>
          <pc:sldMk cId="895165536" sldId="2145707030"/>
        </pc:sldMkLst>
      </pc:sldChg>
      <pc:sldChg chg="addSp modSp add mod modAnim">
        <pc:chgData name="Lotte Ansgaard Thomsen" userId="18031ca4-7f28-4443-9bce-4f3c68a5fb25" providerId="ADAL" clId="{90155CBD-B2E1-50F1-A0AA-32531BDDC0A5}" dt="2026-09-22T19:04:45.467" v="1517"/>
        <pc:sldMkLst>
          <pc:docMk/>
          <pc:sldMk cId="943107068" sldId="2145707030"/>
        </pc:sldMkLst>
        <pc:picChg chg="add mod">
          <ac:chgData name="Lotte Ansgaard Thomsen" userId="18031ca4-7f28-4443-9bce-4f3c68a5fb25" providerId="ADAL" clId="{90155CBD-B2E1-50F1-A0AA-32531BDDC0A5}" dt="2026-09-22T19:04:12.422" v="1512" actId="1076"/>
          <ac:picMkLst>
            <pc:docMk/>
            <pc:sldMk cId="943107068" sldId="2145707030"/>
            <ac:picMk id="5" creationId="{0E91DA61-1E24-B9B0-C236-998BF9495890}"/>
          </ac:picMkLst>
        </pc:picChg>
      </pc:sldChg>
      <pc:sldChg chg="add">
        <pc:chgData name="Lotte Ansgaard Thomsen" userId="18031ca4-7f28-4443-9bce-4f3c68a5fb25" providerId="ADAL" clId="{90155CBD-B2E1-50F1-A0AA-32531BDDC0A5}" dt="2026-09-21T13:05:25.057" v="285"/>
        <pc:sldMkLst>
          <pc:docMk/>
          <pc:sldMk cId="3345906048" sldId="2145707031"/>
        </pc:sldMkLst>
      </pc:sldChg>
      <pc:sldChg chg="modSp add del mod">
        <pc:chgData name="Lotte Ansgaard Thomsen" userId="18031ca4-7f28-4443-9bce-4f3c68a5fb25" providerId="ADAL" clId="{90155CBD-B2E1-50F1-A0AA-32531BDDC0A5}" dt="2026-09-21T19:23:35.479" v="797"/>
        <pc:sldMkLst>
          <pc:docMk/>
          <pc:sldMk cId="4209537738" sldId="2145707032"/>
        </pc:sldMkLst>
        <pc:spChg chg="mod">
          <ac:chgData name="Lotte Ansgaard Thomsen" userId="18031ca4-7f28-4443-9bce-4f3c68a5fb25" providerId="ADAL" clId="{90155CBD-B2E1-50F1-A0AA-32531BDDC0A5}" dt="2026-09-21T19:23:11.728" v="795"/>
          <ac:spMkLst>
            <pc:docMk/>
            <pc:sldMk cId="4209537738" sldId="2145707032"/>
            <ac:spMk id="60" creationId="{00000000-0000-0000-0000-000000000000}"/>
          </ac:spMkLst>
        </pc:spChg>
      </pc:sldChg>
      <pc:sldChg chg="modSp add del mod">
        <pc:chgData name="Lotte Ansgaard Thomsen" userId="18031ca4-7f28-4443-9bce-4f3c68a5fb25" providerId="ADAL" clId="{90155CBD-B2E1-50F1-A0AA-32531BDDC0A5}" dt="2026-09-21T19:23:57.394" v="801"/>
        <pc:sldMkLst>
          <pc:docMk/>
          <pc:sldMk cId="1193990748" sldId="2145707033"/>
        </pc:sldMkLst>
        <pc:spChg chg="mod">
          <ac:chgData name="Lotte Ansgaard Thomsen" userId="18031ca4-7f28-4443-9bce-4f3c68a5fb25" providerId="ADAL" clId="{90155CBD-B2E1-50F1-A0AA-32531BDDC0A5}" dt="2026-09-21T19:23:35.488" v="799"/>
          <ac:spMkLst>
            <pc:docMk/>
            <pc:sldMk cId="1193990748" sldId="2145707033"/>
            <ac:spMk id="60" creationId="{00000000-0000-0000-0000-000000000000}"/>
          </ac:spMkLst>
        </pc:spChg>
      </pc:sldChg>
      <pc:sldChg chg="modSp add del mod">
        <pc:chgData name="Lotte Ansgaard Thomsen" userId="18031ca4-7f28-4443-9bce-4f3c68a5fb25" providerId="ADAL" clId="{90155CBD-B2E1-50F1-A0AA-32531BDDC0A5}" dt="2026-09-21T19:26:30.678" v="815"/>
        <pc:sldMkLst>
          <pc:docMk/>
          <pc:sldMk cId="2003024401" sldId="2145707034"/>
        </pc:sldMkLst>
        <pc:spChg chg="mod">
          <ac:chgData name="Lotte Ansgaard Thomsen" userId="18031ca4-7f28-4443-9bce-4f3c68a5fb25" providerId="ADAL" clId="{90155CBD-B2E1-50F1-A0AA-32531BDDC0A5}" dt="2026-09-21T19:25:19.777" v="813" actId="20577"/>
          <ac:spMkLst>
            <pc:docMk/>
            <pc:sldMk cId="2003024401" sldId="2145707034"/>
            <ac:spMk id="60" creationId="{00000000-0000-0000-0000-000000000000}"/>
          </ac:spMkLst>
        </pc:spChg>
      </pc:sldChg>
      <pc:sldChg chg="modSp add del mod">
        <pc:chgData name="Lotte Ansgaard Thomsen" userId="18031ca4-7f28-4443-9bce-4f3c68a5fb25" providerId="ADAL" clId="{90155CBD-B2E1-50F1-A0AA-32531BDDC0A5}" dt="2026-09-21T19:27:01.253" v="819"/>
        <pc:sldMkLst>
          <pc:docMk/>
          <pc:sldMk cId="3677238738" sldId="2145707035"/>
        </pc:sldMkLst>
        <pc:spChg chg="mod">
          <ac:chgData name="Lotte Ansgaard Thomsen" userId="18031ca4-7f28-4443-9bce-4f3c68a5fb25" providerId="ADAL" clId="{90155CBD-B2E1-50F1-A0AA-32531BDDC0A5}" dt="2026-09-21T19:26:30.871" v="817"/>
          <ac:spMkLst>
            <pc:docMk/>
            <pc:sldMk cId="3677238738" sldId="2145707035"/>
            <ac:spMk id="60" creationId="{00000000-0000-0000-0000-000000000000}"/>
          </ac:spMkLst>
        </pc:spChg>
      </pc:sldChg>
      <pc:sldChg chg="modSp add del mod">
        <pc:chgData name="Lotte Ansgaard Thomsen" userId="18031ca4-7f28-4443-9bce-4f3c68a5fb25" providerId="ADAL" clId="{90155CBD-B2E1-50F1-A0AA-32531BDDC0A5}" dt="2026-09-22T18:09:22.844" v="1399"/>
        <pc:sldMkLst>
          <pc:docMk/>
          <pc:sldMk cId="4023617984" sldId="2145707036"/>
        </pc:sldMkLst>
        <pc:spChg chg="mod">
          <ac:chgData name="Lotte Ansgaard Thomsen" userId="18031ca4-7f28-4443-9bce-4f3c68a5fb25" providerId="ADAL" clId="{90155CBD-B2E1-50F1-A0AA-32531BDDC0A5}" dt="2026-09-22T10:02:24.496" v="901" actId="20577"/>
          <ac:spMkLst>
            <pc:docMk/>
            <pc:sldMk cId="4023617984" sldId="2145707036"/>
            <ac:spMk id="60" creationId="{00000000-0000-0000-0000-000000000000}"/>
          </ac:spMkLst>
        </pc:spChg>
      </pc:sldChg>
      <pc:sldChg chg="new del">
        <pc:chgData name="Lotte Ansgaard Thomsen" userId="18031ca4-7f28-4443-9bce-4f3c68a5fb25" providerId="ADAL" clId="{90155CBD-B2E1-50F1-A0AA-32531BDDC0A5}" dt="2026-09-22T11:20:38.464" v="981" actId="2696"/>
        <pc:sldMkLst>
          <pc:docMk/>
          <pc:sldMk cId="2375455155" sldId="2145707037"/>
        </pc:sldMkLst>
      </pc:sldChg>
      <pc:sldChg chg="modSp add del mod setBg">
        <pc:chgData name="Lotte Ansgaard Thomsen" userId="18031ca4-7f28-4443-9bce-4f3c68a5fb25" providerId="ADAL" clId="{90155CBD-B2E1-50F1-A0AA-32531BDDC0A5}" dt="2026-09-22T11:22:31.400" v="1031"/>
        <pc:sldMkLst>
          <pc:docMk/>
          <pc:sldMk cId="22692283" sldId="2145707038"/>
        </pc:sldMkLst>
        <pc:spChg chg="mod">
          <ac:chgData name="Lotte Ansgaard Thomsen" userId="18031ca4-7f28-4443-9bce-4f3c68a5fb25" providerId="ADAL" clId="{90155CBD-B2E1-50F1-A0AA-32531BDDC0A5}" dt="2026-09-22T11:21:41.390" v="1029" actId="207"/>
          <ac:spMkLst>
            <pc:docMk/>
            <pc:sldMk cId="22692283" sldId="2145707038"/>
            <ac:spMk id="22" creationId="{6FB1EBE9-4FD9-4F60-8CBD-E2EDA8F48D0F}"/>
          </ac:spMkLst>
        </pc:spChg>
      </pc:sldChg>
      <pc:sldChg chg="add del">
        <pc:chgData name="Lotte Ansgaard Thomsen" userId="18031ca4-7f28-4443-9bce-4f3c68a5fb25" providerId="ADAL" clId="{90155CBD-B2E1-50F1-A0AA-32531BDDC0A5}" dt="2026-09-22T11:22:53.268" v="1033"/>
        <pc:sldMkLst>
          <pc:docMk/>
          <pc:sldMk cId="2229073723" sldId="2145707039"/>
        </pc:sldMkLst>
      </pc:sldChg>
      <pc:sldChg chg="add del">
        <pc:chgData name="Lotte Ansgaard Thomsen" userId="18031ca4-7f28-4443-9bce-4f3c68a5fb25" providerId="ADAL" clId="{90155CBD-B2E1-50F1-A0AA-32531BDDC0A5}" dt="2026-09-22T11:23:17.142" v="1035"/>
        <pc:sldMkLst>
          <pc:docMk/>
          <pc:sldMk cId="2638498299" sldId="2145707040"/>
        </pc:sldMkLst>
      </pc:sldChg>
      <pc:sldChg chg="add del">
        <pc:chgData name="Lotte Ansgaard Thomsen" userId="18031ca4-7f28-4443-9bce-4f3c68a5fb25" providerId="ADAL" clId="{90155CBD-B2E1-50F1-A0AA-32531BDDC0A5}" dt="2026-09-22T11:24:52.637" v="1037"/>
        <pc:sldMkLst>
          <pc:docMk/>
          <pc:sldMk cId="1794711636" sldId="2145707041"/>
        </pc:sldMkLst>
      </pc:sldChg>
      <pc:sldChg chg="delSp modSp add del mod">
        <pc:chgData name="Lotte Ansgaard Thomsen" userId="18031ca4-7f28-4443-9bce-4f3c68a5fb25" providerId="ADAL" clId="{90155CBD-B2E1-50F1-A0AA-32531BDDC0A5}" dt="2026-09-22T11:26:55.994" v="1056"/>
        <pc:sldMkLst>
          <pc:docMk/>
          <pc:sldMk cId="575915155" sldId="2145707042"/>
        </pc:sldMkLst>
        <pc:spChg chg="del">
          <ac:chgData name="Lotte Ansgaard Thomsen" userId="18031ca4-7f28-4443-9bce-4f3c68a5fb25" providerId="ADAL" clId="{90155CBD-B2E1-50F1-A0AA-32531BDDC0A5}" dt="2026-09-22T11:26:01.683" v="1048" actId="478"/>
          <ac:spMkLst>
            <pc:docMk/>
            <pc:sldMk cId="575915155" sldId="2145707042"/>
            <ac:spMk id="10" creationId="{EFAD9FA7-64A3-4143-A079-1F500E9C48EB}"/>
          </ac:spMkLst>
        </pc:spChg>
        <pc:spChg chg="del">
          <ac:chgData name="Lotte Ansgaard Thomsen" userId="18031ca4-7f28-4443-9bce-4f3c68a5fb25" providerId="ADAL" clId="{90155CBD-B2E1-50F1-A0AA-32531BDDC0A5}" dt="2026-09-22T11:26:04.012" v="1049" actId="478"/>
          <ac:spMkLst>
            <pc:docMk/>
            <pc:sldMk cId="575915155" sldId="2145707042"/>
            <ac:spMk id="12" creationId="{EE580DE5-7C33-4063-837D-DD4BEF25873B}"/>
          </ac:spMkLst>
        </pc:spChg>
        <pc:spChg chg="mod">
          <ac:chgData name="Lotte Ansgaard Thomsen" userId="18031ca4-7f28-4443-9bce-4f3c68a5fb25" providerId="ADAL" clId="{90155CBD-B2E1-50F1-A0AA-32531BDDC0A5}" dt="2026-09-22T11:26:06.729" v="1050" actId="1076"/>
          <ac:spMkLst>
            <pc:docMk/>
            <pc:sldMk cId="575915155" sldId="2145707042"/>
            <ac:spMk id="13" creationId="{516E959B-E002-49A8-ADE7-E31F16EAD236}"/>
          </ac:spMkLst>
        </pc:spChg>
        <pc:spChg chg="mod">
          <ac:chgData name="Lotte Ansgaard Thomsen" userId="18031ca4-7f28-4443-9bce-4f3c68a5fb25" providerId="ADAL" clId="{90155CBD-B2E1-50F1-A0AA-32531BDDC0A5}" dt="2026-09-22T11:26:10.610" v="1051" actId="14100"/>
          <ac:spMkLst>
            <pc:docMk/>
            <pc:sldMk cId="575915155" sldId="2145707042"/>
            <ac:spMk id="14" creationId="{E721D6A7-E092-4C95-A3D5-0D9ADA77802A}"/>
          </ac:spMkLst>
        </pc:spChg>
        <pc:spChg chg="mod">
          <ac:chgData name="Lotte Ansgaard Thomsen" userId="18031ca4-7f28-4443-9bce-4f3c68a5fb25" providerId="ADAL" clId="{90155CBD-B2E1-50F1-A0AA-32531BDDC0A5}" dt="2026-09-22T11:26:12.856" v="1052" actId="14100"/>
          <ac:spMkLst>
            <pc:docMk/>
            <pc:sldMk cId="575915155" sldId="2145707042"/>
            <ac:spMk id="18" creationId="{6CAF437B-C1EF-4A1E-9EA5-9A50FCE6DEFD}"/>
          </ac:spMkLst>
        </pc:spChg>
        <pc:spChg chg="mod">
          <ac:chgData name="Lotte Ansgaard Thomsen" userId="18031ca4-7f28-4443-9bce-4f3c68a5fb25" providerId="ADAL" clId="{90155CBD-B2E1-50F1-A0AA-32531BDDC0A5}" dt="2026-09-22T11:26:16.114" v="1053" actId="1076"/>
          <ac:spMkLst>
            <pc:docMk/>
            <pc:sldMk cId="575915155" sldId="2145707042"/>
            <ac:spMk id="19" creationId="{188A05F4-769D-4FF0-A73E-14645FC6406C}"/>
          </ac:spMkLst>
        </pc:spChg>
        <pc:spChg chg="mod">
          <ac:chgData name="Lotte Ansgaard Thomsen" userId="18031ca4-7f28-4443-9bce-4f3c68a5fb25" providerId="ADAL" clId="{90155CBD-B2E1-50F1-A0AA-32531BDDC0A5}" dt="2026-09-22T11:26:19.141" v="1054" actId="1076"/>
          <ac:spMkLst>
            <pc:docMk/>
            <pc:sldMk cId="575915155" sldId="2145707042"/>
            <ac:spMk id="20" creationId="{7E603CE6-AA22-41FD-B2B5-856221BF6705}"/>
          </ac:spMkLst>
        </pc:spChg>
        <pc:spChg chg="mod">
          <ac:chgData name="Lotte Ansgaard Thomsen" userId="18031ca4-7f28-4443-9bce-4f3c68a5fb25" providerId="ADAL" clId="{90155CBD-B2E1-50F1-A0AA-32531BDDC0A5}" dt="2026-09-22T11:25:15.516" v="1046"/>
          <ac:spMkLst>
            <pc:docMk/>
            <pc:sldMk cId="575915155" sldId="2145707042"/>
            <ac:spMk id="21" creationId="{45FA6520-B4C5-41EA-9AAE-3DE992C86249}"/>
          </ac:spMkLst>
        </pc:spChg>
      </pc:sldChg>
      <pc:sldChg chg="modSp add mod">
        <pc:chgData name="Lotte Ansgaard Thomsen" userId="18031ca4-7f28-4443-9bce-4f3c68a5fb25" providerId="ADAL" clId="{90155CBD-B2E1-50F1-A0AA-32531BDDC0A5}" dt="2026-09-22T11:27:51.459" v="1065"/>
        <pc:sldMkLst>
          <pc:docMk/>
          <pc:sldMk cId="15639518" sldId="2145707043"/>
        </pc:sldMkLst>
        <pc:spChg chg="mod">
          <ac:chgData name="Lotte Ansgaard Thomsen" userId="18031ca4-7f28-4443-9bce-4f3c68a5fb25" providerId="ADAL" clId="{90155CBD-B2E1-50F1-A0AA-32531BDDC0A5}" dt="2026-09-22T11:27:51.458" v="1064"/>
          <ac:spMkLst>
            <pc:docMk/>
            <pc:sldMk cId="15639518" sldId="2145707043"/>
            <ac:spMk id="14" creationId="{E721D6A7-E092-4C95-A3D5-0D9ADA77802A}"/>
          </ac:spMkLst>
        </pc:spChg>
        <pc:spChg chg="mod">
          <ac:chgData name="Lotte Ansgaard Thomsen" userId="18031ca4-7f28-4443-9bce-4f3c68a5fb25" providerId="ADAL" clId="{90155CBD-B2E1-50F1-A0AA-32531BDDC0A5}" dt="2026-09-22T11:27:26.930" v="1058"/>
          <ac:spMkLst>
            <pc:docMk/>
            <pc:sldMk cId="15639518" sldId="2145707043"/>
            <ac:spMk id="15" creationId="{E7061511-C3F3-4183-AAC5-114DB09CEA65}"/>
          </ac:spMkLst>
        </pc:spChg>
        <pc:spChg chg="mod">
          <ac:chgData name="Lotte Ansgaard Thomsen" userId="18031ca4-7f28-4443-9bce-4f3c68a5fb25" providerId="ADAL" clId="{90155CBD-B2E1-50F1-A0AA-32531BDDC0A5}" dt="2026-09-22T11:27:26.930" v="1059"/>
          <ac:spMkLst>
            <pc:docMk/>
            <pc:sldMk cId="15639518" sldId="2145707043"/>
            <ac:spMk id="16" creationId="{84AAC4F4-BB42-490A-89B3-0AE6B71D6327}"/>
          </ac:spMkLst>
        </pc:spChg>
        <pc:spChg chg="mod">
          <ac:chgData name="Lotte Ansgaard Thomsen" userId="18031ca4-7f28-4443-9bce-4f3c68a5fb25" providerId="ADAL" clId="{90155CBD-B2E1-50F1-A0AA-32531BDDC0A5}" dt="2026-09-22T11:27:26.930" v="1060"/>
          <ac:spMkLst>
            <pc:docMk/>
            <pc:sldMk cId="15639518" sldId="2145707043"/>
            <ac:spMk id="17" creationId="{E1B2EAC0-AF0C-45EB-A965-9C8D8EAC09DF}"/>
          </ac:spMkLst>
        </pc:spChg>
        <pc:spChg chg="mod">
          <ac:chgData name="Lotte Ansgaard Thomsen" userId="18031ca4-7f28-4443-9bce-4f3c68a5fb25" providerId="ADAL" clId="{90155CBD-B2E1-50F1-A0AA-32531BDDC0A5}" dt="2026-09-22T11:27:51.459" v="1065"/>
          <ac:spMkLst>
            <pc:docMk/>
            <pc:sldMk cId="15639518" sldId="2145707043"/>
            <ac:spMk id="18" creationId="{6CAF437B-C1EF-4A1E-9EA5-9A50FCE6DEFD}"/>
          </ac:spMkLst>
        </pc:spChg>
        <pc:spChg chg="mod">
          <ac:chgData name="Lotte Ansgaard Thomsen" userId="18031ca4-7f28-4443-9bce-4f3c68a5fb25" providerId="ADAL" clId="{90155CBD-B2E1-50F1-A0AA-32531BDDC0A5}" dt="2026-09-22T11:27:26.930" v="1061"/>
          <ac:spMkLst>
            <pc:docMk/>
            <pc:sldMk cId="15639518" sldId="2145707043"/>
            <ac:spMk id="19" creationId="{188A05F4-769D-4FF0-A73E-14645FC6406C}"/>
          </ac:spMkLst>
        </pc:spChg>
        <pc:spChg chg="mod">
          <ac:chgData name="Lotte Ansgaard Thomsen" userId="18031ca4-7f28-4443-9bce-4f3c68a5fb25" providerId="ADAL" clId="{90155CBD-B2E1-50F1-A0AA-32531BDDC0A5}" dt="2026-09-22T11:27:26.931" v="1062"/>
          <ac:spMkLst>
            <pc:docMk/>
            <pc:sldMk cId="15639518" sldId="2145707043"/>
            <ac:spMk id="20" creationId="{7E603CE6-AA22-41FD-B2B5-856221BF6705}"/>
          </ac:spMkLst>
        </pc:spChg>
        <pc:spChg chg="mod">
          <ac:chgData name="Lotte Ansgaard Thomsen" userId="18031ca4-7f28-4443-9bce-4f3c68a5fb25" providerId="ADAL" clId="{90155CBD-B2E1-50F1-A0AA-32531BDDC0A5}" dt="2026-09-22T11:27:26.931" v="1063"/>
          <ac:spMkLst>
            <pc:docMk/>
            <pc:sldMk cId="15639518" sldId="2145707043"/>
            <ac:spMk id="21" creationId="{45FA6520-B4C5-41EA-9AAE-3DE992C86249}"/>
          </ac:spMkLst>
        </pc:spChg>
      </pc:sldChg>
      <pc:sldChg chg="modSp add del mod">
        <pc:chgData name="Lotte Ansgaard Thomsen" userId="18031ca4-7f28-4443-9bce-4f3c68a5fb25" providerId="ADAL" clId="{90155CBD-B2E1-50F1-A0AA-32531BDDC0A5}" dt="2026-09-22T18:01:50.194" v="1270"/>
        <pc:sldMkLst>
          <pc:docMk/>
          <pc:sldMk cId="1755263347" sldId="2145707044"/>
        </pc:sldMkLst>
        <pc:spChg chg="mod">
          <ac:chgData name="Lotte Ansgaard Thomsen" userId="18031ca4-7f28-4443-9bce-4f3c68a5fb25" providerId="ADAL" clId="{90155CBD-B2E1-50F1-A0AA-32531BDDC0A5}" dt="2026-09-22T18:01:00.531" v="1268" actId="207"/>
          <ac:spMkLst>
            <pc:docMk/>
            <pc:sldMk cId="1755263347" sldId="2145707044"/>
            <ac:spMk id="18" creationId="{8276286B-151D-D51D-43BF-8CC404041AF0}"/>
          </ac:spMkLst>
        </pc:spChg>
      </pc:sldChg>
      <pc:sldChg chg="modSp add mod">
        <pc:chgData name="Lotte Ansgaard Thomsen" userId="18031ca4-7f28-4443-9bce-4f3c68a5fb25" providerId="ADAL" clId="{90155CBD-B2E1-50F1-A0AA-32531BDDC0A5}" dt="2026-09-22T19:49:05.105" v="1553" actId="20577"/>
        <pc:sldMkLst>
          <pc:docMk/>
          <pc:sldMk cId="1892095707" sldId="2145707045"/>
        </pc:sldMkLst>
        <pc:spChg chg="mod">
          <ac:chgData name="Lotte Ansgaard Thomsen" userId="18031ca4-7f28-4443-9bce-4f3c68a5fb25" providerId="ADAL" clId="{90155CBD-B2E1-50F1-A0AA-32531BDDC0A5}" dt="2026-09-22T19:49:05.105" v="1553" actId="20577"/>
          <ac:spMkLst>
            <pc:docMk/>
            <pc:sldMk cId="1892095707" sldId="2145707045"/>
            <ac:spMk id="18" creationId="{8276286B-151D-D51D-43BF-8CC404041AF0}"/>
          </ac:spMkLst>
        </pc:spChg>
      </pc:sldChg>
      <pc:sldChg chg="add del">
        <pc:chgData name="Lotte Ansgaard Thomsen" userId="18031ca4-7f28-4443-9bce-4f3c68a5fb25" providerId="ADAL" clId="{90155CBD-B2E1-50F1-A0AA-32531BDDC0A5}" dt="2026-09-22T18:05:21.326" v="1309"/>
        <pc:sldMkLst>
          <pc:docMk/>
          <pc:sldMk cId="2796191442" sldId="2145707046"/>
        </pc:sldMkLst>
      </pc:sldChg>
      <pc:sldChg chg="modSp add mod">
        <pc:chgData name="Lotte Ansgaard Thomsen" userId="18031ca4-7f28-4443-9bce-4f3c68a5fb25" providerId="ADAL" clId="{90155CBD-B2E1-50F1-A0AA-32531BDDC0A5}" dt="2026-09-22T18:06:26.492" v="1346" actId="1076"/>
        <pc:sldMkLst>
          <pc:docMk/>
          <pc:sldMk cId="2897606806" sldId="2145707047"/>
        </pc:sldMkLst>
        <pc:spChg chg="mod">
          <ac:chgData name="Lotte Ansgaard Thomsen" userId="18031ca4-7f28-4443-9bce-4f3c68a5fb25" providerId="ADAL" clId="{90155CBD-B2E1-50F1-A0AA-32531BDDC0A5}" dt="2026-09-22T18:06:26.492" v="1346" actId="1076"/>
          <ac:spMkLst>
            <pc:docMk/>
            <pc:sldMk cId="2897606806" sldId="2145707047"/>
            <ac:spMk id="6" creationId="{B00C76D5-FE97-FACB-4426-F7AD97B28E6D}"/>
          </ac:spMkLst>
        </pc:spChg>
        <pc:picChg chg="mod">
          <ac:chgData name="Lotte Ansgaard Thomsen" userId="18031ca4-7f28-4443-9bce-4f3c68a5fb25" providerId="ADAL" clId="{90155CBD-B2E1-50F1-A0AA-32531BDDC0A5}" dt="2026-09-22T18:06:23.809" v="1345" actId="1076"/>
          <ac:picMkLst>
            <pc:docMk/>
            <pc:sldMk cId="2897606806" sldId="2145707047"/>
            <ac:picMk id="3" creationId="{70C5108A-088C-2517-F9C1-B29B9463C51C}"/>
          </ac:picMkLst>
        </pc:picChg>
      </pc:sldChg>
      <pc:sldChg chg="modSp add mod">
        <pc:chgData name="Lotte Ansgaard Thomsen" userId="18031ca4-7f28-4443-9bce-4f3c68a5fb25" providerId="ADAL" clId="{90155CBD-B2E1-50F1-A0AA-32531BDDC0A5}" dt="2026-09-22T18:13:26.520" v="1442" actId="20577"/>
        <pc:sldMkLst>
          <pc:docMk/>
          <pc:sldMk cId="1222253711" sldId="2145707048"/>
        </pc:sldMkLst>
        <pc:spChg chg="mod">
          <ac:chgData name="Lotte Ansgaard Thomsen" userId="18031ca4-7f28-4443-9bce-4f3c68a5fb25" providerId="ADAL" clId="{90155CBD-B2E1-50F1-A0AA-32531BDDC0A5}" dt="2026-09-22T18:13:26.520" v="1442" actId="20577"/>
          <ac:spMkLst>
            <pc:docMk/>
            <pc:sldMk cId="1222253711" sldId="2145707048"/>
            <ac:spMk id="4" creationId="{7EA12AC5-6B6C-B1DA-97AB-266E3FA7FEA8}"/>
          </ac:spMkLst>
        </pc:spChg>
      </pc:sldChg>
      <pc:sldChg chg="add del">
        <pc:chgData name="Lotte Ansgaard Thomsen" userId="18031ca4-7f28-4443-9bce-4f3c68a5fb25" providerId="ADAL" clId="{90155CBD-B2E1-50F1-A0AA-32531BDDC0A5}" dt="2026-09-22T18:10:58.419" v="1418"/>
        <pc:sldMkLst>
          <pc:docMk/>
          <pc:sldMk cId="255734347" sldId="2145707049"/>
        </pc:sldMkLst>
      </pc:sldChg>
      <pc:sldChg chg="modSp add mod">
        <pc:chgData name="Lotte Ansgaard Thomsen" userId="18031ca4-7f28-4443-9bce-4f3c68a5fb25" providerId="ADAL" clId="{90155CBD-B2E1-50F1-A0AA-32531BDDC0A5}" dt="2026-09-22T18:09:21.809" v="1395"/>
        <pc:sldMkLst>
          <pc:docMk/>
          <pc:sldMk cId="260004744" sldId="2145707050"/>
        </pc:sldMkLst>
        <pc:spChg chg="mod">
          <ac:chgData name="Lotte Ansgaard Thomsen" userId="18031ca4-7f28-4443-9bce-4f3c68a5fb25" providerId="ADAL" clId="{90155CBD-B2E1-50F1-A0AA-32531BDDC0A5}" dt="2026-09-22T18:09:21.809" v="1395"/>
          <ac:spMkLst>
            <pc:docMk/>
            <pc:sldMk cId="260004744" sldId="2145707050"/>
            <ac:spMk id="7" creationId="{2EDA0181-A52A-3D48-BEDE-7FFA8D0C6926}"/>
          </ac:spMkLst>
        </pc:spChg>
      </pc:sldChg>
      <pc:sldChg chg="modSp add mod">
        <pc:chgData name="Lotte Ansgaard Thomsen" userId="18031ca4-7f28-4443-9bce-4f3c68a5fb25" providerId="ADAL" clId="{90155CBD-B2E1-50F1-A0AA-32531BDDC0A5}" dt="2026-09-22T19:54:53.011" v="1569" actId="20577"/>
        <pc:sldMkLst>
          <pc:docMk/>
          <pc:sldMk cId="1919149305" sldId="2145707051"/>
        </pc:sldMkLst>
        <pc:spChg chg="mod">
          <ac:chgData name="Lotte Ansgaard Thomsen" userId="18031ca4-7f28-4443-9bce-4f3c68a5fb25" providerId="ADAL" clId="{90155CBD-B2E1-50F1-A0AA-32531BDDC0A5}" dt="2026-09-22T19:54:53.011" v="1569" actId="20577"/>
          <ac:spMkLst>
            <pc:docMk/>
            <pc:sldMk cId="1919149305" sldId="2145707051"/>
            <ac:spMk id="8" creationId="{3A79BC23-E69A-F18F-387B-CE5F2F5BA7A0}"/>
          </ac:spMkLst>
        </pc:spChg>
      </pc:sldChg>
      <pc:sldChg chg="modSp add mod">
        <pc:chgData name="Lotte Ansgaard Thomsen" userId="18031ca4-7f28-4443-9bce-4f3c68a5fb25" providerId="ADAL" clId="{90155CBD-B2E1-50F1-A0AA-32531BDDC0A5}" dt="2026-09-22T18:09:22.863" v="1400"/>
        <pc:sldMkLst>
          <pc:docMk/>
          <pc:sldMk cId="1748860213" sldId="2145707052"/>
        </pc:sldMkLst>
        <pc:spChg chg="mod">
          <ac:chgData name="Lotte Ansgaard Thomsen" userId="18031ca4-7f28-4443-9bce-4f3c68a5fb25" providerId="ADAL" clId="{90155CBD-B2E1-50F1-A0AA-32531BDDC0A5}" dt="2026-09-22T18:09:22.863" v="1400"/>
          <ac:spMkLst>
            <pc:docMk/>
            <pc:sldMk cId="1748860213" sldId="2145707052"/>
            <ac:spMk id="60" creationId="{00000000-0000-0000-0000-000000000000}"/>
          </ac:spMkLst>
        </pc:spChg>
      </pc:sldChg>
      <pc:sldChg chg="modSp add mod">
        <pc:chgData name="Lotte Ansgaard Thomsen" userId="18031ca4-7f28-4443-9bce-4f3c68a5fb25" providerId="ADAL" clId="{90155CBD-B2E1-50F1-A0AA-32531BDDC0A5}" dt="2026-09-22T19:54:57.977" v="1570" actId="1076"/>
        <pc:sldMkLst>
          <pc:docMk/>
          <pc:sldMk cId="626442791" sldId="2145707053"/>
        </pc:sldMkLst>
        <pc:spChg chg="mod">
          <ac:chgData name="Lotte Ansgaard Thomsen" userId="18031ca4-7f28-4443-9bce-4f3c68a5fb25" providerId="ADAL" clId="{90155CBD-B2E1-50F1-A0AA-32531BDDC0A5}" dt="2026-09-22T18:09:23.984" v="1403"/>
          <ac:spMkLst>
            <pc:docMk/>
            <pc:sldMk cId="626442791" sldId="2145707053"/>
            <ac:spMk id="4" creationId="{340E7B4C-92DC-0282-747B-B9A46977FC6F}"/>
          </ac:spMkLst>
        </pc:spChg>
        <pc:picChg chg="mod">
          <ac:chgData name="Lotte Ansgaard Thomsen" userId="18031ca4-7f28-4443-9bce-4f3c68a5fb25" providerId="ADAL" clId="{90155CBD-B2E1-50F1-A0AA-32531BDDC0A5}" dt="2026-09-22T19:54:57.977" v="1570" actId="1076"/>
          <ac:picMkLst>
            <pc:docMk/>
            <pc:sldMk cId="626442791" sldId="2145707053"/>
            <ac:picMk id="3" creationId="{1EB38CB6-4C02-22C4-BB56-25F43A7C4E6A}"/>
          </ac:picMkLst>
        </pc:picChg>
      </pc:sldChg>
      <pc:sldChg chg="modSp add mod">
        <pc:chgData name="Lotte Ansgaard Thomsen" userId="18031ca4-7f28-4443-9bce-4f3c68a5fb25" providerId="ADAL" clId="{90155CBD-B2E1-50F1-A0AA-32531BDDC0A5}" dt="2026-09-22T18:09:24.360" v="1406"/>
        <pc:sldMkLst>
          <pc:docMk/>
          <pc:sldMk cId="416121413" sldId="2145707054"/>
        </pc:sldMkLst>
        <pc:spChg chg="mod">
          <ac:chgData name="Lotte Ansgaard Thomsen" userId="18031ca4-7f28-4443-9bce-4f3c68a5fb25" providerId="ADAL" clId="{90155CBD-B2E1-50F1-A0AA-32531BDDC0A5}" dt="2026-09-22T18:09:24.360" v="1406"/>
          <ac:spMkLst>
            <pc:docMk/>
            <pc:sldMk cId="416121413" sldId="2145707054"/>
            <ac:spMk id="4" creationId="{004572D6-28B1-5379-6232-B0928765C942}"/>
          </ac:spMkLst>
        </pc:spChg>
      </pc:sldChg>
      <pc:sldChg chg="modSp add mod">
        <pc:chgData name="Lotte Ansgaard Thomsen" userId="18031ca4-7f28-4443-9bce-4f3c68a5fb25" providerId="ADAL" clId="{90155CBD-B2E1-50F1-A0AA-32531BDDC0A5}" dt="2026-09-22T18:09:26.957" v="1409"/>
        <pc:sldMkLst>
          <pc:docMk/>
          <pc:sldMk cId="3746866648" sldId="2145707055"/>
        </pc:sldMkLst>
        <pc:spChg chg="mod">
          <ac:chgData name="Lotte Ansgaard Thomsen" userId="18031ca4-7f28-4443-9bce-4f3c68a5fb25" providerId="ADAL" clId="{90155CBD-B2E1-50F1-A0AA-32531BDDC0A5}" dt="2026-09-22T18:09:26.957" v="1409"/>
          <ac:spMkLst>
            <pc:docMk/>
            <pc:sldMk cId="3746866648" sldId="2145707055"/>
            <ac:spMk id="8" creationId="{00000000-0000-0000-0000-000000000000}"/>
          </ac:spMkLst>
        </pc:spChg>
      </pc:sldChg>
      <pc:sldChg chg="modSp add mod">
        <pc:chgData name="Lotte Ansgaard Thomsen" userId="18031ca4-7f28-4443-9bce-4f3c68a5fb25" providerId="ADAL" clId="{90155CBD-B2E1-50F1-A0AA-32531BDDC0A5}" dt="2026-09-22T18:09:27.878" v="1412"/>
        <pc:sldMkLst>
          <pc:docMk/>
          <pc:sldMk cId="794032263" sldId="2145707056"/>
        </pc:sldMkLst>
        <pc:spChg chg="mod">
          <ac:chgData name="Lotte Ansgaard Thomsen" userId="18031ca4-7f28-4443-9bce-4f3c68a5fb25" providerId="ADAL" clId="{90155CBD-B2E1-50F1-A0AA-32531BDDC0A5}" dt="2026-09-22T18:09:27.878" v="1412"/>
          <ac:spMkLst>
            <pc:docMk/>
            <pc:sldMk cId="794032263" sldId="2145707056"/>
            <ac:spMk id="8" creationId="{00000000-0000-0000-0000-000000000000}"/>
          </ac:spMkLst>
        </pc:spChg>
      </pc:sldChg>
      <pc:sldChg chg="add">
        <pc:chgData name="Lotte Ansgaard Thomsen" userId="18031ca4-7f28-4443-9bce-4f3c68a5fb25" providerId="ADAL" clId="{90155CBD-B2E1-50F1-A0AA-32531BDDC0A5}" dt="2026-09-22T18:10:58.407" v="1417"/>
        <pc:sldMkLst>
          <pc:docMk/>
          <pc:sldMk cId="278921897" sldId="2145707057"/>
        </pc:sldMkLst>
      </pc:sldChg>
      <pc:sldChg chg="addSp delSp modSp new mod">
        <pc:chgData name="Lotte Ansgaard Thomsen" userId="18031ca4-7f28-4443-9bce-4f3c68a5fb25" providerId="ADAL" clId="{90155CBD-B2E1-50F1-A0AA-32531BDDC0A5}" dt="2026-09-22T19:00:20.730" v="1501" actId="478"/>
        <pc:sldMkLst>
          <pc:docMk/>
          <pc:sldMk cId="3216183888" sldId="2145707058"/>
        </pc:sldMkLst>
        <pc:spChg chg="mod">
          <ac:chgData name="Lotte Ansgaard Thomsen" userId="18031ca4-7f28-4443-9bce-4f3c68a5fb25" providerId="ADAL" clId="{90155CBD-B2E1-50F1-A0AA-32531BDDC0A5}" dt="2026-09-22T18:55:31.672" v="1497" actId="20577"/>
          <ac:spMkLst>
            <pc:docMk/>
            <pc:sldMk cId="3216183888" sldId="2145707058"/>
            <ac:spMk id="2" creationId="{F62082CE-FC9A-30CC-1C8C-D0DC8903B81B}"/>
          </ac:spMkLst>
        </pc:spChg>
        <pc:spChg chg="del">
          <ac:chgData name="Lotte Ansgaard Thomsen" userId="18031ca4-7f28-4443-9bce-4f3c68a5fb25" providerId="ADAL" clId="{90155CBD-B2E1-50F1-A0AA-32531BDDC0A5}" dt="2026-09-22T19:00:20.730" v="1501" actId="478"/>
          <ac:spMkLst>
            <pc:docMk/>
            <pc:sldMk cId="3216183888" sldId="2145707058"/>
            <ac:spMk id="3" creationId="{0CEC992D-27CC-E520-62B0-2542E609FC2C}"/>
          </ac:spMkLst>
        </pc:spChg>
        <pc:picChg chg="add mod">
          <ac:chgData name="Lotte Ansgaard Thomsen" userId="18031ca4-7f28-4443-9bce-4f3c68a5fb25" providerId="ADAL" clId="{90155CBD-B2E1-50F1-A0AA-32531BDDC0A5}" dt="2026-09-22T19:00:16.979" v="1500" actId="1076"/>
          <ac:picMkLst>
            <pc:docMk/>
            <pc:sldMk cId="3216183888" sldId="2145707058"/>
            <ac:picMk id="4" creationId="{416BCC6E-B83F-098B-FAC0-0531BC2F3461}"/>
          </ac:picMkLst>
        </pc:picChg>
      </pc:sldChg>
      <pc:sldChg chg="modSp add mod">
        <pc:chgData name="Lotte Ansgaard Thomsen" userId="18031ca4-7f28-4443-9bce-4f3c68a5fb25" providerId="ADAL" clId="{90155CBD-B2E1-50F1-A0AA-32531BDDC0A5}" dt="2026-09-22T19:38:04.860" v="1541"/>
        <pc:sldMkLst>
          <pc:docMk/>
          <pc:sldMk cId="1937453955" sldId="2145707059"/>
        </pc:sldMkLst>
        <pc:spChg chg="mod">
          <ac:chgData name="Lotte Ansgaard Thomsen" userId="18031ca4-7f28-4443-9bce-4f3c68a5fb25" providerId="ADAL" clId="{90155CBD-B2E1-50F1-A0AA-32531BDDC0A5}" dt="2026-09-22T19:38:04.860" v="1541"/>
          <ac:spMkLst>
            <pc:docMk/>
            <pc:sldMk cId="1937453955" sldId="2145707059"/>
            <ac:spMk id="8" creationId="{00000000-0000-0000-0000-000000000000}"/>
          </ac:spMkLst>
        </pc:spChg>
      </pc:sldChg>
      <pc:sldChg chg="add del">
        <pc:chgData name="Lotte Ansgaard Thomsen" userId="18031ca4-7f28-4443-9bce-4f3c68a5fb25" providerId="ADAL" clId="{90155CBD-B2E1-50F1-A0AA-32531BDDC0A5}" dt="2026-09-22T19:52:57.330" v="1556"/>
        <pc:sldMkLst>
          <pc:docMk/>
          <pc:sldMk cId="418195551" sldId="2145707060"/>
        </pc:sldMkLst>
      </pc:sldChg>
      <pc:sldMasterChg chg="del delSldLayout">
        <pc:chgData name="Lotte Ansgaard Thomsen" userId="18031ca4-7f28-4443-9bce-4f3c68a5fb25" providerId="ADAL" clId="{90155CBD-B2E1-50F1-A0AA-32531BDDC0A5}" dt="2026-09-21T12:20:38.311" v="37"/>
        <pc:sldMasterMkLst>
          <pc:docMk/>
          <pc:sldMasterMk cId="1305278098" sldId="2147483726"/>
        </pc:sldMasterMkLst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2641729462" sldId="2147483727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292972410" sldId="2147483728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1664727320" sldId="2147483729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3414244242" sldId="2147483730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2167638174" sldId="2147483731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984538700" sldId="2147483732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850449483" sldId="2147483733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4140188666" sldId="2147483734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4043693107" sldId="2147483735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3506498335" sldId="2147483736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3916870312" sldId="2147483737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3184934965" sldId="2147483738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3433255920" sldId="2147483739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2286262641" sldId="2147483740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1298629599" sldId="2147483741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878967864" sldId="2147483742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2155518922" sldId="2147483743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2126328285" sldId="2147483744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2428262126" sldId="2147483745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4076497439" sldId="2147483746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2141205720" sldId="2147483747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129912868" sldId="2147483748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4122072486" sldId="2147483749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1762497038" sldId="2147483750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4283856682" sldId="2147483751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2457559575" sldId="2147483752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3394818242" sldId="2147483753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672825557" sldId="2147483754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601480466" sldId="2147483755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3557656302" sldId="2147483756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604218602" sldId="2147483757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1473288808" sldId="2147483758"/>
          </pc:sldLayoutMkLst>
        </pc:sldLayoutChg>
        <pc:sldLayoutChg chg="del">
          <pc:chgData name="Lotte Ansgaard Thomsen" userId="18031ca4-7f28-4443-9bce-4f3c68a5fb25" providerId="ADAL" clId="{90155CBD-B2E1-50F1-A0AA-32531BDDC0A5}" dt="2026-09-21T12:20:38.311" v="37"/>
          <pc:sldLayoutMkLst>
            <pc:docMk/>
            <pc:sldMasterMk cId="1305278098" sldId="2147483726"/>
            <pc:sldLayoutMk cId="1154502239" sldId="2147483759"/>
          </pc:sldLayoutMkLst>
        </pc:sldLayoutChg>
      </pc:sldMasterChg>
      <pc:sldMasterChg chg="add addSldLayout modSldLayout">
        <pc:chgData name="Lotte Ansgaard Thomsen" userId="18031ca4-7f28-4443-9bce-4f3c68a5fb25" providerId="ADAL" clId="{90155CBD-B2E1-50F1-A0AA-32531BDDC0A5}" dt="2026-09-21T12:20:37.675" v="0"/>
        <pc:sldMasterMkLst>
          <pc:docMk/>
          <pc:sldMasterMk cId="1305278098" sldId="2147483760"/>
        </pc:sldMasterMkLst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2641729462" sldId="2147483761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292972410" sldId="2147483762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1664727320" sldId="2147483763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3414244242" sldId="2147483764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2167638174" sldId="2147483765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984538700" sldId="2147483766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850449483" sldId="2147483767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4140188666" sldId="2147483768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4043693107" sldId="2147483769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3506498335" sldId="2147483770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3916870312" sldId="2147483771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3184934965" sldId="2147483772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3433255920" sldId="2147483773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2286262641" sldId="2147483774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1298629599" sldId="2147483775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878967864" sldId="2147483776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2155518922" sldId="2147483777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2126328285" sldId="2147483778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2428262126" sldId="2147483779"/>
          </pc:sldLayoutMkLst>
        </pc:sldLayoutChg>
        <pc:sldLayoutChg chg="ad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4076497439" sldId="2147483780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2141205720" sldId="2147483781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129912868" sldId="2147483782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4122072486" sldId="2147483783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1762497038" sldId="2147483784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4283856682" sldId="2147483785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2457559575" sldId="2147483786"/>
          </pc:sldLayoutMkLst>
        </pc:sldLayoutChg>
        <pc:sldLayoutChg chg="add mo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3394818242" sldId="2147483787"/>
          </pc:sldLayoutMkLst>
        </pc:sldLayoutChg>
        <pc:sldLayoutChg chg="ad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672825557" sldId="2147483788"/>
          </pc:sldLayoutMkLst>
        </pc:sldLayoutChg>
        <pc:sldLayoutChg chg="ad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601480466" sldId="2147483789"/>
          </pc:sldLayoutMkLst>
        </pc:sldLayoutChg>
        <pc:sldLayoutChg chg="ad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3557656302" sldId="2147483790"/>
          </pc:sldLayoutMkLst>
        </pc:sldLayoutChg>
        <pc:sldLayoutChg chg="ad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604218602" sldId="2147483791"/>
          </pc:sldLayoutMkLst>
        </pc:sldLayoutChg>
        <pc:sldLayoutChg chg="ad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1473288808" sldId="2147483792"/>
          </pc:sldLayoutMkLst>
        </pc:sldLayoutChg>
        <pc:sldLayoutChg chg="add">
          <pc:chgData name="Lotte Ansgaard Thomsen" userId="18031ca4-7f28-4443-9bce-4f3c68a5fb25" providerId="ADAL" clId="{90155CBD-B2E1-50F1-A0AA-32531BDDC0A5}" dt="2026-09-21T12:20:37.675" v="0"/>
          <pc:sldLayoutMkLst>
            <pc:docMk/>
            <pc:sldMasterMk cId="1305278098" sldId="2147483760"/>
            <pc:sldLayoutMk cId="1154502239" sldId="2147483793"/>
          </pc:sldLayoutMkLst>
        </pc:sldLayoutChg>
      </pc:sldMasterChg>
    </pc:docChg>
  </pc:docChgLst>
</pc:chgInfo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hyperlink" Target="https://github.com/massimopizzol/advanced-lca-notebooks/tree/main/Course-material-bw25" TargetMode="External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hyperlink" Target="https://github.com/massimopizzol/advanced-lca-notebooks/tree/main/Course-material-bw25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3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13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13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E3078E-2C6E-4DA5-B88D-BF03E67F936D}" type="doc">
      <dgm:prSet loTypeId="urn:microsoft.com/office/officeart/2017/3/layout/HorizontalLabelsTimeline" loCatId="process" qsTypeId="urn:microsoft.com/office/officeart/2005/8/quickstyle/3d5#5" qsCatId="3D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2C7CCF45-8192-48FE-959B-86406F0DC0EE}">
      <dgm:prSet/>
      <dgm:spPr/>
      <dgm:t>
        <a:bodyPr/>
        <a:lstStyle/>
        <a:p>
          <a:pPr>
            <a:defRPr b="1"/>
          </a:pPr>
          <a:r>
            <a:rPr lang="en-US"/>
            <a:t>2007</a:t>
          </a:r>
        </a:p>
      </dgm:t>
    </dgm:pt>
    <dgm:pt modelId="{E1AA83AB-CA6A-44EC-B8DA-5222B09AC7F2}" type="parTrans" cxnId="{85184083-6EC0-44B9-9AA8-7B0FF34DAEA3}">
      <dgm:prSet/>
      <dgm:spPr/>
      <dgm:t>
        <a:bodyPr/>
        <a:lstStyle/>
        <a:p>
          <a:endParaRPr lang="en-US"/>
        </a:p>
      </dgm:t>
    </dgm:pt>
    <dgm:pt modelId="{C8EF772B-9F12-45CD-9298-0745A7D3BB92}" type="sibTrans" cxnId="{85184083-6EC0-44B9-9AA8-7B0FF34DAEA3}">
      <dgm:prSet/>
      <dgm:spPr/>
      <dgm:t>
        <a:bodyPr/>
        <a:lstStyle/>
        <a:p>
          <a:endParaRPr lang="en-US"/>
        </a:p>
      </dgm:t>
    </dgm:pt>
    <dgm:pt modelId="{AFCF6AA3-82FF-4A38-A951-A05075A65004}">
      <dgm:prSet custT="1"/>
      <dgm:spPr/>
      <dgm:t>
        <a:bodyPr/>
        <a:lstStyle/>
        <a:p>
          <a:r>
            <a:rPr lang="en-US" sz="1800" b="1" dirty="0"/>
            <a:t>Summer student at CERN</a:t>
          </a:r>
        </a:p>
      </dgm:t>
    </dgm:pt>
    <dgm:pt modelId="{EF75FFCC-CFAD-4682-A681-F1EDC6E71106}" type="parTrans" cxnId="{03F3C812-BCF9-4A44-BF6F-4DAF0CDAE575}">
      <dgm:prSet/>
      <dgm:spPr/>
      <dgm:t>
        <a:bodyPr/>
        <a:lstStyle/>
        <a:p>
          <a:endParaRPr lang="en-US"/>
        </a:p>
      </dgm:t>
    </dgm:pt>
    <dgm:pt modelId="{548C4E8E-0130-4FEB-AEE8-DE4A11F5C800}" type="sibTrans" cxnId="{03F3C812-BCF9-4A44-BF6F-4DAF0CDAE575}">
      <dgm:prSet/>
      <dgm:spPr/>
      <dgm:t>
        <a:bodyPr/>
        <a:lstStyle/>
        <a:p>
          <a:endParaRPr lang="en-US"/>
        </a:p>
      </dgm:t>
    </dgm:pt>
    <dgm:pt modelId="{C52E9441-F2BF-42EC-BB6A-AC37DF05B7DA}">
      <dgm:prSet/>
      <dgm:spPr/>
      <dgm:t>
        <a:bodyPr/>
        <a:lstStyle/>
        <a:p>
          <a:r>
            <a:rPr lang="en-US" sz="1200"/>
            <a:t>Did my undergraduate thesis at CERN</a:t>
          </a:r>
        </a:p>
      </dgm:t>
    </dgm:pt>
    <dgm:pt modelId="{9993BB45-5FF1-40A2-A70D-4D1B5E355C6A}" type="parTrans" cxnId="{923CB676-925B-456B-92B1-0CEE5DEF52B5}">
      <dgm:prSet/>
      <dgm:spPr/>
      <dgm:t>
        <a:bodyPr/>
        <a:lstStyle/>
        <a:p>
          <a:endParaRPr lang="en-US"/>
        </a:p>
      </dgm:t>
    </dgm:pt>
    <dgm:pt modelId="{1C21B3BE-B40E-48F6-ACDD-6B240D55144E}" type="sibTrans" cxnId="{923CB676-925B-456B-92B1-0CEE5DEF52B5}">
      <dgm:prSet/>
      <dgm:spPr/>
      <dgm:t>
        <a:bodyPr/>
        <a:lstStyle/>
        <a:p>
          <a:endParaRPr lang="en-US"/>
        </a:p>
      </dgm:t>
    </dgm:pt>
    <dgm:pt modelId="{82C6EC94-4137-4FFF-A7D8-C9023C88A2D3}">
      <dgm:prSet/>
      <dgm:spPr/>
      <dgm:t>
        <a:bodyPr/>
        <a:lstStyle/>
        <a:p>
          <a:pPr>
            <a:defRPr b="1"/>
          </a:pPr>
          <a:r>
            <a:rPr lang="en-US" dirty="0"/>
            <a:t>2010</a:t>
          </a:r>
        </a:p>
      </dgm:t>
    </dgm:pt>
    <dgm:pt modelId="{9A8A856F-8999-47B0-8367-C46A0410C1CF}" type="parTrans" cxnId="{9A46E786-84F7-419C-83D3-2B28E68ACA04}">
      <dgm:prSet/>
      <dgm:spPr/>
      <dgm:t>
        <a:bodyPr/>
        <a:lstStyle/>
        <a:p>
          <a:endParaRPr lang="en-US"/>
        </a:p>
      </dgm:t>
    </dgm:pt>
    <dgm:pt modelId="{5994F47E-98EA-42DB-8BD2-1D7215D94F20}" type="sibTrans" cxnId="{9A46E786-84F7-419C-83D3-2B28E68ACA04}">
      <dgm:prSet/>
      <dgm:spPr/>
      <dgm:t>
        <a:bodyPr/>
        <a:lstStyle/>
        <a:p>
          <a:endParaRPr lang="en-US"/>
        </a:p>
      </dgm:t>
    </dgm:pt>
    <dgm:pt modelId="{FC9273E2-03BE-4E01-94F5-C26F68E79A2D}">
      <dgm:prSet custT="1"/>
      <dgm:spPr/>
      <dgm:t>
        <a:bodyPr/>
        <a:lstStyle/>
        <a:p>
          <a:r>
            <a:rPr lang="en-US" sz="1800" b="1" dirty="0"/>
            <a:t>Master in physics investigating data at CERN</a:t>
          </a:r>
        </a:p>
      </dgm:t>
    </dgm:pt>
    <dgm:pt modelId="{E38E0FEE-AA0F-4BD2-ABE0-146838DA6463}" type="parTrans" cxnId="{1AC1E4AB-5817-4C3A-8741-83F50BB45401}">
      <dgm:prSet/>
      <dgm:spPr/>
      <dgm:t>
        <a:bodyPr/>
        <a:lstStyle/>
        <a:p>
          <a:endParaRPr lang="en-US"/>
        </a:p>
      </dgm:t>
    </dgm:pt>
    <dgm:pt modelId="{9D518B79-8ED0-49DC-ACDE-D36221675005}" type="sibTrans" cxnId="{1AC1E4AB-5817-4C3A-8741-83F50BB45401}">
      <dgm:prSet/>
      <dgm:spPr/>
      <dgm:t>
        <a:bodyPr/>
        <a:lstStyle/>
        <a:p>
          <a:endParaRPr lang="en-US"/>
        </a:p>
      </dgm:t>
    </dgm:pt>
    <dgm:pt modelId="{BCE4865F-2A71-4FE6-BB9F-AF2DB27FF2E4}">
      <dgm:prSet custT="1"/>
      <dgm:spPr/>
      <dgm:t>
        <a:bodyPr/>
        <a:lstStyle/>
        <a:p>
          <a:r>
            <a:rPr lang="en-US" sz="1600" b="1" dirty="0"/>
            <a:t>Exchange student at University of Florida and Cambridge University</a:t>
          </a:r>
        </a:p>
      </dgm:t>
    </dgm:pt>
    <dgm:pt modelId="{EC768664-3C08-4599-9ADE-640F70A7A4CE}" type="parTrans" cxnId="{8D6AA134-20B9-46F2-BD84-2DC26A0FC753}">
      <dgm:prSet/>
      <dgm:spPr/>
      <dgm:t>
        <a:bodyPr/>
        <a:lstStyle/>
        <a:p>
          <a:endParaRPr lang="en-US"/>
        </a:p>
      </dgm:t>
    </dgm:pt>
    <dgm:pt modelId="{436C6611-979F-4C1B-8830-AFDF665254FD}" type="sibTrans" cxnId="{8D6AA134-20B9-46F2-BD84-2DC26A0FC753}">
      <dgm:prSet/>
      <dgm:spPr/>
      <dgm:t>
        <a:bodyPr/>
        <a:lstStyle/>
        <a:p>
          <a:endParaRPr lang="en-US"/>
        </a:p>
      </dgm:t>
    </dgm:pt>
    <dgm:pt modelId="{5FA498B2-7040-4B4B-9FE4-9EFDC596BF84}">
      <dgm:prSet/>
      <dgm:spPr/>
      <dgm:t>
        <a:bodyPr/>
        <a:lstStyle/>
        <a:p>
          <a:pPr>
            <a:defRPr b="1"/>
          </a:pPr>
          <a:r>
            <a:rPr lang="en-US" dirty="0"/>
            <a:t>2011-2014</a:t>
          </a:r>
        </a:p>
      </dgm:t>
    </dgm:pt>
    <dgm:pt modelId="{B6A6D15E-6729-4721-BC09-02207054E94E}" type="parTrans" cxnId="{1E5D5C10-FFB4-4A76-97FE-1087123BD31A}">
      <dgm:prSet/>
      <dgm:spPr/>
      <dgm:t>
        <a:bodyPr/>
        <a:lstStyle/>
        <a:p>
          <a:endParaRPr lang="en-US"/>
        </a:p>
      </dgm:t>
    </dgm:pt>
    <dgm:pt modelId="{86633ACD-CDBD-465E-B5CB-F151131979DD}" type="sibTrans" cxnId="{1E5D5C10-FFB4-4A76-97FE-1087123BD31A}">
      <dgm:prSet/>
      <dgm:spPr/>
      <dgm:t>
        <a:bodyPr/>
        <a:lstStyle/>
        <a:p>
          <a:endParaRPr lang="en-US"/>
        </a:p>
      </dgm:t>
    </dgm:pt>
    <dgm:pt modelId="{F47BF52E-23EE-4699-B22D-9AC3C05A36AD}">
      <dgm:prSet custT="1"/>
      <dgm:spPr/>
      <dgm:t>
        <a:bodyPr/>
        <a:lstStyle/>
        <a:p>
          <a:r>
            <a:rPr lang="en-US" sz="1800" b="1" dirty="0"/>
            <a:t>PhD from KU at CERN</a:t>
          </a:r>
        </a:p>
      </dgm:t>
    </dgm:pt>
    <dgm:pt modelId="{9442BA5C-5802-4627-B9C0-ED50619D47F7}" type="parTrans" cxnId="{7946B63C-1397-4601-9AFC-733943A56454}">
      <dgm:prSet/>
      <dgm:spPr/>
      <dgm:t>
        <a:bodyPr/>
        <a:lstStyle/>
        <a:p>
          <a:endParaRPr lang="en-US"/>
        </a:p>
      </dgm:t>
    </dgm:pt>
    <dgm:pt modelId="{541A9DAC-62D4-4DEC-ACF2-C9490487EF67}" type="sibTrans" cxnId="{7946B63C-1397-4601-9AFC-733943A56454}">
      <dgm:prSet/>
      <dgm:spPr/>
      <dgm:t>
        <a:bodyPr/>
        <a:lstStyle/>
        <a:p>
          <a:endParaRPr lang="en-US"/>
        </a:p>
      </dgm:t>
    </dgm:pt>
    <dgm:pt modelId="{2EA54AF9-04D7-4057-B0AA-246254E52BCF}">
      <dgm:prSet/>
      <dgm:spPr/>
      <dgm:t>
        <a:bodyPr/>
        <a:lstStyle/>
        <a:p>
          <a:pPr>
            <a:defRPr b="1"/>
          </a:pPr>
          <a:r>
            <a:rPr lang="en-US" dirty="0"/>
            <a:t>2014-2018</a:t>
          </a:r>
        </a:p>
      </dgm:t>
    </dgm:pt>
    <dgm:pt modelId="{14057578-A422-44BB-A580-01CFCA3D8E43}" type="parTrans" cxnId="{ECB0B50E-3906-4CCF-859E-0A5B07196834}">
      <dgm:prSet/>
      <dgm:spPr/>
      <dgm:t>
        <a:bodyPr/>
        <a:lstStyle/>
        <a:p>
          <a:endParaRPr lang="en-US"/>
        </a:p>
      </dgm:t>
    </dgm:pt>
    <dgm:pt modelId="{99A82FD8-2A12-4B97-B310-044927DA482B}" type="sibTrans" cxnId="{ECB0B50E-3906-4CCF-859E-0A5B07196834}">
      <dgm:prSet/>
      <dgm:spPr/>
      <dgm:t>
        <a:bodyPr/>
        <a:lstStyle/>
        <a:p>
          <a:endParaRPr lang="en-US"/>
        </a:p>
      </dgm:t>
    </dgm:pt>
    <dgm:pt modelId="{0FFDF8D5-ADDC-4E74-AC56-65CF12BF1D2A}">
      <dgm:prSet custT="1"/>
      <dgm:spPr/>
      <dgm:t>
        <a:bodyPr/>
        <a:lstStyle/>
        <a:p>
          <a:r>
            <a:rPr lang="en-US" sz="1800" b="1" dirty="0" err="1"/>
            <a:t>Post.Doc</a:t>
          </a:r>
          <a:r>
            <a:rPr lang="en-US" sz="1800" b="1" dirty="0"/>
            <a:t> at Yale University at CERN</a:t>
          </a:r>
        </a:p>
      </dgm:t>
    </dgm:pt>
    <dgm:pt modelId="{8164DD72-AEBE-4840-8BFC-FF82987ABCBA}" type="parTrans" cxnId="{0F26CD2D-179B-4CD8-8082-83598664EC03}">
      <dgm:prSet/>
      <dgm:spPr/>
      <dgm:t>
        <a:bodyPr/>
        <a:lstStyle/>
        <a:p>
          <a:endParaRPr lang="en-US"/>
        </a:p>
      </dgm:t>
    </dgm:pt>
    <dgm:pt modelId="{A682EB12-3FE1-4DAF-A84D-EB3B7786C2B5}" type="sibTrans" cxnId="{0F26CD2D-179B-4CD8-8082-83598664EC03}">
      <dgm:prSet/>
      <dgm:spPr/>
      <dgm:t>
        <a:bodyPr/>
        <a:lstStyle/>
        <a:p>
          <a:endParaRPr lang="en-US"/>
        </a:p>
      </dgm:t>
    </dgm:pt>
    <dgm:pt modelId="{1FCBE9A0-DAE7-4C0F-8DB9-98F2D5637656}">
      <dgm:prSet/>
      <dgm:spPr/>
      <dgm:t>
        <a:bodyPr/>
        <a:lstStyle/>
        <a:p>
          <a:pPr>
            <a:defRPr b="1"/>
          </a:pPr>
          <a:r>
            <a:rPr lang="en-US" dirty="0"/>
            <a:t>2019-</a:t>
          </a:r>
        </a:p>
      </dgm:t>
    </dgm:pt>
    <dgm:pt modelId="{F69208AE-6AE3-4D54-9BD0-F91677B479E5}" type="parTrans" cxnId="{CF2B663E-0B4A-48B8-9C9D-DEEBF694D0A0}">
      <dgm:prSet/>
      <dgm:spPr/>
      <dgm:t>
        <a:bodyPr/>
        <a:lstStyle/>
        <a:p>
          <a:endParaRPr lang="en-US"/>
        </a:p>
      </dgm:t>
    </dgm:pt>
    <dgm:pt modelId="{CF61BEF5-5739-4E26-9866-208D16DF5BE3}" type="sibTrans" cxnId="{CF2B663E-0B4A-48B8-9C9D-DEEBF694D0A0}">
      <dgm:prSet/>
      <dgm:spPr/>
      <dgm:t>
        <a:bodyPr/>
        <a:lstStyle/>
        <a:p>
          <a:endParaRPr lang="en-US"/>
        </a:p>
      </dgm:t>
    </dgm:pt>
    <dgm:pt modelId="{E0EC276C-B13C-4BB1-87DF-082E6BF47D31}">
      <dgm:prSet custT="1"/>
      <dgm:spPr/>
      <dgm:t>
        <a:bodyPr/>
        <a:lstStyle/>
        <a:p>
          <a:r>
            <a:rPr lang="en-US" sz="1800" b="1" dirty="0"/>
            <a:t>Grundfos</a:t>
          </a:r>
        </a:p>
      </dgm:t>
    </dgm:pt>
    <dgm:pt modelId="{B535F87E-B997-4529-95EF-4E3315C9E09B}" type="parTrans" cxnId="{9F578C6B-839F-41A1-8027-553203BC7470}">
      <dgm:prSet/>
      <dgm:spPr/>
      <dgm:t>
        <a:bodyPr/>
        <a:lstStyle/>
        <a:p>
          <a:endParaRPr lang="en-US"/>
        </a:p>
      </dgm:t>
    </dgm:pt>
    <dgm:pt modelId="{9F7993E2-F7C9-4019-A531-4A6E30C4FF23}" type="sibTrans" cxnId="{9F578C6B-839F-41A1-8027-553203BC7470}">
      <dgm:prSet/>
      <dgm:spPr/>
      <dgm:t>
        <a:bodyPr/>
        <a:lstStyle/>
        <a:p>
          <a:endParaRPr lang="en-US"/>
        </a:p>
      </dgm:t>
    </dgm:pt>
    <dgm:pt modelId="{39EBA4B2-8A7D-4CF4-9341-0925EEC91D1E}">
      <dgm:prSet/>
      <dgm:spPr/>
      <dgm:t>
        <a:bodyPr/>
        <a:lstStyle/>
        <a:p>
          <a:r>
            <a:rPr lang="en-US" sz="1300" dirty="0"/>
            <a:t>Senior Data Analyst, </a:t>
          </a:r>
        </a:p>
      </dgm:t>
    </dgm:pt>
    <dgm:pt modelId="{1EE1FAB6-A261-4540-A2B5-DEF22E0D0EBC}" type="parTrans" cxnId="{D1994CDC-D43F-43A2-A855-1050A7717EEC}">
      <dgm:prSet/>
      <dgm:spPr/>
      <dgm:t>
        <a:bodyPr/>
        <a:lstStyle/>
        <a:p>
          <a:endParaRPr lang="en-US"/>
        </a:p>
      </dgm:t>
    </dgm:pt>
    <dgm:pt modelId="{2ACE21C0-1BEB-467B-A730-042F1098BF91}" type="sibTrans" cxnId="{D1994CDC-D43F-43A2-A855-1050A7717EEC}">
      <dgm:prSet/>
      <dgm:spPr/>
      <dgm:t>
        <a:bodyPr/>
        <a:lstStyle/>
        <a:p>
          <a:endParaRPr lang="en-US"/>
        </a:p>
      </dgm:t>
    </dgm:pt>
    <dgm:pt modelId="{6877AF5E-BF4D-48AC-95D9-0CDB1E327136}">
      <dgm:prSet/>
      <dgm:spPr/>
      <dgm:t>
        <a:bodyPr/>
        <a:lstStyle/>
        <a:p>
          <a:r>
            <a:rPr lang="en-US" sz="1300" dirty="0"/>
            <a:t>Lead Data Engineer </a:t>
          </a:r>
        </a:p>
      </dgm:t>
    </dgm:pt>
    <dgm:pt modelId="{E6A6A34B-C0CA-4387-B71B-DB4428DA58BE}" type="parTrans" cxnId="{F61CA946-AFDF-48E1-A178-EA63015CE7DB}">
      <dgm:prSet/>
      <dgm:spPr/>
      <dgm:t>
        <a:bodyPr/>
        <a:lstStyle/>
        <a:p>
          <a:endParaRPr lang="en-US"/>
        </a:p>
      </dgm:t>
    </dgm:pt>
    <dgm:pt modelId="{DA26FED5-A0E2-44F1-99CA-6B2F859649CF}" type="sibTrans" cxnId="{F61CA946-AFDF-48E1-A178-EA63015CE7DB}">
      <dgm:prSet/>
      <dgm:spPr/>
      <dgm:t>
        <a:bodyPr/>
        <a:lstStyle/>
        <a:p>
          <a:endParaRPr lang="en-US"/>
        </a:p>
      </dgm:t>
    </dgm:pt>
    <dgm:pt modelId="{0ED4C2A0-087E-4CE5-AD22-31453195A79C}">
      <dgm:prSet/>
      <dgm:spPr/>
      <dgm:t>
        <a:bodyPr/>
        <a:lstStyle/>
        <a:p>
          <a:r>
            <a:rPr lang="en-US" sz="1300" dirty="0"/>
            <a:t>Lead Data Architect in AI Solutions</a:t>
          </a:r>
        </a:p>
      </dgm:t>
    </dgm:pt>
    <dgm:pt modelId="{D8202B90-3B37-4AC1-85DD-6B45D78C5E44}" type="parTrans" cxnId="{0D885F0B-3C1B-4178-AF57-E56C4E33030A}">
      <dgm:prSet/>
      <dgm:spPr/>
      <dgm:t>
        <a:bodyPr/>
        <a:lstStyle/>
        <a:p>
          <a:endParaRPr lang="en-US"/>
        </a:p>
      </dgm:t>
    </dgm:pt>
    <dgm:pt modelId="{54E911B8-E326-467B-A1DE-3B47C33691BE}" type="sibTrans" cxnId="{0D885F0B-3C1B-4178-AF57-E56C4E33030A}">
      <dgm:prSet/>
      <dgm:spPr/>
      <dgm:t>
        <a:bodyPr/>
        <a:lstStyle/>
        <a:p>
          <a:endParaRPr lang="en-US"/>
        </a:p>
      </dgm:t>
    </dgm:pt>
    <dgm:pt modelId="{85D21BE7-AE8F-5F43-BE5A-C87685484D43}">
      <dgm:prSet/>
      <dgm:spPr/>
      <dgm:t>
        <a:bodyPr/>
        <a:lstStyle/>
        <a:p>
          <a:r>
            <a:rPr lang="en-US" sz="1300" dirty="0"/>
            <a:t>Lead Data Scientist</a:t>
          </a:r>
        </a:p>
      </dgm:t>
    </dgm:pt>
    <dgm:pt modelId="{3D2F5866-012C-1646-8CF0-49E1BF6B342B}" type="parTrans" cxnId="{092F8950-BEAD-0A49-AC46-378B17A6316D}">
      <dgm:prSet/>
      <dgm:spPr/>
      <dgm:t>
        <a:bodyPr/>
        <a:lstStyle/>
        <a:p>
          <a:endParaRPr lang="da-DK"/>
        </a:p>
      </dgm:t>
    </dgm:pt>
    <dgm:pt modelId="{0FBCC6B8-C7D7-B343-BA90-24B36FE208D5}" type="sibTrans" cxnId="{092F8950-BEAD-0A49-AC46-378B17A6316D}">
      <dgm:prSet/>
      <dgm:spPr/>
      <dgm:t>
        <a:bodyPr/>
        <a:lstStyle/>
        <a:p>
          <a:endParaRPr lang="da-DK"/>
        </a:p>
      </dgm:t>
    </dgm:pt>
    <dgm:pt modelId="{9B5CFDB5-0B9C-2C40-9EEF-70D7AD14442F}">
      <dgm:prSet/>
      <dgm:spPr/>
      <dgm:t>
        <a:bodyPr/>
        <a:lstStyle/>
        <a:p>
          <a:endParaRPr lang="en-US" sz="1300" dirty="0"/>
        </a:p>
      </dgm:t>
    </dgm:pt>
    <dgm:pt modelId="{EDF04508-397B-D148-9298-D1226A88FB9D}" type="parTrans" cxnId="{C18EC700-AB79-014D-B06C-703108AE3EEE}">
      <dgm:prSet/>
      <dgm:spPr/>
      <dgm:t>
        <a:bodyPr/>
        <a:lstStyle/>
        <a:p>
          <a:endParaRPr lang="en-US"/>
        </a:p>
      </dgm:t>
    </dgm:pt>
    <dgm:pt modelId="{43E1A1D8-E0AF-6143-A8FA-F4B0C203CA79}" type="sibTrans" cxnId="{C18EC700-AB79-014D-B06C-703108AE3EEE}">
      <dgm:prSet/>
      <dgm:spPr/>
      <dgm:t>
        <a:bodyPr/>
        <a:lstStyle/>
        <a:p>
          <a:endParaRPr lang="en-US"/>
        </a:p>
      </dgm:t>
    </dgm:pt>
    <dgm:pt modelId="{BA18947C-A776-465C-9BBC-CDFA70DDB3ED}" type="pres">
      <dgm:prSet presAssocID="{C6E3078E-2C6E-4DA5-B88D-BF03E67F936D}" presName="root" presStyleCnt="0">
        <dgm:presLayoutVars>
          <dgm:chMax/>
          <dgm:chPref/>
          <dgm:animLvl val="lvl"/>
        </dgm:presLayoutVars>
      </dgm:prSet>
      <dgm:spPr/>
    </dgm:pt>
    <dgm:pt modelId="{20B87224-F70C-4B34-AA7D-FE3FCB27751E}" type="pres">
      <dgm:prSet presAssocID="{C6E3078E-2C6E-4DA5-B88D-BF03E67F936D}" presName="divider" presStyleLbl="fgAcc1" presStyleIdx="0" presStyleCnt="1" custLinFactNeighborX="866" custLinFactNeighborY="-77575"/>
      <dgm:spPr/>
    </dgm:pt>
    <dgm:pt modelId="{1BB59057-FA43-4038-8B66-C4C3322D6D77}" type="pres">
      <dgm:prSet presAssocID="{C6E3078E-2C6E-4DA5-B88D-BF03E67F936D}" presName="nodes" presStyleCnt="0">
        <dgm:presLayoutVars>
          <dgm:chMax/>
          <dgm:chPref/>
          <dgm:animLvl val="lvl"/>
        </dgm:presLayoutVars>
      </dgm:prSet>
      <dgm:spPr/>
    </dgm:pt>
    <dgm:pt modelId="{02B11BD5-0024-4AB5-B66E-3A109A67F0E9}" type="pres">
      <dgm:prSet presAssocID="{2C7CCF45-8192-48FE-959B-86406F0DC0EE}" presName="composite" presStyleCnt="0"/>
      <dgm:spPr/>
    </dgm:pt>
    <dgm:pt modelId="{4FEF61B3-E83B-4C17-A760-57FCB22FF1EA}" type="pres">
      <dgm:prSet presAssocID="{2C7CCF45-8192-48FE-959B-86406F0DC0EE}" presName="L1TextContainer" presStyleLbl="alignNode1" presStyleIdx="0" presStyleCnt="5">
        <dgm:presLayoutVars>
          <dgm:chMax val="1"/>
          <dgm:chPref val="1"/>
          <dgm:bulletEnabled val="1"/>
        </dgm:presLayoutVars>
      </dgm:prSet>
      <dgm:spPr/>
    </dgm:pt>
    <dgm:pt modelId="{61880442-B96F-4D27-AD48-274CFDBF75C2}" type="pres">
      <dgm:prSet presAssocID="{2C7CCF45-8192-48FE-959B-86406F0DC0EE}" presName="L2TextContainerWrapper" presStyleCnt="0">
        <dgm:presLayoutVars>
          <dgm:bulletEnabled val="1"/>
        </dgm:presLayoutVars>
      </dgm:prSet>
      <dgm:spPr/>
    </dgm:pt>
    <dgm:pt modelId="{9D488CA5-CCC1-4FC1-AD26-F43382A31AB0}" type="pres">
      <dgm:prSet presAssocID="{2C7CCF45-8192-48FE-959B-86406F0DC0EE}" presName="L2TextContainer" presStyleLbl="bgAccFollowNode1" presStyleIdx="0" presStyleCnt="5"/>
      <dgm:spPr/>
    </dgm:pt>
    <dgm:pt modelId="{3AC699B1-CD97-45C8-82C1-CBCF1C6D6D68}" type="pres">
      <dgm:prSet presAssocID="{2C7CCF45-8192-48FE-959B-86406F0DC0EE}" presName="FlexibleEmptyPlaceHolder" presStyleCnt="0"/>
      <dgm:spPr/>
    </dgm:pt>
    <dgm:pt modelId="{4A0ED867-7A39-41FC-8250-54E195FCCE86}" type="pres">
      <dgm:prSet presAssocID="{2C7CCF45-8192-48FE-959B-86406F0DC0EE}" presName="ConnectLine" presStyleLbl="sibTrans1D1" presStyleIdx="0" presStyleCnt="5"/>
      <dgm:spPr/>
    </dgm:pt>
    <dgm:pt modelId="{A55F2CB6-F1D5-402B-B63A-5FEF3ACF600B}" type="pres">
      <dgm:prSet presAssocID="{2C7CCF45-8192-48FE-959B-86406F0DC0EE}" presName="ConnectorPoint" presStyleLbl="node1" presStyleIdx="0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</dgm:spPr>
    </dgm:pt>
    <dgm:pt modelId="{303C26BB-7424-42EC-B24D-EB4680455151}" type="pres">
      <dgm:prSet presAssocID="{2C7CCF45-8192-48FE-959B-86406F0DC0EE}" presName="EmptyPlaceHolder" presStyleCnt="0"/>
      <dgm:spPr/>
    </dgm:pt>
    <dgm:pt modelId="{151A107A-91D4-4D12-93C8-0F4CCACD2269}" type="pres">
      <dgm:prSet presAssocID="{C8EF772B-9F12-45CD-9298-0745A7D3BB92}" presName="spaceBetweenRectangles" presStyleCnt="0"/>
      <dgm:spPr/>
    </dgm:pt>
    <dgm:pt modelId="{49D495BE-3DCF-49C5-BAEE-6698D41F504B}" type="pres">
      <dgm:prSet presAssocID="{82C6EC94-4137-4FFF-A7D8-C9023C88A2D3}" presName="composite" presStyleCnt="0"/>
      <dgm:spPr/>
    </dgm:pt>
    <dgm:pt modelId="{85DA65B8-C724-423B-8F19-409D508165E6}" type="pres">
      <dgm:prSet presAssocID="{82C6EC94-4137-4FFF-A7D8-C9023C88A2D3}" presName="L1TextContainer" presStyleLbl="alignNode1" presStyleIdx="1" presStyleCnt="5" custScaleX="186243" custLinFactNeighborX="-43939" custLinFactNeighborY="170">
        <dgm:presLayoutVars>
          <dgm:chMax val="1"/>
          <dgm:chPref val="1"/>
          <dgm:bulletEnabled val="1"/>
        </dgm:presLayoutVars>
      </dgm:prSet>
      <dgm:spPr/>
    </dgm:pt>
    <dgm:pt modelId="{39BA2FA9-901E-4170-9D12-ADC147FE1839}" type="pres">
      <dgm:prSet presAssocID="{82C6EC94-4137-4FFF-A7D8-C9023C88A2D3}" presName="L2TextContainerWrapper" presStyleCnt="0">
        <dgm:presLayoutVars>
          <dgm:bulletEnabled val="1"/>
        </dgm:presLayoutVars>
      </dgm:prSet>
      <dgm:spPr/>
    </dgm:pt>
    <dgm:pt modelId="{3CF4BF5D-7A65-4B81-AEF2-C1C15B045689}" type="pres">
      <dgm:prSet presAssocID="{82C6EC94-4137-4FFF-A7D8-C9023C88A2D3}" presName="L2TextContainer" presStyleLbl="bgAccFollowNode1" presStyleIdx="1" presStyleCnt="5" custScaleX="186515" custLinFactNeighborX="-45360" custLinFactNeighborY="-1065"/>
      <dgm:spPr/>
    </dgm:pt>
    <dgm:pt modelId="{AC96C680-2706-4F66-863D-1A800ACF93C0}" type="pres">
      <dgm:prSet presAssocID="{82C6EC94-4137-4FFF-A7D8-C9023C88A2D3}" presName="FlexibleEmptyPlaceHolder" presStyleCnt="0"/>
      <dgm:spPr/>
    </dgm:pt>
    <dgm:pt modelId="{F2A8BC3E-AA82-48C9-96A5-5AF371417696}" type="pres">
      <dgm:prSet presAssocID="{82C6EC94-4137-4FFF-A7D8-C9023C88A2D3}" presName="ConnectLine" presStyleLbl="sibTrans1D1" presStyleIdx="1" presStyleCnt="5"/>
      <dgm:spPr/>
    </dgm:pt>
    <dgm:pt modelId="{E4647164-113A-40F5-9B43-3E8D6346B721}" type="pres">
      <dgm:prSet presAssocID="{82C6EC94-4137-4FFF-A7D8-C9023C88A2D3}" presName="ConnectorPoint" presStyleLbl="node1" presStyleIdx="1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</dgm:spPr>
    </dgm:pt>
    <dgm:pt modelId="{FD370D71-42BC-44E3-8EBB-F149EE6CEC01}" type="pres">
      <dgm:prSet presAssocID="{82C6EC94-4137-4FFF-A7D8-C9023C88A2D3}" presName="EmptyPlaceHolder" presStyleCnt="0"/>
      <dgm:spPr/>
    </dgm:pt>
    <dgm:pt modelId="{3BDCCD7E-2DBD-43E7-BC74-374443D23B4A}" type="pres">
      <dgm:prSet presAssocID="{5994F47E-98EA-42DB-8BD2-1D7215D94F20}" presName="spaceBetweenRectangles" presStyleCnt="0"/>
      <dgm:spPr/>
    </dgm:pt>
    <dgm:pt modelId="{FF182CB2-F5B8-43CB-9A73-00D6855D1CCB}" type="pres">
      <dgm:prSet presAssocID="{5FA498B2-7040-4B4B-9FE4-9EFDC596BF84}" presName="composite" presStyleCnt="0"/>
      <dgm:spPr/>
    </dgm:pt>
    <dgm:pt modelId="{AB96C782-35C4-4673-AAFE-85ADE31AAF55}" type="pres">
      <dgm:prSet presAssocID="{5FA498B2-7040-4B4B-9FE4-9EFDC596BF84}" presName="L1TextContainer" presStyleLbl="alignNode1" presStyleIdx="2" presStyleCnt="5">
        <dgm:presLayoutVars>
          <dgm:chMax val="1"/>
          <dgm:chPref val="1"/>
          <dgm:bulletEnabled val="1"/>
        </dgm:presLayoutVars>
      </dgm:prSet>
      <dgm:spPr/>
    </dgm:pt>
    <dgm:pt modelId="{F33EF4C6-DCDD-42E5-A561-B780A4359F51}" type="pres">
      <dgm:prSet presAssocID="{5FA498B2-7040-4B4B-9FE4-9EFDC596BF84}" presName="L2TextContainerWrapper" presStyleCnt="0">
        <dgm:presLayoutVars>
          <dgm:bulletEnabled val="1"/>
        </dgm:presLayoutVars>
      </dgm:prSet>
      <dgm:spPr/>
    </dgm:pt>
    <dgm:pt modelId="{CE7AAF6F-A6D0-431D-9F13-ABB3EA79F693}" type="pres">
      <dgm:prSet presAssocID="{5FA498B2-7040-4B4B-9FE4-9EFDC596BF84}" presName="L2TextContainer" presStyleLbl="bgAccFollowNode1" presStyleIdx="2" presStyleCnt="5"/>
      <dgm:spPr/>
    </dgm:pt>
    <dgm:pt modelId="{AA0870F9-442E-48EF-A899-74375573F80A}" type="pres">
      <dgm:prSet presAssocID="{5FA498B2-7040-4B4B-9FE4-9EFDC596BF84}" presName="FlexibleEmptyPlaceHolder" presStyleCnt="0"/>
      <dgm:spPr/>
    </dgm:pt>
    <dgm:pt modelId="{D91326E1-BBD6-4D7B-8476-19186445824F}" type="pres">
      <dgm:prSet presAssocID="{5FA498B2-7040-4B4B-9FE4-9EFDC596BF84}" presName="ConnectLine" presStyleLbl="sibTrans1D1" presStyleIdx="2" presStyleCnt="5"/>
      <dgm:spPr/>
    </dgm:pt>
    <dgm:pt modelId="{EBF4F886-24F7-41D9-A6A4-B5BBA7848FBE}" type="pres">
      <dgm:prSet presAssocID="{5FA498B2-7040-4B4B-9FE4-9EFDC596BF84}" presName="ConnectorPoint" presStyleLbl="node1" presStyleIdx="2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</dgm:spPr>
    </dgm:pt>
    <dgm:pt modelId="{15A79A22-5E60-45E6-8FF6-DF73104B5A69}" type="pres">
      <dgm:prSet presAssocID="{5FA498B2-7040-4B4B-9FE4-9EFDC596BF84}" presName="EmptyPlaceHolder" presStyleCnt="0"/>
      <dgm:spPr/>
    </dgm:pt>
    <dgm:pt modelId="{2B880D7E-5476-4B9A-A94A-E64CAD6FDC59}" type="pres">
      <dgm:prSet presAssocID="{86633ACD-CDBD-465E-B5CB-F151131979DD}" presName="spaceBetweenRectangles" presStyleCnt="0"/>
      <dgm:spPr/>
    </dgm:pt>
    <dgm:pt modelId="{3D2C54CC-C8F1-4C3F-B235-FD065FE98E33}" type="pres">
      <dgm:prSet presAssocID="{2EA54AF9-04D7-4057-B0AA-246254E52BCF}" presName="composite" presStyleCnt="0"/>
      <dgm:spPr/>
    </dgm:pt>
    <dgm:pt modelId="{E7BB9826-D881-41D3-B79C-03CC22D955EC}" type="pres">
      <dgm:prSet presAssocID="{2EA54AF9-04D7-4057-B0AA-246254E52BCF}" presName="L1TextContainer" presStyleLbl="alignNode1" presStyleIdx="3" presStyleCnt="5" custLinFactNeighborX="4473" custLinFactNeighborY="2466">
        <dgm:presLayoutVars>
          <dgm:chMax val="1"/>
          <dgm:chPref val="1"/>
          <dgm:bulletEnabled val="1"/>
        </dgm:presLayoutVars>
      </dgm:prSet>
      <dgm:spPr/>
    </dgm:pt>
    <dgm:pt modelId="{3F925216-A97A-4313-ADCB-7286BF66D197}" type="pres">
      <dgm:prSet presAssocID="{2EA54AF9-04D7-4057-B0AA-246254E52BCF}" presName="L2TextContainerWrapper" presStyleCnt="0">
        <dgm:presLayoutVars>
          <dgm:bulletEnabled val="1"/>
        </dgm:presLayoutVars>
      </dgm:prSet>
      <dgm:spPr/>
    </dgm:pt>
    <dgm:pt modelId="{A47D5CC8-E381-4A6A-80F6-6FFBB8393DF3}" type="pres">
      <dgm:prSet presAssocID="{2EA54AF9-04D7-4057-B0AA-246254E52BCF}" presName="L2TextContainer" presStyleLbl="bgAccFollowNode1" presStyleIdx="3" presStyleCnt="5"/>
      <dgm:spPr/>
    </dgm:pt>
    <dgm:pt modelId="{9B05EDA7-720D-4BF9-8958-C39E81C1E1EC}" type="pres">
      <dgm:prSet presAssocID="{2EA54AF9-04D7-4057-B0AA-246254E52BCF}" presName="FlexibleEmptyPlaceHolder" presStyleCnt="0"/>
      <dgm:spPr/>
    </dgm:pt>
    <dgm:pt modelId="{3FD24B9F-5F43-443A-8071-09224762923B}" type="pres">
      <dgm:prSet presAssocID="{2EA54AF9-04D7-4057-B0AA-246254E52BCF}" presName="ConnectLine" presStyleLbl="sibTrans1D1" presStyleIdx="3" presStyleCnt="5"/>
      <dgm:spPr/>
    </dgm:pt>
    <dgm:pt modelId="{7C4C483B-BF86-4253-AA81-D024DD6E8BFF}" type="pres">
      <dgm:prSet presAssocID="{2EA54AF9-04D7-4057-B0AA-246254E52BCF}" presName="ConnectorPoint" presStyleLbl="node1" presStyleIdx="3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</dgm:spPr>
    </dgm:pt>
    <dgm:pt modelId="{20E8EDEA-192D-45BE-A437-A93C37C1FBFA}" type="pres">
      <dgm:prSet presAssocID="{2EA54AF9-04D7-4057-B0AA-246254E52BCF}" presName="EmptyPlaceHolder" presStyleCnt="0"/>
      <dgm:spPr/>
    </dgm:pt>
    <dgm:pt modelId="{EA2AFDB4-25FD-4D61-B066-3FD3D0A79A88}" type="pres">
      <dgm:prSet presAssocID="{99A82FD8-2A12-4B97-B310-044927DA482B}" presName="spaceBetweenRectangles" presStyleCnt="0"/>
      <dgm:spPr/>
    </dgm:pt>
    <dgm:pt modelId="{D8536A5A-3CB3-42C0-B0D4-DBDBF19D4C24}" type="pres">
      <dgm:prSet presAssocID="{1FCBE9A0-DAE7-4C0F-8DB9-98F2D5637656}" presName="composite" presStyleCnt="0"/>
      <dgm:spPr/>
    </dgm:pt>
    <dgm:pt modelId="{6D5FA471-2A26-4BB9-831F-0615AC399F5C}" type="pres">
      <dgm:prSet presAssocID="{1FCBE9A0-DAE7-4C0F-8DB9-98F2D5637656}" presName="L1TextContainer" presStyleLbl="alignNode1" presStyleIdx="4" presStyleCnt="5" custLinFactNeighborX="4627" custLinFactNeighborY="-2138">
        <dgm:presLayoutVars>
          <dgm:chMax val="1"/>
          <dgm:chPref val="1"/>
          <dgm:bulletEnabled val="1"/>
        </dgm:presLayoutVars>
      </dgm:prSet>
      <dgm:spPr/>
    </dgm:pt>
    <dgm:pt modelId="{AB07DA94-BBF5-4C83-B115-A011B91CF28D}" type="pres">
      <dgm:prSet presAssocID="{1FCBE9A0-DAE7-4C0F-8DB9-98F2D5637656}" presName="L2TextContainerWrapper" presStyleCnt="0">
        <dgm:presLayoutVars>
          <dgm:bulletEnabled val="1"/>
        </dgm:presLayoutVars>
      </dgm:prSet>
      <dgm:spPr/>
    </dgm:pt>
    <dgm:pt modelId="{400A4152-3A6E-479A-9645-06755F211456}" type="pres">
      <dgm:prSet presAssocID="{1FCBE9A0-DAE7-4C0F-8DB9-98F2D5637656}" presName="L2TextContainer" presStyleLbl="bgAccFollowNode1" presStyleIdx="4" presStyleCnt="5" custLinFactNeighborX="4283" custLinFactNeighborY="6555"/>
      <dgm:spPr/>
    </dgm:pt>
    <dgm:pt modelId="{7E2A9F0F-2616-4D9F-8462-604A2E667477}" type="pres">
      <dgm:prSet presAssocID="{1FCBE9A0-DAE7-4C0F-8DB9-98F2D5637656}" presName="FlexibleEmptyPlaceHolder" presStyleCnt="0"/>
      <dgm:spPr/>
    </dgm:pt>
    <dgm:pt modelId="{42B8C1ED-C96F-4C3A-ABEC-5984DA0FF927}" type="pres">
      <dgm:prSet presAssocID="{1FCBE9A0-DAE7-4C0F-8DB9-98F2D5637656}" presName="ConnectLine" presStyleLbl="sibTrans1D1" presStyleIdx="4" presStyleCnt="5"/>
      <dgm:spPr/>
    </dgm:pt>
    <dgm:pt modelId="{DCA04E92-E89A-4AC1-AF3F-E09BBF8F8055}" type="pres">
      <dgm:prSet presAssocID="{1FCBE9A0-DAE7-4C0F-8DB9-98F2D5637656}" presName="ConnectorPoint" presStyleLbl="node1" presStyleIdx="4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</dgm:spPr>
    </dgm:pt>
    <dgm:pt modelId="{13A917F4-D415-4DBB-8263-5A91610FD9DB}" type="pres">
      <dgm:prSet presAssocID="{1FCBE9A0-DAE7-4C0F-8DB9-98F2D5637656}" presName="EmptyPlaceHolder" presStyleCnt="0"/>
      <dgm:spPr/>
    </dgm:pt>
  </dgm:ptLst>
  <dgm:cxnLst>
    <dgm:cxn modelId="{C18EC700-AB79-014D-B06C-703108AE3EEE}" srcId="{E0EC276C-B13C-4BB1-87DF-082E6BF47D31}" destId="{9B5CFDB5-0B9C-2C40-9EEF-70D7AD14442F}" srcOrd="4" destOrd="0" parTransId="{EDF04508-397B-D148-9298-D1226A88FB9D}" sibTransId="{43E1A1D8-E0AF-6143-A8FA-F4B0C203CA79}"/>
    <dgm:cxn modelId="{85111808-3FD5-4D8D-9AD7-B4ACF1A01D1C}" type="presOf" srcId="{E0EC276C-B13C-4BB1-87DF-082E6BF47D31}" destId="{400A4152-3A6E-479A-9645-06755F211456}" srcOrd="0" destOrd="0" presId="urn:microsoft.com/office/officeart/2017/3/layout/HorizontalLabelsTimeline"/>
    <dgm:cxn modelId="{25BF4A0A-D8B9-4FE1-8876-90A0EF4673A4}" type="presOf" srcId="{82C6EC94-4137-4FFF-A7D8-C9023C88A2D3}" destId="{85DA65B8-C724-423B-8F19-409D508165E6}" srcOrd="0" destOrd="0" presId="urn:microsoft.com/office/officeart/2017/3/layout/HorizontalLabelsTimeline"/>
    <dgm:cxn modelId="{0D885F0B-3C1B-4178-AF57-E56C4E33030A}" srcId="{E0EC276C-B13C-4BB1-87DF-082E6BF47D31}" destId="{0ED4C2A0-087E-4CE5-AD22-31453195A79C}" srcOrd="2" destOrd="0" parTransId="{D8202B90-3B37-4AC1-85DD-6B45D78C5E44}" sibTransId="{54E911B8-E326-467B-A1DE-3B47C33691BE}"/>
    <dgm:cxn modelId="{ECB0B50E-3906-4CCF-859E-0A5B07196834}" srcId="{C6E3078E-2C6E-4DA5-B88D-BF03E67F936D}" destId="{2EA54AF9-04D7-4057-B0AA-246254E52BCF}" srcOrd="3" destOrd="0" parTransId="{14057578-A422-44BB-A580-01CFCA3D8E43}" sibTransId="{99A82FD8-2A12-4B97-B310-044927DA482B}"/>
    <dgm:cxn modelId="{1E5D5C10-FFB4-4A76-97FE-1087123BD31A}" srcId="{C6E3078E-2C6E-4DA5-B88D-BF03E67F936D}" destId="{5FA498B2-7040-4B4B-9FE4-9EFDC596BF84}" srcOrd="2" destOrd="0" parTransId="{B6A6D15E-6729-4721-BC09-02207054E94E}" sibTransId="{86633ACD-CDBD-465E-B5CB-F151131979DD}"/>
    <dgm:cxn modelId="{44D2BE11-5C39-47B7-8BB5-D8402326921D}" type="presOf" srcId="{6877AF5E-BF4D-48AC-95D9-0CDB1E327136}" destId="{400A4152-3A6E-479A-9645-06755F211456}" srcOrd="0" destOrd="2" presId="urn:microsoft.com/office/officeart/2017/3/layout/HorizontalLabelsTimeline"/>
    <dgm:cxn modelId="{03F3C812-BCF9-4A44-BF6F-4DAF0CDAE575}" srcId="{2C7CCF45-8192-48FE-959B-86406F0DC0EE}" destId="{AFCF6AA3-82FF-4A38-A951-A05075A65004}" srcOrd="0" destOrd="0" parTransId="{EF75FFCC-CFAD-4682-A681-F1EDC6E71106}" sibTransId="{548C4E8E-0130-4FEB-AEE8-DE4A11F5C800}"/>
    <dgm:cxn modelId="{8A221327-A4C6-4B5A-BEF1-51F4D3A6E2F2}" type="presOf" srcId="{C6E3078E-2C6E-4DA5-B88D-BF03E67F936D}" destId="{BA18947C-A776-465C-9BBC-CDFA70DDB3ED}" srcOrd="0" destOrd="0" presId="urn:microsoft.com/office/officeart/2017/3/layout/HorizontalLabelsTimeline"/>
    <dgm:cxn modelId="{0F26CD2D-179B-4CD8-8082-83598664EC03}" srcId="{2EA54AF9-04D7-4057-B0AA-246254E52BCF}" destId="{0FFDF8D5-ADDC-4E74-AC56-65CF12BF1D2A}" srcOrd="0" destOrd="0" parTransId="{8164DD72-AEBE-4840-8BFC-FF82987ABCBA}" sibTransId="{A682EB12-3FE1-4DAF-A84D-EB3B7786C2B5}"/>
    <dgm:cxn modelId="{8D6AA134-20B9-46F2-BD84-2DC26A0FC753}" srcId="{FC9273E2-03BE-4E01-94F5-C26F68E79A2D}" destId="{BCE4865F-2A71-4FE6-BB9F-AF2DB27FF2E4}" srcOrd="0" destOrd="0" parTransId="{EC768664-3C08-4599-9ADE-640F70A7A4CE}" sibTransId="{436C6611-979F-4C1B-8830-AFDF665254FD}"/>
    <dgm:cxn modelId="{2F988F35-9FA3-4218-8730-A60BFA786103}" type="presOf" srcId="{FC9273E2-03BE-4E01-94F5-C26F68E79A2D}" destId="{3CF4BF5D-7A65-4B81-AEF2-C1C15B045689}" srcOrd="0" destOrd="0" presId="urn:microsoft.com/office/officeart/2017/3/layout/HorizontalLabelsTimeline"/>
    <dgm:cxn modelId="{7946B63C-1397-4601-9AFC-733943A56454}" srcId="{5FA498B2-7040-4B4B-9FE4-9EFDC596BF84}" destId="{F47BF52E-23EE-4699-B22D-9AC3C05A36AD}" srcOrd="0" destOrd="0" parTransId="{9442BA5C-5802-4627-B9C0-ED50619D47F7}" sibTransId="{541A9DAC-62D4-4DEC-ACF2-C9490487EF67}"/>
    <dgm:cxn modelId="{CF2B663E-0B4A-48B8-9C9D-DEEBF694D0A0}" srcId="{C6E3078E-2C6E-4DA5-B88D-BF03E67F936D}" destId="{1FCBE9A0-DAE7-4C0F-8DB9-98F2D5637656}" srcOrd="4" destOrd="0" parTransId="{F69208AE-6AE3-4D54-9BD0-F91677B479E5}" sibTransId="{CF61BEF5-5739-4E26-9866-208D16DF5BE3}"/>
    <dgm:cxn modelId="{26E50940-4F5F-4F31-9B1F-21D02193DFB8}" type="presOf" srcId="{39EBA4B2-8A7D-4CF4-9341-0925EEC91D1E}" destId="{400A4152-3A6E-479A-9645-06755F211456}" srcOrd="0" destOrd="1" presId="urn:microsoft.com/office/officeart/2017/3/layout/HorizontalLabelsTimeline"/>
    <dgm:cxn modelId="{F61CA946-AFDF-48E1-A178-EA63015CE7DB}" srcId="{E0EC276C-B13C-4BB1-87DF-082E6BF47D31}" destId="{6877AF5E-BF4D-48AC-95D9-0CDB1E327136}" srcOrd="1" destOrd="0" parTransId="{E6A6A34B-C0CA-4387-B71B-DB4428DA58BE}" sibTransId="{DA26FED5-A0E2-44F1-99CA-6B2F859649CF}"/>
    <dgm:cxn modelId="{0972B34C-B99F-404B-BC10-AE30B44B9BE5}" type="presOf" srcId="{F47BF52E-23EE-4699-B22D-9AC3C05A36AD}" destId="{CE7AAF6F-A6D0-431D-9F13-ABB3EA79F693}" srcOrd="0" destOrd="0" presId="urn:microsoft.com/office/officeart/2017/3/layout/HorizontalLabelsTimeline"/>
    <dgm:cxn modelId="{092F8950-BEAD-0A49-AC46-378B17A6316D}" srcId="{E0EC276C-B13C-4BB1-87DF-082E6BF47D31}" destId="{85D21BE7-AE8F-5F43-BE5A-C87685484D43}" srcOrd="3" destOrd="0" parTransId="{3D2F5866-012C-1646-8CF0-49E1BF6B342B}" sibTransId="{0FBCC6B8-C7D7-B343-BA90-24B36FE208D5}"/>
    <dgm:cxn modelId="{37EA6754-DBA9-EA4D-82D8-3A11087C3DC9}" type="presOf" srcId="{85D21BE7-AE8F-5F43-BE5A-C87685484D43}" destId="{400A4152-3A6E-479A-9645-06755F211456}" srcOrd="0" destOrd="4" presId="urn:microsoft.com/office/officeart/2017/3/layout/HorizontalLabelsTimeline"/>
    <dgm:cxn modelId="{9F578C6B-839F-41A1-8027-553203BC7470}" srcId="{1FCBE9A0-DAE7-4C0F-8DB9-98F2D5637656}" destId="{E0EC276C-B13C-4BB1-87DF-082E6BF47D31}" srcOrd="0" destOrd="0" parTransId="{B535F87E-B997-4529-95EF-4E3315C9E09B}" sibTransId="{9F7993E2-F7C9-4019-A531-4A6E30C4FF23}"/>
    <dgm:cxn modelId="{923CB676-925B-456B-92B1-0CEE5DEF52B5}" srcId="{AFCF6AA3-82FF-4A38-A951-A05075A65004}" destId="{C52E9441-F2BF-42EC-BB6A-AC37DF05B7DA}" srcOrd="0" destOrd="0" parTransId="{9993BB45-5FF1-40A2-A70D-4D1B5E355C6A}" sibTransId="{1C21B3BE-B40E-48F6-ACDD-6B240D55144E}"/>
    <dgm:cxn modelId="{9928B181-47C2-442F-AA08-EA3662B0C393}" type="presOf" srcId="{0ED4C2A0-087E-4CE5-AD22-31453195A79C}" destId="{400A4152-3A6E-479A-9645-06755F211456}" srcOrd="0" destOrd="3" presId="urn:microsoft.com/office/officeart/2017/3/layout/HorizontalLabelsTimeline"/>
    <dgm:cxn modelId="{85184083-6EC0-44B9-9AA8-7B0FF34DAEA3}" srcId="{C6E3078E-2C6E-4DA5-B88D-BF03E67F936D}" destId="{2C7CCF45-8192-48FE-959B-86406F0DC0EE}" srcOrd="0" destOrd="0" parTransId="{E1AA83AB-CA6A-44EC-B8DA-5222B09AC7F2}" sibTransId="{C8EF772B-9F12-45CD-9298-0745A7D3BB92}"/>
    <dgm:cxn modelId="{9A46E786-84F7-419C-83D3-2B28E68ACA04}" srcId="{C6E3078E-2C6E-4DA5-B88D-BF03E67F936D}" destId="{82C6EC94-4137-4FFF-A7D8-C9023C88A2D3}" srcOrd="1" destOrd="0" parTransId="{9A8A856F-8999-47B0-8367-C46A0410C1CF}" sibTransId="{5994F47E-98EA-42DB-8BD2-1D7215D94F20}"/>
    <dgm:cxn modelId="{E387FD89-6364-4854-92F1-5C8E74F0CD8F}" type="presOf" srcId="{C52E9441-F2BF-42EC-BB6A-AC37DF05B7DA}" destId="{9D488CA5-CCC1-4FC1-AD26-F43382A31AB0}" srcOrd="0" destOrd="1" presId="urn:microsoft.com/office/officeart/2017/3/layout/HorizontalLabelsTimeline"/>
    <dgm:cxn modelId="{19ACF195-3063-456C-8761-2D715354B46D}" type="presOf" srcId="{2C7CCF45-8192-48FE-959B-86406F0DC0EE}" destId="{4FEF61B3-E83B-4C17-A760-57FCB22FF1EA}" srcOrd="0" destOrd="0" presId="urn:microsoft.com/office/officeart/2017/3/layout/HorizontalLabelsTimeline"/>
    <dgm:cxn modelId="{1AC1E4AB-5817-4C3A-8741-83F50BB45401}" srcId="{82C6EC94-4137-4FFF-A7D8-C9023C88A2D3}" destId="{FC9273E2-03BE-4E01-94F5-C26F68E79A2D}" srcOrd="0" destOrd="0" parTransId="{E38E0FEE-AA0F-4BD2-ABE0-146838DA6463}" sibTransId="{9D518B79-8ED0-49DC-ACDE-D36221675005}"/>
    <dgm:cxn modelId="{FF662FC4-933F-4A28-8CA3-6F71ACD0F407}" type="presOf" srcId="{AFCF6AA3-82FF-4A38-A951-A05075A65004}" destId="{9D488CA5-CCC1-4FC1-AD26-F43382A31AB0}" srcOrd="0" destOrd="0" presId="urn:microsoft.com/office/officeart/2017/3/layout/HorizontalLabelsTimeline"/>
    <dgm:cxn modelId="{EC48C4CD-7D03-4DF3-A962-4C0C74C42D6A}" type="presOf" srcId="{5FA498B2-7040-4B4B-9FE4-9EFDC596BF84}" destId="{AB96C782-35C4-4673-AAFE-85ADE31AAF55}" srcOrd="0" destOrd="0" presId="urn:microsoft.com/office/officeart/2017/3/layout/HorizontalLabelsTimeline"/>
    <dgm:cxn modelId="{D1994CDC-D43F-43A2-A855-1050A7717EEC}" srcId="{E0EC276C-B13C-4BB1-87DF-082E6BF47D31}" destId="{39EBA4B2-8A7D-4CF4-9341-0925EEC91D1E}" srcOrd="0" destOrd="0" parTransId="{1EE1FAB6-A261-4540-A2B5-DEF22E0D0EBC}" sibTransId="{2ACE21C0-1BEB-467B-A730-042F1098BF91}"/>
    <dgm:cxn modelId="{EFB171DE-5D08-4E9A-92F1-BE7ACE99000A}" type="presOf" srcId="{BCE4865F-2A71-4FE6-BB9F-AF2DB27FF2E4}" destId="{3CF4BF5D-7A65-4B81-AEF2-C1C15B045689}" srcOrd="0" destOrd="1" presId="urn:microsoft.com/office/officeart/2017/3/layout/HorizontalLabelsTimeline"/>
    <dgm:cxn modelId="{3F95B5DF-FBE3-401D-B795-679D56F1B8AB}" type="presOf" srcId="{0FFDF8D5-ADDC-4E74-AC56-65CF12BF1D2A}" destId="{A47D5CC8-E381-4A6A-80F6-6FFBB8393DF3}" srcOrd="0" destOrd="0" presId="urn:microsoft.com/office/officeart/2017/3/layout/HorizontalLabelsTimeline"/>
    <dgm:cxn modelId="{B33532E4-B219-6C42-8E82-5967EB7DEE6E}" type="presOf" srcId="{9B5CFDB5-0B9C-2C40-9EEF-70D7AD14442F}" destId="{400A4152-3A6E-479A-9645-06755F211456}" srcOrd="0" destOrd="5" presId="urn:microsoft.com/office/officeart/2017/3/layout/HorizontalLabelsTimeline"/>
    <dgm:cxn modelId="{D27FC9E8-295C-4166-AAE2-775DECE7E719}" type="presOf" srcId="{2EA54AF9-04D7-4057-B0AA-246254E52BCF}" destId="{E7BB9826-D881-41D3-B79C-03CC22D955EC}" srcOrd="0" destOrd="0" presId="urn:microsoft.com/office/officeart/2017/3/layout/HorizontalLabelsTimeline"/>
    <dgm:cxn modelId="{F042DBFA-81AD-4A48-A632-A7A67C1C1168}" type="presOf" srcId="{1FCBE9A0-DAE7-4C0F-8DB9-98F2D5637656}" destId="{6D5FA471-2A26-4BB9-831F-0615AC399F5C}" srcOrd="0" destOrd="0" presId="urn:microsoft.com/office/officeart/2017/3/layout/HorizontalLabelsTimeline"/>
    <dgm:cxn modelId="{40A50DEF-3BD6-4807-9974-011F167CDDF2}" type="presParOf" srcId="{BA18947C-A776-465C-9BBC-CDFA70DDB3ED}" destId="{20B87224-F70C-4B34-AA7D-FE3FCB27751E}" srcOrd="0" destOrd="0" presId="urn:microsoft.com/office/officeart/2017/3/layout/HorizontalLabelsTimeline"/>
    <dgm:cxn modelId="{49DBA1CC-6B47-4468-8C06-B5D8B4C728BB}" type="presParOf" srcId="{BA18947C-A776-465C-9BBC-CDFA70DDB3ED}" destId="{1BB59057-FA43-4038-8B66-C4C3322D6D77}" srcOrd="1" destOrd="0" presId="urn:microsoft.com/office/officeart/2017/3/layout/HorizontalLabelsTimeline"/>
    <dgm:cxn modelId="{5A2DEBD0-0D23-4C2E-AAFB-D61CB2BFBB6D}" type="presParOf" srcId="{1BB59057-FA43-4038-8B66-C4C3322D6D77}" destId="{02B11BD5-0024-4AB5-B66E-3A109A67F0E9}" srcOrd="0" destOrd="0" presId="urn:microsoft.com/office/officeart/2017/3/layout/HorizontalLabelsTimeline"/>
    <dgm:cxn modelId="{DD41325A-5AB4-4650-8973-8DDC5EB186B4}" type="presParOf" srcId="{02B11BD5-0024-4AB5-B66E-3A109A67F0E9}" destId="{4FEF61B3-E83B-4C17-A760-57FCB22FF1EA}" srcOrd="0" destOrd="0" presId="urn:microsoft.com/office/officeart/2017/3/layout/HorizontalLabelsTimeline"/>
    <dgm:cxn modelId="{33A504EE-FB06-44CA-88ED-F7B2B8715D7E}" type="presParOf" srcId="{02B11BD5-0024-4AB5-B66E-3A109A67F0E9}" destId="{61880442-B96F-4D27-AD48-274CFDBF75C2}" srcOrd="1" destOrd="0" presId="urn:microsoft.com/office/officeart/2017/3/layout/HorizontalLabelsTimeline"/>
    <dgm:cxn modelId="{90D813C4-9A63-4DE5-9BBE-80FCD61366E2}" type="presParOf" srcId="{61880442-B96F-4D27-AD48-274CFDBF75C2}" destId="{9D488CA5-CCC1-4FC1-AD26-F43382A31AB0}" srcOrd="0" destOrd="0" presId="urn:microsoft.com/office/officeart/2017/3/layout/HorizontalLabelsTimeline"/>
    <dgm:cxn modelId="{F09D8AF0-BD14-4E3C-80AF-AA5E4A4247B8}" type="presParOf" srcId="{61880442-B96F-4D27-AD48-274CFDBF75C2}" destId="{3AC699B1-CD97-45C8-82C1-CBCF1C6D6D68}" srcOrd="1" destOrd="0" presId="urn:microsoft.com/office/officeart/2017/3/layout/HorizontalLabelsTimeline"/>
    <dgm:cxn modelId="{F9E22CC4-E229-457F-967C-A6A78F920D9B}" type="presParOf" srcId="{02B11BD5-0024-4AB5-B66E-3A109A67F0E9}" destId="{4A0ED867-7A39-41FC-8250-54E195FCCE86}" srcOrd="2" destOrd="0" presId="urn:microsoft.com/office/officeart/2017/3/layout/HorizontalLabelsTimeline"/>
    <dgm:cxn modelId="{0F3EBEB7-893A-4D58-A4E6-D439154D3C46}" type="presParOf" srcId="{02B11BD5-0024-4AB5-B66E-3A109A67F0E9}" destId="{A55F2CB6-F1D5-402B-B63A-5FEF3ACF600B}" srcOrd="3" destOrd="0" presId="urn:microsoft.com/office/officeart/2017/3/layout/HorizontalLabelsTimeline"/>
    <dgm:cxn modelId="{13593A31-F330-461F-AE27-15D059625C5D}" type="presParOf" srcId="{02B11BD5-0024-4AB5-B66E-3A109A67F0E9}" destId="{303C26BB-7424-42EC-B24D-EB4680455151}" srcOrd="4" destOrd="0" presId="urn:microsoft.com/office/officeart/2017/3/layout/HorizontalLabelsTimeline"/>
    <dgm:cxn modelId="{27C3509E-5502-48C6-A343-92E9E4E0C1C7}" type="presParOf" srcId="{1BB59057-FA43-4038-8B66-C4C3322D6D77}" destId="{151A107A-91D4-4D12-93C8-0F4CCACD2269}" srcOrd="1" destOrd="0" presId="urn:microsoft.com/office/officeart/2017/3/layout/HorizontalLabelsTimeline"/>
    <dgm:cxn modelId="{B8168F30-8A38-4C15-9CBA-32071BF6A716}" type="presParOf" srcId="{1BB59057-FA43-4038-8B66-C4C3322D6D77}" destId="{49D495BE-3DCF-49C5-BAEE-6698D41F504B}" srcOrd="2" destOrd="0" presId="urn:microsoft.com/office/officeart/2017/3/layout/HorizontalLabelsTimeline"/>
    <dgm:cxn modelId="{C963F145-40A0-4E5A-9A04-50D50FF38569}" type="presParOf" srcId="{49D495BE-3DCF-49C5-BAEE-6698D41F504B}" destId="{85DA65B8-C724-423B-8F19-409D508165E6}" srcOrd="0" destOrd="0" presId="urn:microsoft.com/office/officeart/2017/3/layout/HorizontalLabelsTimeline"/>
    <dgm:cxn modelId="{1689C7F7-CE72-413A-B165-88D242BBC499}" type="presParOf" srcId="{49D495BE-3DCF-49C5-BAEE-6698D41F504B}" destId="{39BA2FA9-901E-4170-9D12-ADC147FE1839}" srcOrd="1" destOrd="0" presId="urn:microsoft.com/office/officeart/2017/3/layout/HorizontalLabelsTimeline"/>
    <dgm:cxn modelId="{808C7F7F-0A77-4EFB-9354-20F91FB63E28}" type="presParOf" srcId="{39BA2FA9-901E-4170-9D12-ADC147FE1839}" destId="{3CF4BF5D-7A65-4B81-AEF2-C1C15B045689}" srcOrd="0" destOrd="0" presId="urn:microsoft.com/office/officeart/2017/3/layout/HorizontalLabelsTimeline"/>
    <dgm:cxn modelId="{3BEBA081-DD98-4CCD-9E21-7CC300748ACF}" type="presParOf" srcId="{39BA2FA9-901E-4170-9D12-ADC147FE1839}" destId="{AC96C680-2706-4F66-863D-1A800ACF93C0}" srcOrd="1" destOrd="0" presId="urn:microsoft.com/office/officeart/2017/3/layout/HorizontalLabelsTimeline"/>
    <dgm:cxn modelId="{D677BECA-1135-4728-BC35-9ABCEC9A3AB9}" type="presParOf" srcId="{49D495BE-3DCF-49C5-BAEE-6698D41F504B}" destId="{F2A8BC3E-AA82-48C9-96A5-5AF371417696}" srcOrd="2" destOrd="0" presId="urn:microsoft.com/office/officeart/2017/3/layout/HorizontalLabelsTimeline"/>
    <dgm:cxn modelId="{6B612D4C-4AA8-459F-A020-417D263F5C59}" type="presParOf" srcId="{49D495BE-3DCF-49C5-BAEE-6698D41F504B}" destId="{E4647164-113A-40F5-9B43-3E8D6346B721}" srcOrd="3" destOrd="0" presId="urn:microsoft.com/office/officeart/2017/3/layout/HorizontalLabelsTimeline"/>
    <dgm:cxn modelId="{3A4D51F4-0F7C-40A3-A39D-863A8BA4A185}" type="presParOf" srcId="{49D495BE-3DCF-49C5-BAEE-6698D41F504B}" destId="{FD370D71-42BC-44E3-8EBB-F149EE6CEC01}" srcOrd="4" destOrd="0" presId="urn:microsoft.com/office/officeart/2017/3/layout/HorizontalLabelsTimeline"/>
    <dgm:cxn modelId="{E18D2EAC-C11A-468F-82CA-5A9CD32C468A}" type="presParOf" srcId="{1BB59057-FA43-4038-8B66-C4C3322D6D77}" destId="{3BDCCD7E-2DBD-43E7-BC74-374443D23B4A}" srcOrd="3" destOrd="0" presId="urn:microsoft.com/office/officeart/2017/3/layout/HorizontalLabelsTimeline"/>
    <dgm:cxn modelId="{84AE4AF9-E183-4D22-A9F3-B481FD2DFE67}" type="presParOf" srcId="{1BB59057-FA43-4038-8B66-C4C3322D6D77}" destId="{FF182CB2-F5B8-43CB-9A73-00D6855D1CCB}" srcOrd="4" destOrd="0" presId="urn:microsoft.com/office/officeart/2017/3/layout/HorizontalLabelsTimeline"/>
    <dgm:cxn modelId="{94AF3027-3FF2-4014-A963-605BBCEEDE78}" type="presParOf" srcId="{FF182CB2-F5B8-43CB-9A73-00D6855D1CCB}" destId="{AB96C782-35C4-4673-AAFE-85ADE31AAF55}" srcOrd="0" destOrd="0" presId="urn:microsoft.com/office/officeart/2017/3/layout/HorizontalLabelsTimeline"/>
    <dgm:cxn modelId="{F9993AB9-3A75-4BA9-B674-6B32451E3406}" type="presParOf" srcId="{FF182CB2-F5B8-43CB-9A73-00D6855D1CCB}" destId="{F33EF4C6-DCDD-42E5-A561-B780A4359F51}" srcOrd="1" destOrd="0" presId="urn:microsoft.com/office/officeart/2017/3/layout/HorizontalLabelsTimeline"/>
    <dgm:cxn modelId="{A72A65AE-165F-4853-88E7-4A489D037E8A}" type="presParOf" srcId="{F33EF4C6-DCDD-42E5-A561-B780A4359F51}" destId="{CE7AAF6F-A6D0-431D-9F13-ABB3EA79F693}" srcOrd="0" destOrd="0" presId="urn:microsoft.com/office/officeart/2017/3/layout/HorizontalLabelsTimeline"/>
    <dgm:cxn modelId="{EA8C34A4-A0B8-4157-A35B-DEE0C4C94FB6}" type="presParOf" srcId="{F33EF4C6-DCDD-42E5-A561-B780A4359F51}" destId="{AA0870F9-442E-48EF-A899-74375573F80A}" srcOrd="1" destOrd="0" presId="urn:microsoft.com/office/officeart/2017/3/layout/HorizontalLabelsTimeline"/>
    <dgm:cxn modelId="{822AD91A-158E-493A-9718-D0CCF9FCE36F}" type="presParOf" srcId="{FF182CB2-F5B8-43CB-9A73-00D6855D1CCB}" destId="{D91326E1-BBD6-4D7B-8476-19186445824F}" srcOrd="2" destOrd="0" presId="urn:microsoft.com/office/officeart/2017/3/layout/HorizontalLabelsTimeline"/>
    <dgm:cxn modelId="{4B7B34ED-59AF-4BB8-953E-886DED4549B6}" type="presParOf" srcId="{FF182CB2-F5B8-43CB-9A73-00D6855D1CCB}" destId="{EBF4F886-24F7-41D9-A6A4-B5BBA7848FBE}" srcOrd="3" destOrd="0" presId="urn:microsoft.com/office/officeart/2017/3/layout/HorizontalLabelsTimeline"/>
    <dgm:cxn modelId="{E6172235-EB8E-4480-8A2E-BC488B17B0D2}" type="presParOf" srcId="{FF182CB2-F5B8-43CB-9A73-00D6855D1CCB}" destId="{15A79A22-5E60-45E6-8FF6-DF73104B5A69}" srcOrd="4" destOrd="0" presId="urn:microsoft.com/office/officeart/2017/3/layout/HorizontalLabelsTimeline"/>
    <dgm:cxn modelId="{AB31BAD7-DCF9-4EC3-AC14-1B4D0B76F8C4}" type="presParOf" srcId="{1BB59057-FA43-4038-8B66-C4C3322D6D77}" destId="{2B880D7E-5476-4B9A-A94A-E64CAD6FDC59}" srcOrd="5" destOrd="0" presId="urn:microsoft.com/office/officeart/2017/3/layout/HorizontalLabelsTimeline"/>
    <dgm:cxn modelId="{02E82E40-E118-4CC9-90A7-9417015C1B4F}" type="presParOf" srcId="{1BB59057-FA43-4038-8B66-C4C3322D6D77}" destId="{3D2C54CC-C8F1-4C3F-B235-FD065FE98E33}" srcOrd="6" destOrd="0" presId="urn:microsoft.com/office/officeart/2017/3/layout/HorizontalLabelsTimeline"/>
    <dgm:cxn modelId="{22AE1BE1-1CD9-432A-AC43-BB3BCAE101BB}" type="presParOf" srcId="{3D2C54CC-C8F1-4C3F-B235-FD065FE98E33}" destId="{E7BB9826-D881-41D3-B79C-03CC22D955EC}" srcOrd="0" destOrd="0" presId="urn:microsoft.com/office/officeart/2017/3/layout/HorizontalLabelsTimeline"/>
    <dgm:cxn modelId="{81DFE984-9A89-4FC2-975F-5C9BA3E66146}" type="presParOf" srcId="{3D2C54CC-C8F1-4C3F-B235-FD065FE98E33}" destId="{3F925216-A97A-4313-ADCB-7286BF66D197}" srcOrd="1" destOrd="0" presId="urn:microsoft.com/office/officeart/2017/3/layout/HorizontalLabelsTimeline"/>
    <dgm:cxn modelId="{A6E6218A-63D6-45BA-9E45-CFF2299AEC8D}" type="presParOf" srcId="{3F925216-A97A-4313-ADCB-7286BF66D197}" destId="{A47D5CC8-E381-4A6A-80F6-6FFBB8393DF3}" srcOrd="0" destOrd="0" presId="urn:microsoft.com/office/officeart/2017/3/layout/HorizontalLabelsTimeline"/>
    <dgm:cxn modelId="{FE2D646B-1095-4635-9E1A-2D67CC3BCBE8}" type="presParOf" srcId="{3F925216-A97A-4313-ADCB-7286BF66D197}" destId="{9B05EDA7-720D-4BF9-8958-C39E81C1E1EC}" srcOrd="1" destOrd="0" presId="urn:microsoft.com/office/officeart/2017/3/layout/HorizontalLabelsTimeline"/>
    <dgm:cxn modelId="{5C11F244-0722-4AA3-988F-8938CB429DFD}" type="presParOf" srcId="{3D2C54CC-C8F1-4C3F-B235-FD065FE98E33}" destId="{3FD24B9F-5F43-443A-8071-09224762923B}" srcOrd="2" destOrd="0" presId="urn:microsoft.com/office/officeart/2017/3/layout/HorizontalLabelsTimeline"/>
    <dgm:cxn modelId="{0AEFA960-DD26-4781-9824-AF27E1E8A6E1}" type="presParOf" srcId="{3D2C54CC-C8F1-4C3F-B235-FD065FE98E33}" destId="{7C4C483B-BF86-4253-AA81-D024DD6E8BFF}" srcOrd="3" destOrd="0" presId="urn:microsoft.com/office/officeart/2017/3/layout/HorizontalLabelsTimeline"/>
    <dgm:cxn modelId="{F106C665-A3C3-4588-B27A-539C447B0A12}" type="presParOf" srcId="{3D2C54CC-C8F1-4C3F-B235-FD065FE98E33}" destId="{20E8EDEA-192D-45BE-A437-A93C37C1FBFA}" srcOrd="4" destOrd="0" presId="urn:microsoft.com/office/officeart/2017/3/layout/HorizontalLabelsTimeline"/>
    <dgm:cxn modelId="{E16495A4-9310-4E7A-83A7-51535C2DB6DA}" type="presParOf" srcId="{1BB59057-FA43-4038-8B66-C4C3322D6D77}" destId="{EA2AFDB4-25FD-4D61-B066-3FD3D0A79A88}" srcOrd="7" destOrd="0" presId="urn:microsoft.com/office/officeart/2017/3/layout/HorizontalLabelsTimeline"/>
    <dgm:cxn modelId="{B35978A3-6BBC-496A-B6A9-AB19F43A9330}" type="presParOf" srcId="{1BB59057-FA43-4038-8B66-C4C3322D6D77}" destId="{D8536A5A-3CB3-42C0-B0D4-DBDBF19D4C24}" srcOrd="8" destOrd="0" presId="urn:microsoft.com/office/officeart/2017/3/layout/HorizontalLabelsTimeline"/>
    <dgm:cxn modelId="{60B9A8D0-251D-4B61-9B24-CB1DAEE1A785}" type="presParOf" srcId="{D8536A5A-3CB3-42C0-B0D4-DBDBF19D4C24}" destId="{6D5FA471-2A26-4BB9-831F-0615AC399F5C}" srcOrd="0" destOrd="0" presId="urn:microsoft.com/office/officeart/2017/3/layout/HorizontalLabelsTimeline"/>
    <dgm:cxn modelId="{DF61D0CE-4753-4657-8B88-4CDA36E1367F}" type="presParOf" srcId="{D8536A5A-3CB3-42C0-B0D4-DBDBF19D4C24}" destId="{AB07DA94-BBF5-4C83-B115-A011B91CF28D}" srcOrd="1" destOrd="0" presId="urn:microsoft.com/office/officeart/2017/3/layout/HorizontalLabelsTimeline"/>
    <dgm:cxn modelId="{8E01136F-9EA7-470C-B7AE-A84BAC6EDA20}" type="presParOf" srcId="{AB07DA94-BBF5-4C83-B115-A011B91CF28D}" destId="{400A4152-3A6E-479A-9645-06755F211456}" srcOrd="0" destOrd="0" presId="urn:microsoft.com/office/officeart/2017/3/layout/HorizontalLabelsTimeline"/>
    <dgm:cxn modelId="{C2438786-B99D-449E-9505-4522E37195E0}" type="presParOf" srcId="{AB07DA94-BBF5-4C83-B115-A011B91CF28D}" destId="{7E2A9F0F-2616-4D9F-8462-604A2E667477}" srcOrd="1" destOrd="0" presId="urn:microsoft.com/office/officeart/2017/3/layout/HorizontalLabelsTimeline"/>
    <dgm:cxn modelId="{4661FA7D-EBCB-40FE-BF26-256C80735383}" type="presParOf" srcId="{D8536A5A-3CB3-42C0-B0D4-DBDBF19D4C24}" destId="{42B8C1ED-C96F-4C3A-ABEC-5984DA0FF927}" srcOrd="2" destOrd="0" presId="urn:microsoft.com/office/officeart/2017/3/layout/HorizontalLabelsTimeline"/>
    <dgm:cxn modelId="{38F4BE12-62A9-47A4-9F7A-3DB0C8A2D9BF}" type="presParOf" srcId="{D8536A5A-3CB3-42C0-B0D4-DBDBF19D4C24}" destId="{DCA04E92-E89A-4AC1-AF3F-E09BBF8F8055}" srcOrd="3" destOrd="0" presId="urn:microsoft.com/office/officeart/2017/3/layout/HorizontalLabelsTimeline"/>
    <dgm:cxn modelId="{CE8F9A94-366D-4BB9-8CB9-E13EBB3328B4}" type="presParOf" srcId="{D8536A5A-3CB3-42C0-B0D4-DBDBF19D4C24}" destId="{13A917F4-D415-4DBB-8263-5A91610FD9DB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E3078E-2C6E-4DA5-B88D-BF03E67F936D}" type="doc">
      <dgm:prSet loTypeId="urn:microsoft.com/office/officeart/2017/3/layout/HorizontalLabelsTimeline" loCatId="process" qsTypeId="urn:microsoft.com/office/officeart/2005/8/quickstyle/3d5#6" qsCatId="3D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2EA54AF9-04D7-4057-B0AA-246254E52BCF}">
      <dgm:prSet/>
      <dgm:spPr/>
      <dgm:t>
        <a:bodyPr/>
        <a:lstStyle/>
        <a:p>
          <a:pPr>
            <a:defRPr b="1"/>
          </a:pPr>
          <a:r>
            <a:rPr lang="en-US" dirty="0"/>
            <a:t>2018</a:t>
          </a:r>
        </a:p>
      </dgm:t>
    </dgm:pt>
    <dgm:pt modelId="{14057578-A422-44BB-A580-01CFCA3D8E43}" type="parTrans" cxnId="{ECB0B50E-3906-4CCF-859E-0A5B07196834}">
      <dgm:prSet/>
      <dgm:spPr/>
      <dgm:t>
        <a:bodyPr/>
        <a:lstStyle/>
        <a:p>
          <a:endParaRPr lang="en-US"/>
        </a:p>
      </dgm:t>
    </dgm:pt>
    <dgm:pt modelId="{99A82FD8-2A12-4B97-B310-044927DA482B}" type="sibTrans" cxnId="{ECB0B50E-3906-4CCF-859E-0A5B07196834}">
      <dgm:prSet/>
      <dgm:spPr/>
      <dgm:t>
        <a:bodyPr/>
        <a:lstStyle/>
        <a:p>
          <a:endParaRPr lang="en-US"/>
        </a:p>
      </dgm:t>
    </dgm:pt>
    <dgm:pt modelId="{0FFDF8D5-ADDC-4E74-AC56-65CF12BF1D2A}">
      <dgm:prSet custT="1"/>
      <dgm:spPr/>
      <dgm:t>
        <a:bodyPr/>
        <a:lstStyle/>
        <a:p>
          <a:r>
            <a:rPr lang="en-US" sz="1800" b="1" dirty="0" err="1"/>
            <a:t>Post.Doc</a:t>
          </a:r>
          <a:r>
            <a:rPr lang="en-US" sz="1800" b="1" dirty="0"/>
            <a:t> at Yale University at CERN</a:t>
          </a:r>
        </a:p>
      </dgm:t>
    </dgm:pt>
    <dgm:pt modelId="{8164DD72-AEBE-4840-8BFC-FF82987ABCBA}" type="parTrans" cxnId="{0F26CD2D-179B-4CD8-8082-83598664EC03}">
      <dgm:prSet/>
      <dgm:spPr/>
      <dgm:t>
        <a:bodyPr/>
        <a:lstStyle/>
        <a:p>
          <a:endParaRPr lang="en-US"/>
        </a:p>
      </dgm:t>
    </dgm:pt>
    <dgm:pt modelId="{A682EB12-3FE1-4DAF-A84D-EB3B7786C2B5}" type="sibTrans" cxnId="{0F26CD2D-179B-4CD8-8082-83598664EC03}">
      <dgm:prSet/>
      <dgm:spPr/>
      <dgm:t>
        <a:bodyPr/>
        <a:lstStyle/>
        <a:p>
          <a:endParaRPr lang="en-US"/>
        </a:p>
      </dgm:t>
    </dgm:pt>
    <dgm:pt modelId="{1FCBE9A0-DAE7-4C0F-8DB9-98F2D5637656}">
      <dgm:prSet/>
      <dgm:spPr/>
      <dgm:t>
        <a:bodyPr/>
        <a:lstStyle/>
        <a:p>
          <a:pPr>
            <a:defRPr b="1"/>
          </a:pPr>
          <a:r>
            <a:rPr lang="en-US" dirty="0"/>
            <a:t>2019</a:t>
          </a:r>
        </a:p>
      </dgm:t>
    </dgm:pt>
    <dgm:pt modelId="{F69208AE-6AE3-4D54-9BD0-F91677B479E5}" type="parTrans" cxnId="{CF2B663E-0B4A-48B8-9C9D-DEEBF694D0A0}">
      <dgm:prSet/>
      <dgm:spPr/>
      <dgm:t>
        <a:bodyPr/>
        <a:lstStyle/>
        <a:p>
          <a:endParaRPr lang="en-US"/>
        </a:p>
      </dgm:t>
    </dgm:pt>
    <dgm:pt modelId="{CF61BEF5-5739-4E26-9866-208D16DF5BE3}" type="sibTrans" cxnId="{CF2B663E-0B4A-48B8-9C9D-DEEBF694D0A0}">
      <dgm:prSet/>
      <dgm:spPr/>
      <dgm:t>
        <a:bodyPr/>
        <a:lstStyle/>
        <a:p>
          <a:endParaRPr lang="en-US"/>
        </a:p>
      </dgm:t>
    </dgm:pt>
    <dgm:pt modelId="{E0EC276C-B13C-4BB1-87DF-082E6BF47D31}">
      <dgm:prSet custT="1"/>
      <dgm:spPr/>
      <dgm:t>
        <a:bodyPr/>
        <a:lstStyle/>
        <a:p>
          <a:r>
            <a:rPr lang="en-US" sz="1800" b="1" dirty="0"/>
            <a:t>Grundfos</a:t>
          </a:r>
        </a:p>
      </dgm:t>
    </dgm:pt>
    <dgm:pt modelId="{B535F87E-B997-4529-95EF-4E3315C9E09B}" type="parTrans" cxnId="{9F578C6B-839F-41A1-8027-553203BC7470}">
      <dgm:prSet/>
      <dgm:spPr/>
      <dgm:t>
        <a:bodyPr/>
        <a:lstStyle/>
        <a:p>
          <a:endParaRPr lang="en-US"/>
        </a:p>
      </dgm:t>
    </dgm:pt>
    <dgm:pt modelId="{9F7993E2-F7C9-4019-A531-4A6E30C4FF23}" type="sibTrans" cxnId="{9F578C6B-839F-41A1-8027-553203BC7470}">
      <dgm:prSet/>
      <dgm:spPr/>
      <dgm:t>
        <a:bodyPr/>
        <a:lstStyle/>
        <a:p>
          <a:endParaRPr lang="en-US"/>
        </a:p>
      </dgm:t>
    </dgm:pt>
    <dgm:pt modelId="{4881B63B-E30E-B748-8528-9EE740EE6492}">
      <dgm:prSet custT="1"/>
      <dgm:spPr/>
      <dgm:t>
        <a:bodyPr/>
        <a:lstStyle/>
        <a:p>
          <a:pPr>
            <a:defRPr b="1"/>
          </a:pPr>
          <a:r>
            <a:rPr lang="en-US" sz="1300" dirty="0"/>
            <a:t>2024</a:t>
          </a:r>
        </a:p>
      </dgm:t>
    </dgm:pt>
    <dgm:pt modelId="{CD819914-09D8-904B-BA08-4C0C48F92531}" type="parTrans" cxnId="{CAE6FC6E-4A64-684E-AF71-8BAB02044112}">
      <dgm:prSet/>
      <dgm:spPr/>
      <dgm:t>
        <a:bodyPr/>
        <a:lstStyle/>
        <a:p>
          <a:endParaRPr lang="da-DK"/>
        </a:p>
      </dgm:t>
    </dgm:pt>
    <dgm:pt modelId="{1F929F86-09E9-214C-AAF3-9E31D12E8DFF}" type="sibTrans" cxnId="{CAE6FC6E-4A64-684E-AF71-8BAB02044112}">
      <dgm:prSet/>
      <dgm:spPr/>
      <dgm:t>
        <a:bodyPr/>
        <a:lstStyle/>
        <a:p>
          <a:endParaRPr lang="da-DK"/>
        </a:p>
      </dgm:t>
    </dgm:pt>
    <dgm:pt modelId="{8F36096B-DE97-C846-BCA9-FCACB81940B9}">
      <dgm:prSet custT="1"/>
      <dgm:spPr/>
      <dgm:t>
        <a:bodyPr/>
        <a:lstStyle/>
        <a:p>
          <a:r>
            <a:rPr lang="en-US" sz="1800" b="1" dirty="0"/>
            <a:t>Associate Professor at AAU</a:t>
          </a:r>
          <a:endParaRPr lang="en-US" sz="1300" dirty="0"/>
        </a:p>
      </dgm:t>
    </dgm:pt>
    <dgm:pt modelId="{8EF7760A-3A13-AC4B-808E-6A7EC425DBC4}" type="parTrans" cxnId="{930AFC9C-7B38-6B4F-9F3E-D6F482458137}">
      <dgm:prSet/>
      <dgm:spPr/>
      <dgm:t>
        <a:bodyPr/>
        <a:lstStyle/>
        <a:p>
          <a:endParaRPr lang="en-US"/>
        </a:p>
      </dgm:t>
    </dgm:pt>
    <dgm:pt modelId="{9C874A1D-58A4-EE45-8F3B-30B0FEB75308}" type="sibTrans" cxnId="{930AFC9C-7B38-6B4F-9F3E-D6F482458137}">
      <dgm:prSet/>
      <dgm:spPr/>
      <dgm:t>
        <a:bodyPr/>
        <a:lstStyle/>
        <a:p>
          <a:endParaRPr lang="en-US"/>
        </a:p>
      </dgm:t>
    </dgm:pt>
    <dgm:pt modelId="{BA18947C-A776-465C-9BBC-CDFA70DDB3ED}" type="pres">
      <dgm:prSet presAssocID="{C6E3078E-2C6E-4DA5-B88D-BF03E67F936D}" presName="root" presStyleCnt="0">
        <dgm:presLayoutVars>
          <dgm:chMax/>
          <dgm:chPref/>
          <dgm:animLvl val="lvl"/>
        </dgm:presLayoutVars>
      </dgm:prSet>
      <dgm:spPr/>
    </dgm:pt>
    <dgm:pt modelId="{20B87224-F70C-4B34-AA7D-FE3FCB27751E}" type="pres">
      <dgm:prSet presAssocID="{C6E3078E-2C6E-4DA5-B88D-BF03E67F936D}" presName="divider" presStyleLbl="fgAcc1" presStyleIdx="0" presStyleCnt="1" custLinFactNeighborX="866" custLinFactNeighborY="-77575"/>
      <dgm:spPr/>
    </dgm:pt>
    <dgm:pt modelId="{1BB59057-FA43-4038-8B66-C4C3322D6D77}" type="pres">
      <dgm:prSet presAssocID="{C6E3078E-2C6E-4DA5-B88D-BF03E67F936D}" presName="nodes" presStyleCnt="0">
        <dgm:presLayoutVars>
          <dgm:chMax/>
          <dgm:chPref/>
          <dgm:animLvl val="lvl"/>
        </dgm:presLayoutVars>
      </dgm:prSet>
      <dgm:spPr/>
    </dgm:pt>
    <dgm:pt modelId="{3D2C54CC-C8F1-4C3F-B235-FD065FE98E33}" type="pres">
      <dgm:prSet presAssocID="{2EA54AF9-04D7-4057-B0AA-246254E52BCF}" presName="composite" presStyleCnt="0"/>
      <dgm:spPr/>
    </dgm:pt>
    <dgm:pt modelId="{E7BB9826-D881-41D3-B79C-03CC22D955EC}" type="pres">
      <dgm:prSet presAssocID="{2EA54AF9-04D7-4057-B0AA-246254E52BCF}" presName="L1TextContainer" presStyleLbl="alignNode1" presStyleIdx="0" presStyleCnt="3" custLinFactNeighborX="4473" custLinFactNeighborY="2466">
        <dgm:presLayoutVars>
          <dgm:chMax val="1"/>
          <dgm:chPref val="1"/>
          <dgm:bulletEnabled val="1"/>
        </dgm:presLayoutVars>
      </dgm:prSet>
      <dgm:spPr/>
    </dgm:pt>
    <dgm:pt modelId="{3F925216-A97A-4313-ADCB-7286BF66D197}" type="pres">
      <dgm:prSet presAssocID="{2EA54AF9-04D7-4057-B0AA-246254E52BCF}" presName="L2TextContainerWrapper" presStyleCnt="0">
        <dgm:presLayoutVars>
          <dgm:bulletEnabled val="1"/>
        </dgm:presLayoutVars>
      </dgm:prSet>
      <dgm:spPr/>
    </dgm:pt>
    <dgm:pt modelId="{A47D5CC8-E381-4A6A-80F6-6FFBB8393DF3}" type="pres">
      <dgm:prSet presAssocID="{2EA54AF9-04D7-4057-B0AA-246254E52BCF}" presName="L2TextContainer" presStyleLbl="bgAccFollowNode1" presStyleIdx="0" presStyleCnt="3"/>
      <dgm:spPr/>
    </dgm:pt>
    <dgm:pt modelId="{9B05EDA7-720D-4BF9-8958-C39E81C1E1EC}" type="pres">
      <dgm:prSet presAssocID="{2EA54AF9-04D7-4057-B0AA-246254E52BCF}" presName="FlexibleEmptyPlaceHolder" presStyleCnt="0"/>
      <dgm:spPr/>
    </dgm:pt>
    <dgm:pt modelId="{3FD24B9F-5F43-443A-8071-09224762923B}" type="pres">
      <dgm:prSet presAssocID="{2EA54AF9-04D7-4057-B0AA-246254E52BCF}" presName="ConnectLine" presStyleLbl="sibTrans1D1" presStyleIdx="0" presStyleCnt="3"/>
      <dgm:spPr/>
    </dgm:pt>
    <dgm:pt modelId="{7C4C483B-BF86-4253-AA81-D024DD6E8BFF}" type="pres">
      <dgm:prSet presAssocID="{2EA54AF9-04D7-4057-B0AA-246254E52BCF}" presName="ConnectorPoint" presStyleLbl="node1" presStyleIdx="0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</dgm:spPr>
    </dgm:pt>
    <dgm:pt modelId="{20E8EDEA-192D-45BE-A437-A93C37C1FBFA}" type="pres">
      <dgm:prSet presAssocID="{2EA54AF9-04D7-4057-B0AA-246254E52BCF}" presName="EmptyPlaceHolder" presStyleCnt="0"/>
      <dgm:spPr/>
    </dgm:pt>
    <dgm:pt modelId="{EA2AFDB4-25FD-4D61-B066-3FD3D0A79A88}" type="pres">
      <dgm:prSet presAssocID="{99A82FD8-2A12-4B97-B310-044927DA482B}" presName="spaceBetweenRectangles" presStyleCnt="0"/>
      <dgm:spPr/>
    </dgm:pt>
    <dgm:pt modelId="{D8536A5A-3CB3-42C0-B0D4-DBDBF19D4C24}" type="pres">
      <dgm:prSet presAssocID="{1FCBE9A0-DAE7-4C0F-8DB9-98F2D5637656}" presName="composite" presStyleCnt="0"/>
      <dgm:spPr/>
    </dgm:pt>
    <dgm:pt modelId="{6D5FA471-2A26-4BB9-831F-0615AC399F5C}" type="pres">
      <dgm:prSet presAssocID="{1FCBE9A0-DAE7-4C0F-8DB9-98F2D5637656}" presName="L1TextContainer" presStyleLbl="alignNode1" presStyleIdx="1" presStyleCnt="3" custLinFactNeighborX="4627" custLinFactNeighborY="-2138">
        <dgm:presLayoutVars>
          <dgm:chMax val="1"/>
          <dgm:chPref val="1"/>
          <dgm:bulletEnabled val="1"/>
        </dgm:presLayoutVars>
      </dgm:prSet>
      <dgm:spPr/>
    </dgm:pt>
    <dgm:pt modelId="{AB07DA94-BBF5-4C83-B115-A011B91CF28D}" type="pres">
      <dgm:prSet presAssocID="{1FCBE9A0-DAE7-4C0F-8DB9-98F2D5637656}" presName="L2TextContainerWrapper" presStyleCnt="0">
        <dgm:presLayoutVars>
          <dgm:bulletEnabled val="1"/>
        </dgm:presLayoutVars>
      </dgm:prSet>
      <dgm:spPr/>
    </dgm:pt>
    <dgm:pt modelId="{400A4152-3A6E-479A-9645-06755F211456}" type="pres">
      <dgm:prSet presAssocID="{1FCBE9A0-DAE7-4C0F-8DB9-98F2D5637656}" presName="L2TextContainer" presStyleLbl="bgAccFollowNode1" presStyleIdx="1" presStyleCnt="3"/>
      <dgm:spPr/>
    </dgm:pt>
    <dgm:pt modelId="{7E2A9F0F-2616-4D9F-8462-604A2E667477}" type="pres">
      <dgm:prSet presAssocID="{1FCBE9A0-DAE7-4C0F-8DB9-98F2D5637656}" presName="FlexibleEmptyPlaceHolder" presStyleCnt="0"/>
      <dgm:spPr/>
    </dgm:pt>
    <dgm:pt modelId="{42B8C1ED-C96F-4C3A-ABEC-5984DA0FF927}" type="pres">
      <dgm:prSet presAssocID="{1FCBE9A0-DAE7-4C0F-8DB9-98F2D5637656}" presName="ConnectLine" presStyleLbl="sibTrans1D1" presStyleIdx="1" presStyleCnt="3"/>
      <dgm:spPr/>
    </dgm:pt>
    <dgm:pt modelId="{DCA04E92-E89A-4AC1-AF3F-E09BBF8F8055}" type="pres">
      <dgm:prSet presAssocID="{1FCBE9A0-DAE7-4C0F-8DB9-98F2D5637656}" presName="ConnectorPoint" presStyleLbl="node1" presStyleIdx="1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</dgm:spPr>
    </dgm:pt>
    <dgm:pt modelId="{13A917F4-D415-4DBB-8263-5A91610FD9DB}" type="pres">
      <dgm:prSet presAssocID="{1FCBE9A0-DAE7-4C0F-8DB9-98F2D5637656}" presName="EmptyPlaceHolder" presStyleCnt="0"/>
      <dgm:spPr/>
    </dgm:pt>
    <dgm:pt modelId="{9D89AB5A-89D6-3343-B1C1-0E6C99FE3011}" type="pres">
      <dgm:prSet presAssocID="{CF61BEF5-5739-4E26-9866-208D16DF5BE3}" presName="spaceBetweenRectangles" presStyleCnt="0"/>
      <dgm:spPr/>
    </dgm:pt>
    <dgm:pt modelId="{BAD9D4A1-F2F8-8540-8E02-6CA1F4C7BDEA}" type="pres">
      <dgm:prSet presAssocID="{4881B63B-E30E-B748-8528-9EE740EE6492}" presName="composite" presStyleCnt="0"/>
      <dgm:spPr/>
    </dgm:pt>
    <dgm:pt modelId="{3B077A69-4EDA-454B-8350-3764AE0ADBB1}" type="pres">
      <dgm:prSet presAssocID="{4881B63B-E30E-B748-8528-9EE740EE6492}" presName="L1TextContainer" presStyleLbl="alignNode1" presStyleIdx="2" presStyleCnt="3" custLinFactNeighborX="8354" custLinFactNeighborY="3195">
        <dgm:presLayoutVars>
          <dgm:chMax val="1"/>
          <dgm:chPref val="1"/>
          <dgm:bulletEnabled val="1"/>
        </dgm:presLayoutVars>
      </dgm:prSet>
      <dgm:spPr/>
    </dgm:pt>
    <dgm:pt modelId="{B95FCEF5-12B4-D94D-96BB-CD7FBD56AEA2}" type="pres">
      <dgm:prSet presAssocID="{4881B63B-E30E-B748-8528-9EE740EE6492}" presName="L2TextContainerWrapper" presStyleCnt="0">
        <dgm:presLayoutVars>
          <dgm:bulletEnabled val="1"/>
        </dgm:presLayoutVars>
      </dgm:prSet>
      <dgm:spPr/>
    </dgm:pt>
    <dgm:pt modelId="{4788C20F-A9D4-3148-AC5D-8CEB50283836}" type="pres">
      <dgm:prSet presAssocID="{4881B63B-E30E-B748-8528-9EE740EE6492}" presName="L2TextContainer" presStyleLbl="bgAccFollowNode1" presStyleIdx="2" presStyleCnt="3" custLinFactNeighborX="8114" custLinFactNeighborY="9383"/>
      <dgm:spPr/>
    </dgm:pt>
    <dgm:pt modelId="{5E35713E-DA8F-0645-93D1-AC246DA33C93}" type="pres">
      <dgm:prSet presAssocID="{4881B63B-E30E-B748-8528-9EE740EE6492}" presName="FlexibleEmptyPlaceHolder" presStyleCnt="0"/>
      <dgm:spPr/>
    </dgm:pt>
    <dgm:pt modelId="{13B7FC69-9A3B-374E-B5B7-24834DA5A7C4}" type="pres">
      <dgm:prSet presAssocID="{4881B63B-E30E-B748-8528-9EE740EE6492}" presName="ConnectLine" presStyleLbl="sibTrans1D1" presStyleIdx="2" presStyleCnt="3"/>
      <dgm:spPr/>
    </dgm:pt>
    <dgm:pt modelId="{E039E23E-3673-1D4E-82A0-04E987CD38EB}" type="pres">
      <dgm:prSet presAssocID="{4881B63B-E30E-B748-8528-9EE740EE6492}" presName="ConnectorPoint" presStyleLbl="node1" presStyleIdx="2" presStyleCnt="3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</dgm:spPr>
    </dgm:pt>
    <dgm:pt modelId="{AEAEEC27-A5CB-8E47-B1F6-B41BED88FF5E}" type="pres">
      <dgm:prSet presAssocID="{4881B63B-E30E-B748-8528-9EE740EE6492}" presName="EmptyPlaceHolder" presStyleCnt="0"/>
      <dgm:spPr/>
    </dgm:pt>
  </dgm:ptLst>
  <dgm:cxnLst>
    <dgm:cxn modelId="{85111808-3FD5-4D8D-9AD7-B4ACF1A01D1C}" type="presOf" srcId="{E0EC276C-B13C-4BB1-87DF-082E6BF47D31}" destId="{400A4152-3A6E-479A-9645-06755F211456}" srcOrd="0" destOrd="0" presId="urn:microsoft.com/office/officeart/2017/3/layout/HorizontalLabelsTimeline"/>
    <dgm:cxn modelId="{ECB0B50E-3906-4CCF-859E-0A5B07196834}" srcId="{C6E3078E-2C6E-4DA5-B88D-BF03E67F936D}" destId="{2EA54AF9-04D7-4057-B0AA-246254E52BCF}" srcOrd="0" destOrd="0" parTransId="{14057578-A422-44BB-A580-01CFCA3D8E43}" sibTransId="{99A82FD8-2A12-4B97-B310-044927DA482B}"/>
    <dgm:cxn modelId="{4D2E0516-FF79-6D4B-A538-5320F2824BCC}" type="presOf" srcId="{4881B63B-E30E-B748-8528-9EE740EE6492}" destId="{3B077A69-4EDA-454B-8350-3764AE0ADBB1}" srcOrd="0" destOrd="0" presId="urn:microsoft.com/office/officeart/2017/3/layout/HorizontalLabelsTimeline"/>
    <dgm:cxn modelId="{8A221327-A4C6-4B5A-BEF1-51F4D3A6E2F2}" type="presOf" srcId="{C6E3078E-2C6E-4DA5-B88D-BF03E67F936D}" destId="{BA18947C-A776-465C-9BBC-CDFA70DDB3ED}" srcOrd="0" destOrd="0" presId="urn:microsoft.com/office/officeart/2017/3/layout/HorizontalLabelsTimeline"/>
    <dgm:cxn modelId="{0F26CD2D-179B-4CD8-8082-83598664EC03}" srcId="{2EA54AF9-04D7-4057-B0AA-246254E52BCF}" destId="{0FFDF8D5-ADDC-4E74-AC56-65CF12BF1D2A}" srcOrd="0" destOrd="0" parTransId="{8164DD72-AEBE-4840-8BFC-FF82987ABCBA}" sibTransId="{A682EB12-3FE1-4DAF-A84D-EB3B7786C2B5}"/>
    <dgm:cxn modelId="{CF2B663E-0B4A-48B8-9C9D-DEEBF694D0A0}" srcId="{C6E3078E-2C6E-4DA5-B88D-BF03E67F936D}" destId="{1FCBE9A0-DAE7-4C0F-8DB9-98F2D5637656}" srcOrd="1" destOrd="0" parTransId="{F69208AE-6AE3-4D54-9BD0-F91677B479E5}" sibTransId="{CF61BEF5-5739-4E26-9866-208D16DF5BE3}"/>
    <dgm:cxn modelId="{9F578C6B-839F-41A1-8027-553203BC7470}" srcId="{1FCBE9A0-DAE7-4C0F-8DB9-98F2D5637656}" destId="{E0EC276C-B13C-4BB1-87DF-082E6BF47D31}" srcOrd="0" destOrd="0" parTransId="{B535F87E-B997-4529-95EF-4E3315C9E09B}" sibTransId="{9F7993E2-F7C9-4019-A531-4A6E30C4FF23}"/>
    <dgm:cxn modelId="{CAE6FC6E-4A64-684E-AF71-8BAB02044112}" srcId="{C6E3078E-2C6E-4DA5-B88D-BF03E67F936D}" destId="{4881B63B-E30E-B748-8528-9EE740EE6492}" srcOrd="2" destOrd="0" parTransId="{CD819914-09D8-904B-BA08-4C0C48F92531}" sibTransId="{1F929F86-09E9-214C-AAF3-9E31D12E8DFF}"/>
    <dgm:cxn modelId="{930AFC9C-7B38-6B4F-9F3E-D6F482458137}" srcId="{4881B63B-E30E-B748-8528-9EE740EE6492}" destId="{8F36096B-DE97-C846-BCA9-FCACB81940B9}" srcOrd="0" destOrd="0" parTransId="{8EF7760A-3A13-AC4B-808E-6A7EC425DBC4}" sibTransId="{9C874A1D-58A4-EE45-8F3B-30B0FEB75308}"/>
    <dgm:cxn modelId="{3F95B5DF-FBE3-401D-B795-679D56F1B8AB}" type="presOf" srcId="{0FFDF8D5-ADDC-4E74-AC56-65CF12BF1D2A}" destId="{A47D5CC8-E381-4A6A-80F6-6FFBB8393DF3}" srcOrd="0" destOrd="0" presId="urn:microsoft.com/office/officeart/2017/3/layout/HorizontalLabelsTimeline"/>
    <dgm:cxn modelId="{D27FC9E8-295C-4166-AAE2-775DECE7E719}" type="presOf" srcId="{2EA54AF9-04D7-4057-B0AA-246254E52BCF}" destId="{E7BB9826-D881-41D3-B79C-03CC22D955EC}" srcOrd="0" destOrd="0" presId="urn:microsoft.com/office/officeart/2017/3/layout/HorizontalLabelsTimeline"/>
    <dgm:cxn modelId="{F042DBFA-81AD-4A48-A632-A7A67C1C1168}" type="presOf" srcId="{1FCBE9A0-DAE7-4C0F-8DB9-98F2D5637656}" destId="{6D5FA471-2A26-4BB9-831F-0615AC399F5C}" srcOrd="0" destOrd="0" presId="urn:microsoft.com/office/officeart/2017/3/layout/HorizontalLabelsTimeline"/>
    <dgm:cxn modelId="{E6324DFB-1D34-4443-BB46-D83FEED1CEBF}" type="presOf" srcId="{8F36096B-DE97-C846-BCA9-FCACB81940B9}" destId="{4788C20F-A9D4-3148-AC5D-8CEB50283836}" srcOrd="0" destOrd="0" presId="urn:microsoft.com/office/officeart/2017/3/layout/HorizontalLabelsTimeline"/>
    <dgm:cxn modelId="{40A50DEF-3BD6-4807-9974-011F167CDDF2}" type="presParOf" srcId="{BA18947C-A776-465C-9BBC-CDFA70DDB3ED}" destId="{20B87224-F70C-4B34-AA7D-FE3FCB27751E}" srcOrd="0" destOrd="0" presId="urn:microsoft.com/office/officeart/2017/3/layout/HorizontalLabelsTimeline"/>
    <dgm:cxn modelId="{49DBA1CC-6B47-4468-8C06-B5D8B4C728BB}" type="presParOf" srcId="{BA18947C-A776-465C-9BBC-CDFA70DDB3ED}" destId="{1BB59057-FA43-4038-8B66-C4C3322D6D77}" srcOrd="1" destOrd="0" presId="urn:microsoft.com/office/officeart/2017/3/layout/HorizontalLabelsTimeline"/>
    <dgm:cxn modelId="{02E82E40-E118-4CC9-90A7-9417015C1B4F}" type="presParOf" srcId="{1BB59057-FA43-4038-8B66-C4C3322D6D77}" destId="{3D2C54CC-C8F1-4C3F-B235-FD065FE98E33}" srcOrd="0" destOrd="0" presId="urn:microsoft.com/office/officeart/2017/3/layout/HorizontalLabelsTimeline"/>
    <dgm:cxn modelId="{22AE1BE1-1CD9-432A-AC43-BB3BCAE101BB}" type="presParOf" srcId="{3D2C54CC-C8F1-4C3F-B235-FD065FE98E33}" destId="{E7BB9826-D881-41D3-B79C-03CC22D955EC}" srcOrd="0" destOrd="0" presId="urn:microsoft.com/office/officeart/2017/3/layout/HorizontalLabelsTimeline"/>
    <dgm:cxn modelId="{81DFE984-9A89-4FC2-975F-5C9BA3E66146}" type="presParOf" srcId="{3D2C54CC-C8F1-4C3F-B235-FD065FE98E33}" destId="{3F925216-A97A-4313-ADCB-7286BF66D197}" srcOrd="1" destOrd="0" presId="urn:microsoft.com/office/officeart/2017/3/layout/HorizontalLabelsTimeline"/>
    <dgm:cxn modelId="{A6E6218A-63D6-45BA-9E45-CFF2299AEC8D}" type="presParOf" srcId="{3F925216-A97A-4313-ADCB-7286BF66D197}" destId="{A47D5CC8-E381-4A6A-80F6-6FFBB8393DF3}" srcOrd="0" destOrd="0" presId="urn:microsoft.com/office/officeart/2017/3/layout/HorizontalLabelsTimeline"/>
    <dgm:cxn modelId="{FE2D646B-1095-4635-9E1A-2D67CC3BCBE8}" type="presParOf" srcId="{3F925216-A97A-4313-ADCB-7286BF66D197}" destId="{9B05EDA7-720D-4BF9-8958-C39E81C1E1EC}" srcOrd="1" destOrd="0" presId="urn:microsoft.com/office/officeart/2017/3/layout/HorizontalLabelsTimeline"/>
    <dgm:cxn modelId="{5C11F244-0722-4AA3-988F-8938CB429DFD}" type="presParOf" srcId="{3D2C54CC-C8F1-4C3F-B235-FD065FE98E33}" destId="{3FD24B9F-5F43-443A-8071-09224762923B}" srcOrd="2" destOrd="0" presId="urn:microsoft.com/office/officeart/2017/3/layout/HorizontalLabelsTimeline"/>
    <dgm:cxn modelId="{0AEFA960-DD26-4781-9824-AF27E1E8A6E1}" type="presParOf" srcId="{3D2C54CC-C8F1-4C3F-B235-FD065FE98E33}" destId="{7C4C483B-BF86-4253-AA81-D024DD6E8BFF}" srcOrd="3" destOrd="0" presId="urn:microsoft.com/office/officeart/2017/3/layout/HorizontalLabelsTimeline"/>
    <dgm:cxn modelId="{F106C665-A3C3-4588-B27A-539C447B0A12}" type="presParOf" srcId="{3D2C54CC-C8F1-4C3F-B235-FD065FE98E33}" destId="{20E8EDEA-192D-45BE-A437-A93C37C1FBFA}" srcOrd="4" destOrd="0" presId="urn:microsoft.com/office/officeart/2017/3/layout/HorizontalLabelsTimeline"/>
    <dgm:cxn modelId="{E16495A4-9310-4E7A-83A7-51535C2DB6DA}" type="presParOf" srcId="{1BB59057-FA43-4038-8B66-C4C3322D6D77}" destId="{EA2AFDB4-25FD-4D61-B066-3FD3D0A79A88}" srcOrd="1" destOrd="0" presId="urn:microsoft.com/office/officeart/2017/3/layout/HorizontalLabelsTimeline"/>
    <dgm:cxn modelId="{B35978A3-6BBC-496A-B6A9-AB19F43A9330}" type="presParOf" srcId="{1BB59057-FA43-4038-8B66-C4C3322D6D77}" destId="{D8536A5A-3CB3-42C0-B0D4-DBDBF19D4C24}" srcOrd="2" destOrd="0" presId="urn:microsoft.com/office/officeart/2017/3/layout/HorizontalLabelsTimeline"/>
    <dgm:cxn modelId="{60B9A8D0-251D-4B61-9B24-CB1DAEE1A785}" type="presParOf" srcId="{D8536A5A-3CB3-42C0-B0D4-DBDBF19D4C24}" destId="{6D5FA471-2A26-4BB9-831F-0615AC399F5C}" srcOrd="0" destOrd="0" presId="urn:microsoft.com/office/officeart/2017/3/layout/HorizontalLabelsTimeline"/>
    <dgm:cxn modelId="{DF61D0CE-4753-4657-8B88-4CDA36E1367F}" type="presParOf" srcId="{D8536A5A-3CB3-42C0-B0D4-DBDBF19D4C24}" destId="{AB07DA94-BBF5-4C83-B115-A011B91CF28D}" srcOrd="1" destOrd="0" presId="urn:microsoft.com/office/officeart/2017/3/layout/HorizontalLabelsTimeline"/>
    <dgm:cxn modelId="{8E01136F-9EA7-470C-B7AE-A84BAC6EDA20}" type="presParOf" srcId="{AB07DA94-BBF5-4C83-B115-A011B91CF28D}" destId="{400A4152-3A6E-479A-9645-06755F211456}" srcOrd="0" destOrd="0" presId="urn:microsoft.com/office/officeart/2017/3/layout/HorizontalLabelsTimeline"/>
    <dgm:cxn modelId="{C2438786-B99D-449E-9505-4522E37195E0}" type="presParOf" srcId="{AB07DA94-BBF5-4C83-B115-A011B91CF28D}" destId="{7E2A9F0F-2616-4D9F-8462-604A2E667477}" srcOrd="1" destOrd="0" presId="urn:microsoft.com/office/officeart/2017/3/layout/HorizontalLabelsTimeline"/>
    <dgm:cxn modelId="{4661FA7D-EBCB-40FE-BF26-256C80735383}" type="presParOf" srcId="{D8536A5A-3CB3-42C0-B0D4-DBDBF19D4C24}" destId="{42B8C1ED-C96F-4C3A-ABEC-5984DA0FF927}" srcOrd="2" destOrd="0" presId="urn:microsoft.com/office/officeart/2017/3/layout/HorizontalLabelsTimeline"/>
    <dgm:cxn modelId="{38F4BE12-62A9-47A4-9F7A-3DB0C8A2D9BF}" type="presParOf" srcId="{D8536A5A-3CB3-42C0-B0D4-DBDBF19D4C24}" destId="{DCA04E92-E89A-4AC1-AF3F-E09BBF8F8055}" srcOrd="3" destOrd="0" presId="urn:microsoft.com/office/officeart/2017/3/layout/HorizontalLabelsTimeline"/>
    <dgm:cxn modelId="{CE8F9A94-366D-4BB9-8CB9-E13EBB3328B4}" type="presParOf" srcId="{D8536A5A-3CB3-42C0-B0D4-DBDBF19D4C24}" destId="{13A917F4-D415-4DBB-8263-5A91610FD9DB}" srcOrd="4" destOrd="0" presId="urn:microsoft.com/office/officeart/2017/3/layout/HorizontalLabelsTimeline"/>
    <dgm:cxn modelId="{91C5F707-FBEE-B24F-B57B-13E1534C316F}" type="presParOf" srcId="{1BB59057-FA43-4038-8B66-C4C3322D6D77}" destId="{9D89AB5A-89D6-3343-B1C1-0E6C99FE3011}" srcOrd="3" destOrd="0" presId="urn:microsoft.com/office/officeart/2017/3/layout/HorizontalLabelsTimeline"/>
    <dgm:cxn modelId="{441D0C68-2EFF-4244-B163-D4848C47B7AA}" type="presParOf" srcId="{1BB59057-FA43-4038-8B66-C4C3322D6D77}" destId="{BAD9D4A1-F2F8-8540-8E02-6CA1F4C7BDEA}" srcOrd="4" destOrd="0" presId="urn:microsoft.com/office/officeart/2017/3/layout/HorizontalLabelsTimeline"/>
    <dgm:cxn modelId="{7F4D180C-AD10-4049-9EC4-E082EF488F87}" type="presParOf" srcId="{BAD9D4A1-F2F8-8540-8E02-6CA1F4C7BDEA}" destId="{3B077A69-4EDA-454B-8350-3764AE0ADBB1}" srcOrd="0" destOrd="0" presId="urn:microsoft.com/office/officeart/2017/3/layout/HorizontalLabelsTimeline"/>
    <dgm:cxn modelId="{D79C8BC6-739F-8345-89FF-EAEBFBA49DB2}" type="presParOf" srcId="{BAD9D4A1-F2F8-8540-8E02-6CA1F4C7BDEA}" destId="{B95FCEF5-12B4-D94D-96BB-CD7FBD56AEA2}" srcOrd="1" destOrd="0" presId="urn:microsoft.com/office/officeart/2017/3/layout/HorizontalLabelsTimeline"/>
    <dgm:cxn modelId="{DBBBAFE4-8953-034F-8878-E542D8BA4B50}" type="presParOf" srcId="{B95FCEF5-12B4-D94D-96BB-CD7FBD56AEA2}" destId="{4788C20F-A9D4-3148-AC5D-8CEB50283836}" srcOrd="0" destOrd="0" presId="urn:microsoft.com/office/officeart/2017/3/layout/HorizontalLabelsTimeline"/>
    <dgm:cxn modelId="{A89D3E5C-106F-EE45-8E55-996B0CE954A4}" type="presParOf" srcId="{B95FCEF5-12B4-D94D-96BB-CD7FBD56AEA2}" destId="{5E35713E-DA8F-0645-93D1-AC246DA33C93}" srcOrd="1" destOrd="0" presId="urn:microsoft.com/office/officeart/2017/3/layout/HorizontalLabelsTimeline"/>
    <dgm:cxn modelId="{F97A0300-D99D-844D-8645-C3BA2BBE4796}" type="presParOf" srcId="{BAD9D4A1-F2F8-8540-8E02-6CA1F4C7BDEA}" destId="{13B7FC69-9A3B-374E-B5B7-24834DA5A7C4}" srcOrd="2" destOrd="0" presId="urn:microsoft.com/office/officeart/2017/3/layout/HorizontalLabelsTimeline"/>
    <dgm:cxn modelId="{6F037B7C-99B6-CD49-89E1-BAD2F992E9E1}" type="presParOf" srcId="{BAD9D4A1-F2F8-8540-8E02-6CA1F4C7BDEA}" destId="{E039E23E-3673-1D4E-82A0-04E987CD38EB}" srcOrd="3" destOrd="0" presId="urn:microsoft.com/office/officeart/2017/3/layout/HorizontalLabelsTimeline"/>
    <dgm:cxn modelId="{514C3782-20A3-7049-8DD1-BEDC0BD40C0E}" type="presParOf" srcId="{BAD9D4A1-F2F8-8540-8E02-6CA1F4C7BDEA}" destId="{AEAEEC27-A5CB-8E47-B1F6-B41BED88FF5E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BD18CD-EF13-4055-886A-FB4F8894CA41}" type="doc">
      <dgm:prSet loTypeId="urn:microsoft.com/office/officeart/2008/layout/LinedList" loCatId="list" qsTypeId="urn:microsoft.com/office/officeart/2005/8/quickstyle/simple1#251" qsCatId="simple" csTypeId="urn:microsoft.com/office/officeart/2005/8/colors/accent1_2#130" csCatId="accent1" phldr="1"/>
      <dgm:spPr/>
      <dgm:t>
        <a:bodyPr/>
        <a:lstStyle/>
        <a:p>
          <a:endParaRPr lang="en-US"/>
        </a:p>
      </dgm:t>
    </dgm:pt>
    <dgm:pt modelId="{749856C4-0C83-4125-A9EB-16E06930CB35}">
      <dgm:prSet/>
      <dgm:spPr/>
      <dgm:t>
        <a:bodyPr/>
        <a:lstStyle/>
        <a:p>
          <a:r>
            <a:rPr lang="en-GB" b="1" i="0" dirty="0">
              <a:solidFill>
                <a:srgbClr val="5A6B76"/>
              </a:solidFill>
            </a:rPr>
            <a:t>FOE WHEN</a:t>
          </a:r>
          <a:endParaRPr lang="en-US" dirty="0"/>
        </a:p>
      </dgm:t>
    </dgm:pt>
    <dgm:pt modelId="{A560D113-9DDB-43B1-B640-7AA54EF50C3B}" type="parTrans" cxnId="{4B2A4790-7E20-4095-88CE-F3F5A1B69A6A}">
      <dgm:prSet/>
      <dgm:spPr/>
      <dgm:t>
        <a:bodyPr/>
        <a:lstStyle/>
        <a:p>
          <a:endParaRPr lang="en-US"/>
        </a:p>
      </dgm:t>
    </dgm:pt>
    <dgm:pt modelId="{682D312F-89D5-4BC4-A257-8492AD288E76}" type="sibTrans" cxnId="{4B2A4790-7E20-4095-88CE-F3F5A1B69A6A}">
      <dgm:prSet/>
      <dgm:spPr/>
      <dgm:t>
        <a:bodyPr/>
        <a:lstStyle/>
        <a:p>
          <a:endParaRPr lang="en-US"/>
        </a:p>
      </dgm:t>
    </dgm:pt>
    <dgm:pt modelId="{D6B54369-40DB-9C41-82B2-FD328AA9C22A}">
      <dgm:prSet/>
      <dgm:spPr/>
      <dgm:t>
        <a:bodyPr/>
        <a:lstStyle/>
        <a:p>
          <a:r>
            <a:rPr lang="en-GB" dirty="0">
              <a:solidFill>
                <a:srgbClr val="0E2841"/>
              </a:solidFill>
            </a:rPr>
            <a:t>An answer you cannot show anyone</a:t>
          </a:r>
        </a:p>
      </dgm:t>
    </dgm:pt>
    <dgm:pt modelId="{460F70B0-A07C-954F-BE1F-D93A85537219}" type="parTrans" cxnId="{1C440D1D-E199-A84F-B6AD-A71FE53BCF36}">
      <dgm:prSet/>
      <dgm:spPr/>
      <dgm:t>
        <a:bodyPr/>
        <a:lstStyle/>
        <a:p>
          <a:endParaRPr lang="en-US"/>
        </a:p>
      </dgm:t>
    </dgm:pt>
    <dgm:pt modelId="{1131D825-7E2F-0F4B-BE6A-161B02971EA6}" type="sibTrans" cxnId="{1C440D1D-E199-A84F-B6AD-A71FE53BCF36}">
      <dgm:prSet/>
      <dgm:spPr/>
      <dgm:t>
        <a:bodyPr/>
        <a:lstStyle/>
        <a:p>
          <a:endParaRPr lang="en-US"/>
        </a:p>
      </dgm:t>
    </dgm:pt>
    <dgm:pt modelId="{59804F24-0FDE-704D-9886-01620871AF8C}">
      <dgm:prSet/>
      <dgm:spPr/>
      <dgm:t>
        <a:bodyPr/>
        <a:lstStyle/>
        <a:p>
          <a:r>
            <a:rPr lang="en-GB" dirty="0">
              <a:solidFill>
                <a:srgbClr val="0E2841"/>
              </a:solidFill>
            </a:rPr>
            <a:t>Numbers that never touched background databases and </a:t>
          </a:r>
          <a:r>
            <a:rPr lang="en-GB" dirty="0" err="1">
              <a:solidFill>
                <a:srgbClr val="0E2841"/>
              </a:solidFill>
            </a:rPr>
            <a:t>ecoinvent</a:t>
          </a:r>
          <a:r>
            <a:rPr lang="en-GB" dirty="0">
              <a:solidFill>
                <a:srgbClr val="0E2841"/>
              </a:solidFill>
            </a:rPr>
            <a:t> (?)</a:t>
          </a:r>
        </a:p>
      </dgm:t>
    </dgm:pt>
    <dgm:pt modelId="{379D3C1B-1E18-3348-8049-BF0130CEAB3C}" type="parTrans" cxnId="{DD002FFD-0286-E542-832E-D7786364AD10}">
      <dgm:prSet/>
      <dgm:spPr/>
      <dgm:t>
        <a:bodyPr/>
        <a:lstStyle/>
        <a:p>
          <a:endParaRPr lang="en-US"/>
        </a:p>
      </dgm:t>
    </dgm:pt>
    <dgm:pt modelId="{209EF304-C07F-FC49-ACDB-EE3DEDB19E53}" type="sibTrans" cxnId="{DD002FFD-0286-E542-832E-D7786364AD10}">
      <dgm:prSet/>
      <dgm:spPr/>
      <dgm:t>
        <a:bodyPr/>
        <a:lstStyle/>
        <a:p>
          <a:endParaRPr lang="en-US"/>
        </a:p>
      </dgm:t>
    </dgm:pt>
    <dgm:pt modelId="{962EB45F-AEB5-2F47-A157-5A0EC151CC02}">
      <dgm:prSet/>
      <dgm:spPr/>
      <dgm:t>
        <a:bodyPr/>
        <a:lstStyle/>
        <a:p>
          <a:r>
            <a:rPr lang="en-GB" dirty="0">
              <a:solidFill>
                <a:srgbClr val="0E2841"/>
              </a:solidFill>
            </a:rPr>
            <a:t>Looks correct, but is it?</a:t>
          </a:r>
        </a:p>
      </dgm:t>
    </dgm:pt>
    <dgm:pt modelId="{16250D29-53CA-924E-9E41-0EF67F3881B5}" type="parTrans" cxnId="{011F37C3-8420-1E48-8918-043433D5D635}">
      <dgm:prSet/>
      <dgm:spPr/>
      <dgm:t>
        <a:bodyPr/>
        <a:lstStyle/>
        <a:p>
          <a:endParaRPr lang="en-US"/>
        </a:p>
      </dgm:t>
    </dgm:pt>
    <dgm:pt modelId="{A06CDD6D-A39A-1643-BC5D-27F48F29845D}" type="sibTrans" cxnId="{011F37C3-8420-1E48-8918-043433D5D635}">
      <dgm:prSet/>
      <dgm:spPr/>
      <dgm:t>
        <a:bodyPr/>
        <a:lstStyle/>
        <a:p>
          <a:endParaRPr lang="en-US"/>
        </a:p>
      </dgm:t>
    </dgm:pt>
    <dgm:pt modelId="{12C9036E-88FA-0549-A17A-48B962C4947F}">
      <dgm:prSet/>
      <dgm:spPr/>
      <dgm:t>
        <a:bodyPr/>
        <a:lstStyle/>
        <a:p>
          <a:r>
            <a:rPr lang="en-GB" dirty="0">
              <a:solidFill>
                <a:srgbClr val="0E2841"/>
              </a:solidFill>
            </a:rPr>
            <a:t>Two seconds to get it, forever to defend it</a:t>
          </a:r>
        </a:p>
      </dgm:t>
    </dgm:pt>
    <dgm:pt modelId="{F1639153-A72E-4446-BAD0-3BABC68E94DB}" type="parTrans" cxnId="{82B945F8-A3F3-004F-9153-18469FC57666}">
      <dgm:prSet/>
      <dgm:spPr/>
      <dgm:t>
        <a:bodyPr/>
        <a:lstStyle/>
        <a:p>
          <a:endParaRPr lang="en-US"/>
        </a:p>
      </dgm:t>
    </dgm:pt>
    <dgm:pt modelId="{65E83CE9-F8D8-BA43-AECE-0C21A6C42589}" type="sibTrans" cxnId="{82B945F8-A3F3-004F-9153-18469FC57666}">
      <dgm:prSet/>
      <dgm:spPr/>
      <dgm:t>
        <a:bodyPr/>
        <a:lstStyle/>
        <a:p>
          <a:endParaRPr lang="en-US"/>
        </a:p>
      </dgm:t>
    </dgm:pt>
    <dgm:pt modelId="{EBCE69D5-D70D-1247-9F4C-94EEE2DBCAC0}">
      <dgm:prSet custT="1"/>
      <dgm:spPr/>
      <dgm:t>
        <a:bodyPr/>
        <a:lstStyle/>
        <a:p>
          <a:r>
            <a:rPr lang="en-GB" sz="1100" b="1" dirty="0">
              <a:solidFill>
                <a:srgbClr val="0E2841"/>
              </a:solidFill>
            </a:rPr>
            <a:t>Does not feel like I am in control</a:t>
          </a:r>
        </a:p>
      </dgm:t>
    </dgm:pt>
    <dgm:pt modelId="{7CE63996-3460-AD44-9206-227498639C98}" type="parTrans" cxnId="{94823FEB-CBF9-474D-B3D3-A063ADE7A862}">
      <dgm:prSet/>
      <dgm:spPr/>
      <dgm:t>
        <a:bodyPr/>
        <a:lstStyle/>
        <a:p>
          <a:endParaRPr lang="en-US"/>
        </a:p>
      </dgm:t>
    </dgm:pt>
    <dgm:pt modelId="{1F1B8AEB-46CB-7147-B1F3-A39A943A83DD}" type="sibTrans" cxnId="{94823FEB-CBF9-474D-B3D3-A063ADE7A862}">
      <dgm:prSet/>
      <dgm:spPr/>
      <dgm:t>
        <a:bodyPr/>
        <a:lstStyle/>
        <a:p>
          <a:endParaRPr lang="en-US"/>
        </a:p>
      </dgm:t>
    </dgm:pt>
    <dgm:pt modelId="{83BA6A0E-8ECB-B548-976B-FAF55CF21AE5}">
      <dgm:prSet/>
      <dgm:spPr/>
      <dgm:t>
        <a:bodyPr/>
        <a:lstStyle/>
        <a:p>
          <a:r>
            <a:rPr lang="en-GB" b="1" dirty="0"/>
            <a:t>FRIEND WHEN</a:t>
          </a:r>
          <a:endParaRPr lang="en-US" dirty="0"/>
        </a:p>
      </dgm:t>
    </dgm:pt>
    <dgm:pt modelId="{0AAC54BE-EDF1-994E-8566-017DBBD64295}" type="parTrans" cxnId="{513DC3C0-012D-404B-A779-E7AF6C9D1DF5}">
      <dgm:prSet/>
      <dgm:spPr/>
      <dgm:t>
        <a:bodyPr/>
        <a:lstStyle/>
        <a:p>
          <a:endParaRPr lang="en-US"/>
        </a:p>
      </dgm:t>
    </dgm:pt>
    <dgm:pt modelId="{9CC7CFDC-283A-374B-9036-F96B93B7FEA4}" type="sibTrans" cxnId="{513DC3C0-012D-404B-A779-E7AF6C9D1DF5}">
      <dgm:prSet/>
      <dgm:spPr/>
      <dgm:t>
        <a:bodyPr/>
        <a:lstStyle/>
        <a:p>
          <a:endParaRPr lang="en-US"/>
        </a:p>
      </dgm:t>
    </dgm:pt>
    <dgm:pt modelId="{A7302787-35C0-BB48-A86A-7B85745365B8}">
      <dgm:prSet/>
      <dgm:spPr/>
      <dgm:t>
        <a:bodyPr/>
        <a:lstStyle/>
        <a:p>
          <a:r>
            <a:rPr lang="en-GB" dirty="0">
              <a:solidFill>
                <a:srgbClr val="0E2841"/>
              </a:solidFill>
            </a:rPr>
            <a:t>A first framing in seconds, to react to</a:t>
          </a:r>
        </a:p>
      </dgm:t>
    </dgm:pt>
    <dgm:pt modelId="{9140E15E-19E8-B04A-8D7C-B794426EB1C2}" type="parTrans" cxnId="{EBDEB907-5762-4F4C-BF07-E9083E9B5B2B}">
      <dgm:prSet/>
      <dgm:spPr/>
      <dgm:t>
        <a:bodyPr/>
        <a:lstStyle/>
        <a:p>
          <a:endParaRPr lang="en-US"/>
        </a:p>
      </dgm:t>
    </dgm:pt>
    <dgm:pt modelId="{FD70BF48-3030-AB4C-8792-C522A422B1AB}" type="sibTrans" cxnId="{EBDEB907-5762-4F4C-BF07-E9083E9B5B2B}">
      <dgm:prSet/>
      <dgm:spPr/>
      <dgm:t>
        <a:bodyPr/>
        <a:lstStyle/>
        <a:p>
          <a:endParaRPr lang="en-US"/>
        </a:p>
      </dgm:t>
    </dgm:pt>
    <dgm:pt modelId="{6F39F525-7E7D-824D-9228-7D8E8C355ECC}">
      <dgm:prSet/>
      <dgm:spPr/>
      <dgm:t>
        <a:bodyPr/>
        <a:lstStyle/>
        <a:p>
          <a:r>
            <a:rPr lang="en-GB" dirty="0" err="1">
              <a:solidFill>
                <a:srgbClr val="0E2841"/>
              </a:solidFill>
            </a:rPr>
            <a:t>Unlocking</a:t>
          </a:r>
          <a:r>
            <a:rPr lang="en-GB" dirty="0">
              <a:solidFill>
                <a:srgbClr val="0E2841"/>
              </a:solidFill>
            </a:rPr>
            <a:t> </a:t>
          </a:r>
          <a:r>
            <a:rPr lang="en-GB" dirty="0" err="1">
              <a:solidFill>
                <a:srgbClr val="0E2841"/>
              </a:solidFill>
            </a:rPr>
            <a:t>brightway</a:t>
          </a:r>
          <a:r>
            <a:rPr lang="en-GB" dirty="0">
              <a:solidFill>
                <a:srgbClr val="0E2841"/>
              </a:solidFill>
            </a:rPr>
            <a:t> for non-programmers</a:t>
          </a:r>
        </a:p>
      </dgm:t>
    </dgm:pt>
    <dgm:pt modelId="{E4FD7E3F-9661-D042-A989-1D3FC4AD28EF}" type="parTrans" cxnId="{27D2898A-403B-3A43-BA73-590A380064D4}">
      <dgm:prSet/>
      <dgm:spPr/>
      <dgm:t>
        <a:bodyPr/>
        <a:lstStyle/>
        <a:p>
          <a:endParaRPr lang="en-US"/>
        </a:p>
      </dgm:t>
    </dgm:pt>
    <dgm:pt modelId="{E33DDF13-EF34-D246-8BA0-E0A76B3E77DC}" type="sibTrans" cxnId="{27D2898A-403B-3A43-BA73-590A380064D4}">
      <dgm:prSet/>
      <dgm:spPr/>
      <dgm:t>
        <a:bodyPr/>
        <a:lstStyle/>
        <a:p>
          <a:endParaRPr lang="en-US"/>
        </a:p>
      </dgm:t>
    </dgm:pt>
    <dgm:pt modelId="{2B7F533C-4DAB-7346-B97E-AE3FEB00C7A3}">
      <dgm:prSet/>
      <dgm:spPr/>
      <dgm:t>
        <a:bodyPr/>
        <a:lstStyle/>
        <a:p>
          <a:r>
            <a:rPr lang="en-GB" dirty="0">
              <a:solidFill>
                <a:srgbClr val="0E2841"/>
              </a:solidFill>
            </a:rPr>
            <a:t>LCA in seconds, Easy to modify</a:t>
          </a:r>
        </a:p>
      </dgm:t>
    </dgm:pt>
    <dgm:pt modelId="{FE4C2A5C-0949-504B-8AD1-C765192015B2}" type="parTrans" cxnId="{986F1002-D3E5-494E-A91C-C2DE8F77D4E0}">
      <dgm:prSet/>
      <dgm:spPr/>
      <dgm:t>
        <a:bodyPr/>
        <a:lstStyle/>
        <a:p>
          <a:endParaRPr lang="en-US"/>
        </a:p>
      </dgm:t>
    </dgm:pt>
    <dgm:pt modelId="{E57567C4-26DC-1F4F-86AA-D2980F36EB58}" type="sibTrans" cxnId="{986F1002-D3E5-494E-A91C-C2DE8F77D4E0}">
      <dgm:prSet/>
      <dgm:spPr/>
      <dgm:t>
        <a:bodyPr/>
        <a:lstStyle/>
        <a:p>
          <a:endParaRPr lang="en-US"/>
        </a:p>
      </dgm:t>
    </dgm:pt>
    <dgm:pt modelId="{A5EBFEBE-3B7A-6D4F-984B-6DD5400C271E}">
      <dgm:prSet/>
      <dgm:spPr/>
      <dgm:t>
        <a:bodyPr/>
        <a:lstStyle/>
        <a:p>
          <a:r>
            <a:rPr lang="en-GB" dirty="0">
              <a:solidFill>
                <a:srgbClr val="0E2841"/>
              </a:solidFill>
            </a:rPr>
            <a:t>Cheap enough to throw away and ask again</a:t>
          </a:r>
        </a:p>
      </dgm:t>
    </dgm:pt>
    <dgm:pt modelId="{153F5822-F1EF-974C-9761-B083353D7DF9}" type="parTrans" cxnId="{777043F7-2CF7-C54B-9DA5-0E55132AE0E5}">
      <dgm:prSet/>
      <dgm:spPr/>
      <dgm:t>
        <a:bodyPr/>
        <a:lstStyle/>
        <a:p>
          <a:endParaRPr lang="en-US"/>
        </a:p>
      </dgm:t>
    </dgm:pt>
    <dgm:pt modelId="{B1923BAF-DC90-A84F-939B-3AB7234F56CA}" type="sibTrans" cxnId="{777043F7-2CF7-C54B-9DA5-0E55132AE0E5}">
      <dgm:prSet/>
      <dgm:spPr/>
      <dgm:t>
        <a:bodyPr/>
        <a:lstStyle/>
        <a:p>
          <a:endParaRPr lang="en-US"/>
        </a:p>
      </dgm:t>
    </dgm:pt>
    <dgm:pt modelId="{D8AF050B-187D-CB43-A588-4CC54CF8CBB7}">
      <dgm:prSet/>
      <dgm:spPr/>
      <dgm:t>
        <a:bodyPr/>
        <a:lstStyle/>
        <a:p>
          <a:r>
            <a:rPr lang="en-GB" dirty="0">
              <a:solidFill>
                <a:srgbClr val="0E2841"/>
              </a:solidFill>
            </a:rPr>
            <a:t>Hard to know all assumptions</a:t>
          </a:r>
        </a:p>
      </dgm:t>
    </dgm:pt>
    <dgm:pt modelId="{0D17AB1A-1A5B-5B43-A21C-623C6A7A1D88}" type="parTrans" cxnId="{8784B6EC-5A7E-1843-A3DD-67A1C1083C52}">
      <dgm:prSet/>
      <dgm:spPr/>
    </dgm:pt>
    <dgm:pt modelId="{554631B6-6EAE-6143-8F81-D2933223114B}" type="sibTrans" cxnId="{8784B6EC-5A7E-1843-A3DD-67A1C1083C52}">
      <dgm:prSet/>
      <dgm:spPr/>
    </dgm:pt>
    <dgm:pt modelId="{58129BF6-9C67-4B45-97DD-0EC1BD92A993}" type="pres">
      <dgm:prSet presAssocID="{55BD18CD-EF13-4055-886A-FB4F8894CA41}" presName="vert0" presStyleCnt="0">
        <dgm:presLayoutVars>
          <dgm:dir/>
          <dgm:animOne val="branch"/>
          <dgm:animLvl val="lvl"/>
        </dgm:presLayoutVars>
      </dgm:prSet>
      <dgm:spPr/>
    </dgm:pt>
    <dgm:pt modelId="{41898665-53CB-D24E-8423-9F40D120B869}" type="pres">
      <dgm:prSet presAssocID="{83BA6A0E-8ECB-B548-976B-FAF55CF21AE5}" presName="thickLine" presStyleLbl="alignNode1" presStyleIdx="0" presStyleCnt="2"/>
      <dgm:spPr/>
    </dgm:pt>
    <dgm:pt modelId="{056E53C5-BEE2-214F-9DEF-A371239144DC}" type="pres">
      <dgm:prSet presAssocID="{83BA6A0E-8ECB-B548-976B-FAF55CF21AE5}" presName="horz1" presStyleCnt="0"/>
      <dgm:spPr/>
    </dgm:pt>
    <dgm:pt modelId="{2BC9E4A4-B3EE-1F41-924B-D2D5C46B0716}" type="pres">
      <dgm:prSet presAssocID="{83BA6A0E-8ECB-B548-976B-FAF55CF21AE5}" presName="tx1" presStyleLbl="revTx" presStyleIdx="0" presStyleCnt="12"/>
      <dgm:spPr/>
    </dgm:pt>
    <dgm:pt modelId="{7F14698B-438F-3544-934D-9235E144CFDE}" type="pres">
      <dgm:prSet presAssocID="{83BA6A0E-8ECB-B548-976B-FAF55CF21AE5}" presName="vert1" presStyleCnt="0"/>
      <dgm:spPr/>
    </dgm:pt>
    <dgm:pt modelId="{37BD52E8-7E98-9F48-BDFB-D60AAB4AA13A}" type="pres">
      <dgm:prSet presAssocID="{A7302787-35C0-BB48-A86A-7B85745365B8}" presName="vertSpace2a" presStyleCnt="0"/>
      <dgm:spPr/>
    </dgm:pt>
    <dgm:pt modelId="{469FFCE5-FD55-514F-A14A-3BA6AFBDBD11}" type="pres">
      <dgm:prSet presAssocID="{A7302787-35C0-BB48-A86A-7B85745365B8}" presName="horz2" presStyleCnt="0"/>
      <dgm:spPr/>
    </dgm:pt>
    <dgm:pt modelId="{C5BAC79A-CAD5-D343-B1EF-3DBC3A03DBC0}" type="pres">
      <dgm:prSet presAssocID="{A7302787-35C0-BB48-A86A-7B85745365B8}" presName="horzSpace2" presStyleCnt="0"/>
      <dgm:spPr/>
    </dgm:pt>
    <dgm:pt modelId="{1960736E-4EF8-EF4F-B692-E56C0CEA4F49}" type="pres">
      <dgm:prSet presAssocID="{A7302787-35C0-BB48-A86A-7B85745365B8}" presName="tx2" presStyleLbl="revTx" presStyleIdx="1" presStyleCnt="12"/>
      <dgm:spPr/>
    </dgm:pt>
    <dgm:pt modelId="{0FC0477B-5AC2-BE42-A3B4-C7AC010F06E1}" type="pres">
      <dgm:prSet presAssocID="{A7302787-35C0-BB48-A86A-7B85745365B8}" presName="vert2" presStyleCnt="0"/>
      <dgm:spPr/>
    </dgm:pt>
    <dgm:pt modelId="{53EF4682-E78F-9243-8813-6F0743B3AC7F}" type="pres">
      <dgm:prSet presAssocID="{A7302787-35C0-BB48-A86A-7B85745365B8}" presName="thinLine2b" presStyleLbl="callout" presStyleIdx="0" presStyleCnt="10"/>
      <dgm:spPr/>
    </dgm:pt>
    <dgm:pt modelId="{C15578C2-6B45-E34F-903C-0F47AE02F267}" type="pres">
      <dgm:prSet presAssocID="{A7302787-35C0-BB48-A86A-7B85745365B8}" presName="vertSpace2b" presStyleCnt="0"/>
      <dgm:spPr/>
    </dgm:pt>
    <dgm:pt modelId="{F5C862EC-A518-184B-B0AD-9FD3561F442D}" type="pres">
      <dgm:prSet presAssocID="{6F39F525-7E7D-824D-9228-7D8E8C355ECC}" presName="horz2" presStyleCnt="0"/>
      <dgm:spPr/>
    </dgm:pt>
    <dgm:pt modelId="{A495AB38-F412-3C4D-BA45-631098CA6B02}" type="pres">
      <dgm:prSet presAssocID="{6F39F525-7E7D-824D-9228-7D8E8C355ECC}" presName="horzSpace2" presStyleCnt="0"/>
      <dgm:spPr/>
    </dgm:pt>
    <dgm:pt modelId="{B37CD8C0-216C-B44C-846A-1AF16BD99069}" type="pres">
      <dgm:prSet presAssocID="{6F39F525-7E7D-824D-9228-7D8E8C355ECC}" presName="tx2" presStyleLbl="revTx" presStyleIdx="2" presStyleCnt="12"/>
      <dgm:spPr/>
    </dgm:pt>
    <dgm:pt modelId="{5F28F1EA-9D8A-8E4B-8152-AEE1EA3942C3}" type="pres">
      <dgm:prSet presAssocID="{6F39F525-7E7D-824D-9228-7D8E8C355ECC}" presName="vert2" presStyleCnt="0"/>
      <dgm:spPr/>
    </dgm:pt>
    <dgm:pt modelId="{A7D28DAC-1967-0647-9B3E-CD2E7F6F0756}" type="pres">
      <dgm:prSet presAssocID="{6F39F525-7E7D-824D-9228-7D8E8C355ECC}" presName="thinLine2b" presStyleLbl="callout" presStyleIdx="1" presStyleCnt="10"/>
      <dgm:spPr/>
    </dgm:pt>
    <dgm:pt modelId="{413E7BB5-1536-CD45-9034-CB971C2DBA95}" type="pres">
      <dgm:prSet presAssocID="{6F39F525-7E7D-824D-9228-7D8E8C355ECC}" presName="vertSpace2b" presStyleCnt="0"/>
      <dgm:spPr/>
    </dgm:pt>
    <dgm:pt modelId="{571A32E9-02BC-034E-9834-DD2BBE26F977}" type="pres">
      <dgm:prSet presAssocID="{2B7F533C-4DAB-7346-B97E-AE3FEB00C7A3}" presName="horz2" presStyleCnt="0"/>
      <dgm:spPr/>
    </dgm:pt>
    <dgm:pt modelId="{AF6CA7A9-9B3A-5244-B592-C1FBBB7129BF}" type="pres">
      <dgm:prSet presAssocID="{2B7F533C-4DAB-7346-B97E-AE3FEB00C7A3}" presName="horzSpace2" presStyleCnt="0"/>
      <dgm:spPr/>
    </dgm:pt>
    <dgm:pt modelId="{0CCDB19E-41C6-1C49-9436-7A622604BDC2}" type="pres">
      <dgm:prSet presAssocID="{2B7F533C-4DAB-7346-B97E-AE3FEB00C7A3}" presName="tx2" presStyleLbl="revTx" presStyleIdx="3" presStyleCnt="12"/>
      <dgm:spPr/>
    </dgm:pt>
    <dgm:pt modelId="{707D876E-5B30-3848-9583-99C8E40F8EEB}" type="pres">
      <dgm:prSet presAssocID="{2B7F533C-4DAB-7346-B97E-AE3FEB00C7A3}" presName="vert2" presStyleCnt="0"/>
      <dgm:spPr/>
    </dgm:pt>
    <dgm:pt modelId="{38D9D824-CFCF-6F41-9841-CE8FE5A8BE39}" type="pres">
      <dgm:prSet presAssocID="{2B7F533C-4DAB-7346-B97E-AE3FEB00C7A3}" presName="thinLine2b" presStyleLbl="callout" presStyleIdx="2" presStyleCnt="10"/>
      <dgm:spPr/>
    </dgm:pt>
    <dgm:pt modelId="{AF570968-EB6C-E949-9E88-472821CF798F}" type="pres">
      <dgm:prSet presAssocID="{2B7F533C-4DAB-7346-B97E-AE3FEB00C7A3}" presName="vertSpace2b" presStyleCnt="0"/>
      <dgm:spPr/>
    </dgm:pt>
    <dgm:pt modelId="{76847DE8-447F-FC41-AFC1-1CEADF18F9ED}" type="pres">
      <dgm:prSet presAssocID="{A5EBFEBE-3B7A-6D4F-984B-6DD5400C271E}" presName="horz2" presStyleCnt="0"/>
      <dgm:spPr/>
    </dgm:pt>
    <dgm:pt modelId="{B3809054-F842-E446-BC8E-BE594FEF7027}" type="pres">
      <dgm:prSet presAssocID="{A5EBFEBE-3B7A-6D4F-984B-6DD5400C271E}" presName="horzSpace2" presStyleCnt="0"/>
      <dgm:spPr/>
    </dgm:pt>
    <dgm:pt modelId="{5837F365-F537-5147-A438-B258E43C8EEB}" type="pres">
      <dgm:prSet presAssocID="{A5EBFEBE-3B7A-6D4F-984B-6DD5400C271E}" presName="tx2" presStyleLbl="revTx" presStyleIdx="4" presStyleCnt="12"/>
      <dgm:spPr/>
    </dgm:pt>
    <dgm:pt modelId="{ABF096FB-72F3-D54C-8C1E-3017F3D9F2F0}" type="pres">
      <dgm:prSet presAssocID="{A5EBFEBE-3B7A-6D4F-984B-6DD5400C271E}" presName="vert2" presStyleCnt="0"/>
      <dgm:spPr/>
    </dgm:pt>
    <dgm:pt modelId="{5BBDC348-83B0-C948-BA7D-16B0D35CA201}" type="pres">
      <dgm:prSet presAssocID="{A5EBFEBE-3B7A-6D4F-984B-6DD5400C271E}" presName="thinLine2b" presStyleLbl="callout" presStyleIdx="3" presStyleCnt="10"/>
      <dgm:spPr/>
    </dgm:pt>
    <dgm:pt modelId="{2BAED890-A081-F84D-BC03-F7EE1A8A3744}" type="pres">
      <dgm:prSet presAssocID="{A5EBFEBE-3B7A-6D4F-984B-6DD5400C271E}" presName="vertSpace2b" presStyleCnt="0"/>
      <dgm:spPr/>
    </dgm:pt>
    <dgm:pt modelId="{99B7451B-FB68-1E4F-84F2-4EC70E2E7B55}" type="pres">
      <dgm:prSet presAssocID="{749856C4-0C83-4125-A9EB-16E06930CB35}" presName="thickLine" presStyleLbl="alignNode1" presStyleIdx="1" presStyleCnt="2"/>
      <dgm:spPr/>
    </dgm:pt>
    <dgm:pt modelId="{5B8BA170-4471-104A-9AA9-7CC2DFA3C108}" type="pres">
      <dgm:prSet presAssocID="{749856C4-0C83-4125-A9EB-16E06930CB35}" presName="horz1" presStyleCnt="0"/>
      <dgm:spPr/>
    </dgm:pt>
    <dgm:pt modelId="{DF7DA098-5D22-D043-ABDB-EBDE0A59FFE7}" type="pres">
      <dgm:prSet presAssocID="{749856C4-0C83-4125-A9EB-16E06930CB35}" presName="tx1" presStyleLbl="revTx" presStyleIdx="5" presStyleCnt="12"/>
      <dgm:spPr/>
    </dgm:pt>
    <dgm:pt modelId="{061744F5-BE28-D947-A289-6F163F9A749F}" type="pres">
      <dgm:prSet presAssocID="{749856C4-0C83-4125-A9EB-16E06930CB35}" presName="vert1" presStyleCnt="0"/>
      <dgm:spPr/>
    </dgm:pt>
    <dgm:pt modelId="{60EBA614-B3EB-274D-AE4E-2BFDFB167516}" type="pres">
      <dgm:prSet presAssocID="{D6B54369-40DB-9C41-82B2-FD328AA9C22A}" presName="vertSpace2a" presStyleCnt="0"/>
      <dgm:spPr/>
    </dgm:pt>
    <dgm:pt modelId="{7B53E649-620F-7146-94DF-35C6AE8DD275}" type="pres">
      <dgm:prSet presAssocID="{D6B54369-40DB-9C41-82B2-FD328AA9C22A}" presName="horz2" presStyleCnt="0"/>
      <dgm:spPr/>
    </dgm:pt>
    <dgm:pt modelId="{14A55159-E0DE-6D43-BC83-35F319831AB5}" type="pres">
      <dgm:prSet presAssocID="{D6B54369-40DB-9C41-82B2-FD328AA9C22A}" presName="horzSpace2" presStyleCnt="0"/>
      <dgm:spPr/>
    </dgm:pt>
    <dgm:pt modelId="{D110DBA7-856A-9147-AF63-7F896E3203F5}" type="pres">
      <dgm:prSet presAssocID="{D6B54369-40DB-9C41-82B2-FD328AA9C22A}" presName="tx2" presStyleLbl="revTx" presStyleIdx="6" presStyleCnt="12"/>
      <dgm:spPr/>
    </dgm:pt>
    <dgm:pt modelId="{341FE2BC-98EF-564D-BF29-856DF98F67F5}" type="pres">
      <dgm:prSet presAssocID="{D6B54369-40DB-9C41-82B2-FD328AA9C22A}" presName="vert2" presStyleCnt="0"/>
      <dgm:spPr/>
    </dgm:pt>
    <dgm:pt modelId="{44DF02E6-741B-3647-A0C0-25F3D8E0A153}" type="pres">
      <dgm:prSet presAssocID="{D6B54369-40DB-9C41-82B2-FD328AA9C22A}" presName="thinLine2b" presStyleLbl="callout" presStyleIdx="4" presStyleCnt="10"/>
      <dgm:spPr/>
    </dgm:pt>
    <dgm:pt modelId="{00EB3620-0539-E148-B567-1E79B1985F15}" type="pres">
      <dgm:prSet presAssocID="{D6B54369-40DB-9C41-82B2-FD328AA9C22A}" presName="vertSpace2b" presStyleCnt="0"/>
      <dgm:spPr/>
    </dgm:pt>
    <dgm:pt modelId="{E49463AA-414C-444F-8961-22CAB8B9FE05}" type="pres">
      <dgm:prSet presAssocID="{59804F24-0FDE-704D-9886-01620871AF8C}" presName="horz2" presStyleCnt="0"/>
      <dgm:spPr/>
    </dgm:pt>
    <dgm:pt modelId="{F0AA4599-53F2-AF4B-9552-AB180788C070}" type="pres">
      <dgm:prSet presAssocID="{59804F24-0FDE-704D-9886-01620871AF8C}" presName="horzSpace2" presStyleCnt="0"/>
      <dgm:spPr/>
    </dgm:pt>
    <dgm:pt modelId="{D73E7FC9-FF7F-CE42-B1F1-7F907799138D}" type="pres">
      <dgm:prSet presAssocID="{59804F24-0FDE-704D-9886-01620871AF8C}" presName="tx2" presStyleLbl="revTx" presStyleIdx="7" presStyleCnt="12"/>
      <dgm:spPr/>
    </dgm:pt>
    <dgm:pt modelId="{55B3BD85-90FC-6844-B2F7-391FCC77E496}" type="pres">
      <dgm:prSet presAssocID="{59804F24-0FDE-704D-9886-01620871AF8C}" presName="vert2" presStyleCnt="0"/>
      <dgm:spPr/>
    </dgm:pt>
    <dgm:pt modelId="{C5FF8224-44E3-DC4D-9C43-25BE139490CA}" type="pres">
      <dgm:prSet presAssocID="{59804F24-0FDE-704D-9886-01620871AF8C}" presName="thinLine2b" presStyleLbl="callout" presStyleIdx="5" presStyleCnt="10"/>
      <dgm:spPr/>
    </dgm:pt>
    <dgm:pt modelId="{8BE923BE-080E-EB41-A7D0-B04773F10B79}" type="pres">
      <dgm:prSet presAssocID="{59804F24-0FDE-704D-9886-01620871AF8C}" presName="vertSpace2b" presStyleCnt="0"/>
      <dgm:spPr/>
    </dgm:pt>
    <dgm:pt modelId="{B2210E89-58BA-7A4E-9647-86C6EFD66F89}" type="pres">
      <dgm:prSet presAssocID="{962EB45F-AEB5-2F47-A157-5A0EC151CC02}" presName="horz2" presStyleCnt="0"/>
      <dgm:spPr/>
    </dgm:pt>
    <dgm:pt modelId="{97B33979-5206-7841-BAE6-7E70B8290B16}" type="pres">
      <dgm:prSet presAssocID="{962EB45F-AEB5-2F47-A157-5A0EC151CC02}" presName="horzSpace2" presStyleCnt="0"/>
      <dgm:spPr/>
    </dgm:pt>
    <dgm:pt modelId="{254E2838-1C23-2940-9305-E7225E787955}" type="pres">
      <dgm:prSet presAssocID="{962EB45F-AEB5-2F47-A157-5A0EC151CC02}" presName="tx2" presStyleLbl="revTx" presStyleIdx="8" presStyleCnt="12"/>
      <dgm:spPr/>
    </dgm:pt>
    <dgm:pt modelId="{6E90B58A-F7A2-BF41-BCBE-16A05FD0A5F8}" type="pres">
      <dgm:prSet presAssocID="{962EB45F-AEB5-2F47-A157-5A0EC151CC02}" presName="vert2" presStyleCnt="0"/>
      <dgm:spPr/>
    </dgm:pt>
    <dgm:pt modelId="{D4316C71-BE91-A140-8C50-9B70D52E169D}" type="pres">
      <dgm:prSet presAssocID="{962EB45F-AEB5-2F47-A157-5A0EC151CC02}" presName="thinLine2b" presStyleLbl="callout" presStyleIdx="6" presStyleCnt="10"/>
      <dgm:spPr/>
    </dgm:pt>
    <dgm:pt modelId="{9E9BA72F-D8AD-1940-A067-D0AD277CABD9}" type="pres">
      <dgm:prSet presAssocID="{962EB45F-AEB5-2F47-A157-5A0EC151CC02}" presName="vertSpace2b" presStyleCnt="0"/>
      <dgm:spPr/>
    </dgm:pt>
    <dgm:pt modelId="{69326428-A0CA-A542-9411-E30D892B76F9}" type="pres">
      <dgm:prSet presAssocID="{12C9036E-88FA-0549-A17A-48B962C4947F}" presName="horz2" presStyleCnt="0"/>
      <dgm:spPr/>
    </dgm:pt>
    <dgm:pt modelId="{76D8877B-911A-0045-AAD4-4716C12FE6D5}" type="pres">
      <dgm:prSet presAssocID="{12C9036E-88FA-0549-A17A-48B962C4947F}" presName="horzSpace2" presStyleCnt="0"/>
      <dgm:spPr/>
    </dgm:pt>
    <dgm:pt modelId="{BBB44031-B9F8-DF4F-8321-E0EA54C76B98}" type="pres">
      <dgm:prSet presAssocID="{12C9036E-88FA-0549-A17A-48B962C4947F}" presName="tx2" presStyleLbl="revTx" presStyleIdx="9" presStyleCnt="12"/>
      <dgm:spPr/>
    </dgm:pt>
    <dgm:pt modelId="{9B04EE74-61C3-3E4A-B138-3A6C2CD617AC}" type="pres">
      <dgm:prSet presAssocID="{12C9036E-88FA-0549-A17A-48B962C4947F}" presName="vert2" presStyleCnt="0"/>
      <dgm:spPr/>
    </dgm:pt>
    <dgm:pt modelId="{B3F52958-D9BD-614F-A4DC-63F8AED4F579}" type="pres">
      <dgm:prSet presAssocID="{12C9036E-88FA-0549-A17A-48B962C4947F}" presName="thinLine2b" presStyleLbl="callout" presStyleIdx="7" presStyleCnt="10"/>
      <dgm:spPr/>
    </dgm:pt>
    <dgm:pt modelId="{44D7C51C-C27E-7B42-8675-BC73374435FA}" type="pres">
      <dgm:prSet presAssocID="{12C9036E-88FA-0549-A17A-48B962C4947F}" presName="vertSpace2b" presStyleCnt="0"/>
      <dgm:spPr/>
    </dgm:pt>
    <dgm:pt modelId="{F9431CC8-F207-E44F-885D-C1A7A0E70EA5}" type="pres">
      <dgm:prSet presAssocID="{D8AF050B-187D-CB43-A588-4CC54CF8CBB7}" presName="horz2" presStyleCnt="0"/>
      <dgm:spPr/>
    </dgm:pt>
    <dgm:pt modelId="{292490D3-7152-D443-824A-CB6D16C5C264}" type="pres">
      <dgm:prSet presAssocID="{D8AF050B-187D-CB43-A588-4CC54CF8CBB7}" presName="horzSpace2" presStyleCnt="0"/>
      <dgm:spPr/>
    </dgm:pt>
    <dgm:pt modelId="{6399C464-5B35-5042-9600-2BB4E49A1010}" type="pres">
      <dgm:prSet presAssocID="{D8AF050B-187D-CB43-A588-4CC54CF8CBB7}" presName="tx2" presStyleLbl="revTx" presStyleIdx="10" presStyleCnt="12"/>
      <dgm:spPr/>
    </dgm:pt>
    <dgm:pt modelId="{C9FA1F4F-6F0D-214E-A61E-7A705D79283C}" type="pres">
      <dgm:prSet presAssocID="{D8AF050B-187D-CB43-A588-4CC54CF8CBB7}" presName="vert2" presStyleCnt="0"/>
      <dgm:spPr/>
    </dgm:pt>
    <dgm:pt modelId="{7022E415-D980-5343-8A88-70B5F449FB3B}" type="pres">
      <dgm:prSet presAssocID="{D8AF050B-187D-CB43-A588-4CC54CF8CBB7}" presName="thinLine2b" presStyleLbl="callout" presStyleIdx="8" presStyleCnt="10"/>
      <dgm:spPr/>
    </dgm:pt>
    <dgm:pt modelId="{61C338A7-19E3-FC4F-9003-E52CF4356424}" type="pres">
      <dgm:prSet presAssocID="{D8AF050B-187D-CB43-A588-4CC54CF8CBB7}" presName="vertSpace2b" presStyleCnt="0"/>
      <dgm:spPr/>
    </dgm:pt>
    <dgm:pt modelId="{86BEC39D-6A26-F348-AEC0-25813FC46885}" type="pres">
      <dgm:prSet presAssocID="{EBCE69D5-D70D-1247-9F4C-94EEE2DBCAC0}" presName="horz2" presStyleCnt="0"/>
      <dgm:spPr/>
    </dgm:pt>
    <dgm:pt modelId="{C7C595E1-469B-DF47-97D4-0B6B6FE0BD09}" type="pres">
      <dgm:prSet presAssocID="{EBCE69D5-D70D-1247-9F4C-94EEE2DBCAC0}" presName="horzSpace2" presStyleCnt="0"/>
      <dgm:spPr/>
    </dgm:pt>
    <dgm:pt modelId="{829FAD7F-8F28-8C4B-9D9A-413C9E74A1B9}" type="pres">
      <dgm:prSet presAssocID="{EBCE69D5-D70D-1247-9F4C-94EEE2DBCAC0}" presName="tx2" presStyleLbl="revTx" presStyleIdx="11" presStyleCnt="12"/>
      <dgm:spPr/>
    </dgm:pt>
    <dgm:pt modelId="{451AE747-0C4B-A14A-96AA-A62D7ACC4A10}" type="pres">
      <dgm:prSet presAssocID="{EBCE69D5-D70D-1247-9F4C-94EEE2DBCAC0}" presName="vert2" presStyleCnt="0"/>
      <dgm:spPr/>
    </dgm:pt>
    <dgm:pt modelId="{B18CE6BA-4852-DB47-8552-6F1F9B0EFABF}" type="pres">
      <dgm:prSet presAssocID="{EBCE69D5-D70D-1247-9F4C-94EEE2DBCAC0}" presName="thinLine2b" presStyleLbl="callout" presStyleIdx="9" presStyleCnt="10"/>
      <dgm:spPr/>
    </dgm:pt>
    <dgm:pt modelId="{3DF7159B-0103-3544-91B9-A21B3678DF6A}" type="pres">
      <dgm:prSet presAssocID="{EBCE69D5-D70D-1247-9F4C-94EEE2DBCAC0}" presName="vertSpace2b" presStyleCnt="0"/>
      <dgm:spPr/>
    </dgm:pt>
  </dgm:ptLst>
  <dgm:cxnLst>
    <dgm:cxn modelId="{986F1002-D3E5-494E-A91C-C2DE8F77D4E0}" srcId="{83BA6A0E-8ECB-B548-976B-FAF55CF21AE5}" destId="{2B7F533C-4DAB-7346-B97E-AE3FEB00C7A3}" srcOrd="2" destOrd="0" parTransId="{FE4C2A5C-0949-504B-8AD1-C765192015B2}" sibTransId="{E57567C4-26DC-1F4F-86AA-D2980F36EB58}"/>
    <dgm:cxn modelId="{EBDEB907-5762-4F4C-BF07-E9083E9B5B2B}" srcId="{83BA6A0E-8ECB-B548-976B-FAF55CF21AE5}" destId="{A7302787-35C0-BB48-A86A-7B85745365B8}" srcOrd="0" destOrd="0" parTransId="{9140E15E-19E8-B04A-8D7C-B794426EB1C2}" sibTransId="{FD70BF48-3030-AB4C-8792-C522A422B1AB}"/>
    <dgm:cxn modelId="{62405A09-0C5E-664B-A736-DC25008B68A4}" type="presOf" srcId="{59804F24-0FDE-704D-9886-01620871AF8C}" destId="{D73E7FC9-FF7F-CE42-B1F1-7F907799138D}" srcOrd="0" destOrd="0" presId="urn:microsoft.com/office/officeart/2008/layout/LinedList"/>
    <dgm:cxn modelId="{1C440D1D-E199-A84F-B6AD-A71FE53BCF36}" srcId="{749856C4-0C83-4125-A9EB-16E06930CB35}" destId="{D6B54369-40DB-9C41-82B2-FD328AA9C22A}" srcOrd="0" destOrd="0" parTransId="{460F70B0-A07C-954F-BE1F-D93A85537219}" sibTransId="{1131D825-7E2F-0F4B-BE6A-161B02971EA6}"/>
    <dgm:cxn modelId="{159C1644-7473-C743-8B84-5115EC4A4EDB}" type="presOf" srcId="{83BA6A0E-8ECB-B548-976B-FAF55CF21AE5}" destId="{2BC9E4A4-B3EE-1F41-924B-D2D5C46B0716}" srcOrd="0" destOrd="0" presId="urn:microsoft.com/office/officeart/2008/layout/LinedList"/>
    <dgm:cxn modelId="{C1D16851-E0A5-C142-A436-A94FAB0F788D}" type="presOf" srcId="{749856C4-0C83-4125-A9EB-16E06930CB35}" destId="{DF7DA098-5D22-D043-ABDB-EBDE0A59FFE7}" srcOrd="0" destOrd="0" presId="urn:microsoft.com/office/officeart/2008/layout/LinedList"/>
    <dgm:cxn modelId="{04096B88-18F9-E644-B9CF-2055EF1162CB}" type="presOf" srcId="{962EB45F-AEB5-2F47-A157-5A0EC151CC02}" destId="{254E2838-1C23-2940-9305-E7225E787955}" srcOrd="0" destOrd="0" presId="urn:microsoft.com/office/officeart/2008/layout/LinedList"/>
    <dgm:cxn modelId="{27D2898A-403B-3A43-BA73-590A380064D4}" srcId="{83BA6A0E-8ECB-B548-976B-FAF55CF21AE5}" destId="{6F39F525-7E7D-824D-9228-7D8E8C355ECC}" srcOrd="1" destOrd="0" parTransId="{E4FD7E3F-9661-D042-A989-1D3FC4AD28EF}" sibTransId="{E33DDF13-EF34-D246-8BA0-E0A76B3E77DC}"/>
    <dgm:cxn modelId="{526A798B-0E96-FF42-ABC6-AD75926E3AA2}" type="presOf" srcId="{A5EBFEBE-3B7A-6D4F-984B-6DD5400C271E}" destId="{5837F365-F537-5147-A438-B258E43C8EEB}" srcOrd="0" destOrd="0" presId="urn:microsoft.com/office/officeart/2008/layout/LinedList"/>
    <dgm:cxn modelId="{4B2A4790-7E20-4095-88CE-F3F5A1B69A6A}" srcId="{55BD18CD-EF13-4055-886A-FB4F8894CA41}" destId="{749856C4-0C83-4125-A9EB-16E06930CB35}" srcOrd="1" destOrd="0" parTransId="{A560D113-9DDB-43B1-B640-7AA54EF50C3B}" sibTransId="{682D312F-89D5-4BC4-A257-8492AD288E76}"/>
    <dgm:cxn modelId="{7DF5D5B2-01CE-BD45-A9FC-A6ADBA0C44B9}" type="presOf" srcId="{2B7F533C-4DAB-7346-B97E-AE3FEB00C7A3}" destId="{0CCDB19E-41C6-1C49-9436-7A622604BDC2}" srcOrd="0" destOrd="0" presId="urn:microsoft.com/office/officeart/2008/layout/LinedList"/>
    <dgm:cxn modelId="{54CF78B3-F492-DB4A-A2F1-DF7C35D29E7E}" type="presOf" srcId="{D6B54369-40DB-9C41-82B2-FD328AA9C22A}" destId="{D110DBA7-856A-9147-AF63-7F896E3203F5}" srcOrd="0" destOrd="0" presId="urn:microsoft.com/office/officeart/2008/layout/LinedList"/>
    <dgm:cxn modelId="{513DC3C0-012D-404B-A779-E7AF6C9D1DF5}" srcId="{55BD18CD-EF13-4055-886A-FB4F8894CA41}" destId="{83BA6A0E-8ECB-B548-976B-FAF55CF21AE5}" srcOrd="0" destOrd="0" parTransId="{0AAC54BE-EDF1-994E-8566-017DBBD64295}" sibTransId="{9CC7CFDC-283A-374B-9036-F96B93B7FEA4}"/>
    <dgm:cxn modelId="{011F37C3-8420-1E48-8918-043433D5D635}" srcId="{749856C4-0C83-4125-A9EB-16E06930CB35}" destId="{962EB45F-AEB5-2F47-A157-5A0EC151CC02}" srcOrd="2" destOrd="0" parTransId="{16250D29-53CA-924E-9E41-0EF67F3881B5}" sibTransId="{A06CDD6D-A39A-1643-BC5D-27F48F29845D}"/>
    <dgm:cxn modelId="{7C370EC4-5228-A44F-B29A-A750CD2EE2E3}" type="presOf" srcId="{A7302787-35C0-BB48-A86A-7B85745365B8}" destId="{1960736E-4EF8-EF4F-B692-E56C0CEA4F49}" srcOrd="0" destOrd="0" presId="urn:microsoft.com/office/officeart/2008/layout/LinedList"/>
    <dgm:cxn modelId="{D80676CD-2450-8049-A211-A78772FDEB11}" type="presOf" srcId="{D8AF050B-187D-CB43-A588-4CC54CF8CBB7}" destId="{6399C464-5B35-5042-9600-2BB4E49A1010}" srcOrd="0" destOrd="0" presId="urn:microsoft.com/office/officeart/2008/layout/LinedList"/>
    <dgm:cxn modelId="{745DAED2-E012-0644-BA9A-C145F2D0A433}" type="presOf" srcId="{EBCE69D5-D70D-1247-9F4C-94EEE2DBCAC0}" destId="{829FAD7F-8F28-8C4B-9D9A-413C9E74A1B9}" srcOrd="0" destOrd="0" presId="urn:microsoft.com/office/officeart/2008/layout/LinedList"/>
    <dgm:cxn modelId="{55298FD5-D6E2-ED4A-9C9F-FA7650549F77}" type="presOf" srcId="{12C9036E-88FA-0549-A17A-48B962C4947F}" destId="{BBB44031-B9F8-DF4F-8321-E0EA54C76B98}" srcOrd="0" destOrd="0" presId="urn:microsoft.com/office/officeart/2008/layout/LinedList"/>
    <dgm:cxn modelId="{990861E1-5EEF-C64B-94F8-48E2A2411983}" type="presOf" srcId="{6F39F525-7E7D-824D-9228-7D8E8C355ECC}" destId="{B37CD8C0-216C-B44C-846A-1AF16BD99069}" srcOrd="0" destOrd="0" presId="urn:microsoft.com/office/officeart/2008/layout/LinedList"/>
    <dgm:cxn modelId="{94823FEB-CBF9-474D-B3D3-A063ADE7A862}" srcId="{749856C4-0C83-4125-A9EB-16E06930CB35}" destId="{EBCE69D5-D70D-1247-9F4C-94EEE2DBCAC0}" srcOrd="5" destOrd="0" parTransId="{7CE63996-3460-AD44-9206-227498639C98}" sibTransId="{1F1B8AEB-46CB-7147-B1F3-A39A943A83DD}"/>
    <dgm:cxn modelId="{8784B6EC-5A7E-1843-A3DD-67A1C1083C52}" srcId="{749856C4-0C83-4125-A9EB-16E06930CB35}" destId="{D8AF050B-187D-CB43-A588-4CC54CF8CBB7}" srcOrd="4" destOrd="0" parTransId="{0D17AB1A-1A5B-5B43-A21C-623C6A7A1D88}" sibTransId="{554631B6-6EAE-6143-8F81-D2933223114B}"/>
    <dgm:cxn modelId="{C2433FEE-EF28-9649-97EA-80057E0E15B3}" type="presOf" srcId="{55BD18CD-EF13-4055-886A-FB4F8894CA41}" destId="{58129BF6-9C67-4B45-97DD-0EC1BD92A993}" srcOrd="0" destOrd="0" presId="urn:microsoft.com/office/officeart/2008/layout/LinedList"/>
    <dgm:cxn modelId="{777043F7-2CF7-C54B-9DA5-0E55132AE0E5}" srcId="{83BA6A0E-8ECB-B548-976B-FAF55CF21AE5}" destId="{A5EBFEBE-3B7A-6D4F-984B-6DD5400C271E}" srcOrd="3" destOrd="0" parTransId="{153F5822-F1EF-974C-9761-B083353D7DF9}" sibTransId="{B1923BAF-DC90-A84F-939B-3AB7234F56CA}"/>
    <dgm:cxn modelId="{82B945F8-A3F3-004F-9153-18469FC57666}" srcId="{749856C4-0C83-4125-A9EB-16E06930CB35}" destId="{12C9036E-88FA-0549-A17A-48B962C4947F}" srcOrd="3" destOrd="0" parTransId="{F1639153-A72E-4446-BAD0-3BABC68E94DB}" sibTransId="{65E83CE9-F8D8-BA43-AECE-0C21A6C42589}"/>
    <dgm:cxn modelId="{DD002FFD-0286-E542-832E-D7786364AD10}" srcId="{749856C4-0C83-4125-A9EB-16E06930CB35}" destId="{59804F24-0FDE-704D-9886-01620871AF8C}" srcOrd="1" destOrd="0" parTransId="{379D3C1B-1E18-3348-8049-BF0130CEAB3C}" sibTransId="{209EF304-C07F-FC49-ACDB-EE3DEDB19E53}"/>
    <dgm:cxn modelId="{77A7F4EF-AF03-5149-88B3-B0B53A6064F2}" type="presParOf" srcId="{58129BF6-9C67-4B45-97DD-0EC1BD92A993}" destId="{41898665-53CB-D24E-8423-9F40D120B869}" srcOrd="0" destOrd="0" presId="urn:microsoft.com/office/officeart/2008/layout/LinedList"/>
    <dgm:cxn modelId="{F7678374-78BB-CA45-8D4B-B948C52FC18E}" type="presParOf" srcId="{58129BF6-9C67-4B45-97DD-0EC1BD92A993}" destId="{056E53C5-BEE2-214F-9DEF-A371239144DC}" srcOrd="1" destOrd="0" presId="urn:microsoft.com/office/officeart/2008/layout/LinedList"/>
    <dgm:cxn modelId="{7D668974-7592-E14D-ADBB-F4E879C88A2B}" type="presParOf" srcId="{056E53C5-BEE2-214F-9DEF-A371239144DC}" destId="{2BC9E4A4-B3EE-1F41-924B-D2D5C46B0716}" srcOrd="0" destOrd="0" presId="urn:microsoft.com/office/officeart/2008/layout/LinedList"/>
    <dgm:cxn modelId="{086BC987-21B9-0045-96BD-DB268C23472E}" type="presParOf" srcId="{056E53C5-BEE2-214F-9DEF-A371239144DC}" destId="{7F14698B-438F-3544-934D-9235E144CFDE}" srcOrd="1" destOrd="0" presId="urn:microsoft.com/office/officeart/2008/layout/LinedList"/>
    <dgm:cxn modelId="{D4AF968F-73FA-DA40-8786-E744C00C5002}" type="presParOf" srcId="{7F14698B-438F-3544-934D-9235E144CFDE}" destId="{37BD52E8-7E98-9F48-BDFB-D60AAB4AA13A}" srcOrd="0" destOrd="0" presId="urn:microsoft.com/office/officeart/2008/layout/LinedList"/>
    <dgm:cxn modelId="{1B201685-0C8F-C741-A00B-ACB441F2C6D1}" type="presParOf" srcId="{7F14698B-438F-3544-934D-9235E144CFDE}" destId="{469FFCE5-FD55-514F-A14A-3BA6AFBDBD11}" srcOrd="1" destOrd="0" presId="urn:microsoft.com/office/officeart/2008/layout/LinedList"/>
    <dgm:cxn modelId="{85F4CC1E-0FEA-1449-8A49-CA6C79A12649}" type="presParOf" srcId="{469FFCE5-FD55-514F-A14A-3BA6AFBDBD11}" destId="{C5BAC79A-CAD5-D343-B1EF-3DBC3A03DBC0}" srcOrd="0" destOrd="0" presId="urn:microsoft.com/office/officeart/2008/layout/LinedList"/>
    <dgm:cxn modelId="{A17582A7-2876-1440-A213-36B112E59568}" type="presParOf" srcId="{469FFCE5-FD55-514F-A14A-3BA6AFBDBD11}" destId="{1960736E-4EF8-EF4F-B692-E56C0CEA4F49}" srcOrd="1" destOrd="0" presId="urn:microsoft.com/office/officeart/2008/layout/LinedList"/>
    <dgm:cxn modelId="{5D60FD1E-26C8-C44B-888C-11BA5EFAC8BC}" type="presParOf" srcId="{469FFCE5-FD55-514F-A14A-3BA6AFBDBD11}" destId="{0FC0477B-5AC2-BE42-A3B4-C7AC010F06E1}" srcOrd="2" destOrd="0" presId="urn:microsoft.com/office/officeart/2008/layout/LinedList"/>
    <dgm:cxn modelId="{6884DCEF-5839-FF4D-B361-058530319F83}" type="presParOf" srcId="{7F14698B-438F-3544-934D-9235E144CFDE}" destId="{53EF4682-E78F-9243-8813-6F0743B3AC7F}" srcOrd="2" destOrd="0" presId="urn:microsoft.com/office/officeart/2008/layout/LinedList"/>
    <dgm:cxn modelId="{48A928F0-BFD8-2A42-8FF9-F3881BF4EBF6}" type="presParOf" srcId="{7F14698B-438F-3544-934D-9235E144CFDE}" destId="{C15578C2-6B45-E34F-903C-0F47AE02F267}" srcOrd="3" destOrd="0" presId="urn:microsoft.com/office/officeart/2008/layout/LinedList"/>
    <dgm:cxn modelId="{0A1B52F3-B628-AE44-9CA7-5210019F9935}" type="presParOf" srcId="{7F14698B-438F-3544-934D-9235E144CFDE}" destId="{F5C862EC-A518-184B-B0AD-9FD3561F442D}" srcOrd="4" destOrd="0" presId="urn:microsoft.com/office/officeart/2008/layout/LinedList"/>
    <dgm:cxn modelId="{1F20BA0F-1190-C44B-9B55-18A324BAF137}" type="presParOf" srcId="{F5C862EC-A518-184B-B0AD-9FD3561F442D}" destId="{A495AB38-F412-3C4D-BA45-631098CA6B02}" srcOrd="0" destOrd="0" presId="urn:microsoft.com/office/officeart/2008/layout/LinedList"/>
    <dgm:cxn modelId="{29449B34-6753-7B41-816A-2D6A02468762}" type="presParOf" srcId="{F5C862EC-A518-184B-B0AD-9FD3561F442D}" destId="{B37CD8C0-216C-B44C-846A-1AF16BD99069}" srcOrd="1" destOrd="0" presId="urn:microsoft.com/office/officeart/2008/layout/LinedList"/>
    <dgm:cxn modelId="{43A9AD67-35D5-3D48-B7E9-6591A4C9C376}" type="presParOf" srcId="{F5C862EC-A518-184B-B0AD-9FD3561F442D}" destId="{5F28F1EA-9D8A-8E4B-8152-AEE1EA3942C3}" srcOrd="2" destOrd="0" presId="urn:microsoft.com/office/officeart/2008/layout/LinedList"/>
    <dgm:cxn modelId="{5A98783B-D746-6644-9475-3E543D796A3D}" type="presParOf" srcId="{7F14698B-438F-3544-934D-9235E144CFDE}" destId="{A7D28DAC-1967-0647-9B3E-CD2E7F6F0756}" srcOrd="5" destOrd="0" presId="urn:microsoft.com/office/officeart/2008/layout/LinedList"/>
    <dgm:cxn modelId="{2EF9D6A5-9147-AB4C-BC9A-15B316BD6463}" type="presParOf" srcId="{7F14698B-438F-3544-934D-9235E144CFDE}" destId="{413E7BB5-1536-CD45-9034-CB971C2DBA95}" srcOrd="6" destOrd="0" presId="urn:microsoft.com/office/officeart/2008/layout/LinedList"/>
    <dgm:cxn modelId="{16D69282-9472-7F47-B496-9B737C357592}" type="presParOf" srcId="{7F14698B-438F-3544-934D-9235E144CFDE}" destId="{571A32E9-02BC-034E-9834-DD2BBE26F977}" srcOrd="7" destOrd="0" presId="urn:microsoft.com/office/officeart/2008/layout/LinedList"/>
    <dgm:cxn modelId="{D1D350AA-7FD5-4046-B52B-0A9DC6188650}" type="presParOf" srcId="{571A32E9-02BC-034E-9834-DD2BBE26F977}" destId="{AF6CA7A9-9B3A-5244-B592-C1FBBB7129BF}" srcOrd="0" destOrd="0" presId="urn:microsoft.com/office/officeart/2008/layout/LinedList"/>
    <dgm:cxn modelId="{9626CB16-7B73-5D41-B2DF-346AFB5E80C2}" type="presParOf" srcId="{571A32E9-02BC-034E-9834-DD2BBE26F977}" destId="{0CCDB19E-41C6-1C49-9436-7A622604BDC2}" srcOrd="1" destOrd="0" presId="urn:microsoft.com/office/officeart/2008/layout/LinedList"/>
    <dgm:cxn modelId="{BD4AF092-0638-8441-8CF2-792B3934D411}" type="presParOf" srcId="{571A32E9-02BC-034E-9834-DD2BBE26F977}" destId="{707D876E-5B30-3848-9583-99C8E40F8EEB}" srcOrd="2" destOrd="0" presId="urn:microsoft.com/office/officeart/2008/layout/LinedList"/>
    <dgm:cxn modelId="{2E01F480-A99F-944F-BF11-CBE73306B8EA}" type="presParOf" srcId="{7F14698B-438F-3544-934D-9235E144CFDE}" destId="{38D9D824-CFCF-6F41-9841-CE8FE5A8BE39}" srcOrd="8" destOrd="0" presId="urn:microsoft.com/office/officeart/2008/layout/LinedList"/>
    <dgm:cxn modelId="{D4BA398B-FBE7-5E45-96D7-E9ECE33A2EA6}" type="presParOf" srcId="{7F14698B-438F-3544-934D-9235E144CFDE}" destId="{AF570968-EB6C-E949-9E88-472821CF798F}" srcOrd="9" destOrd="0" presId="urn:microsoft.com/office/officeart/2008/layout/LinedList"/>
    <dgm:cxn modelId="{060D6F66-9986-0A41-8999-EA6982066890}" type="presParOf" srcId="{7F14698B-438F-3544-934D-9235E144CFDE}" destId="{76847DE8-447F-FC41-AFC1-1CEADF18F9ED}" srcOrd="10" destOrd="0" presId="urn:microsoft.com/office/officeart/2008/layout/LinedList"/>
    <dgm:cxn modelId="{1302C447-8651-3D4C-B360-073C9742ABE9}" type="presParOf" srcId="{76847DE8-447F-FC41-AFC1-1CEADF18F9ED}" destId="{B3809054-F842-E446-BC8E-BE594FEF7027}" srcOrd="0" destOrd="0" presId="urn:microsoft.com/office/officeart/2008/layout/LinedList"/>
    <dgm:cxn modelId="{72A20923-2DC2-CB41-9263-02A9188BEF1A}" type="presParOf" srcId="{76847DE8-447F-FC41-AFC1-1CEADF18F9ED}" destId="{5837F365-F537-5147-A438-B258E43C8EEB}" srcOrd="1" destOrd="0" presId="urn:microsoft.com/office/officeart/2008/layout/LinedList"/>
    <dgm:cxn modelId="{BB4A1A36-6802-D34A-812A-93377ABD8FBA}" type="presParOf" srcId="{76847DE8-447F-FC41-AFC1-1CEADF18F9ED}" destId="{ABF096FB-72F3-D54C-8C1E-3017F3D9F2F0}" srcOrd="2" destOrd="0" presId="urn:microsoft.com/office/officeart/2008/layout/LinedList"/>
    <dgm:cxn modelId="{23A3E707-593B-9E4A-A5CD-DE882FF3245F}" type="presParOf" srcId="{7F14698B-438F-3544-934D-9235E144CFDE}" destId="{5BBDC348-83B0-C948-BA7D-16B0D35CA201}" srcOrd="11" destOrd="0" presId="urn:microsoft.com/office/officeart/2008/layout/LinedList"/>
    <dgm:cxn modelId="{46592C67-8B97-2045-974F-D4105FD6C653}" type="presParOf" srcId="{7F14698B-438F-3544-934D-9235E144CFDE}" destId="{2BAED890-A081-F84D-BC03-F7EE1A8A3744}" srcOrd="12" destOrd="0" presId="urn:microsoft.com/office/officeart/2008/layout/LinedList"/>
    <dgm:cxn modelId="{98E7395E-86A6-2644-BA17-7FE5F72EF2DA}" type="presParOf" srcId="{58129BF6-9C67-4B45-97DD-0EC1BD92A993}" destId="{99B7451B-FB68-1E4F-84F2-4EC70E2E7B55}" srcOrd="2" destOrd="0" presId="urn:microsoft.com/office/officeart/2008/layout/LinedList"/>
    <dgm:cxn modelId="{7B5ABEC6-1283-8443-AA8B-4589EB56FA17}" type="presParOf" srcId="{58129BF6-9C67-4B45-97DD-0EC1BD92A993}" destId="{5B8BA170-4471-104A-9AA9-7CC2DFA3C108}" srcOrd="3" destOrd="0" presId="urn:microsoft.com/office/officeart/2008/layout/LinedList"/>
    <dgm:cxn modelId="{680AB860-80D0-6D45-96CB-46725B550D1C}" type="presParOf" srcId="{5B8BA170-4471-104A-9AA9-7CC2DFA3C108}" destId="{DF7DA098-5D22-D043-ABDB-EBDE0A59FFE7}" srcOrd="0" destOrd="0" presId="urn:microsoft.com/office/officeart/2008/layout/LinedList"/>
    <dgm:cxn modelId="{B97D07CC-0C98-8946-AF12-AD002CF15CD4}" type="presParOf" srcId="{5B8BA170-4471-104A-9AA9-7CC2DFA3C108}" destId="{061744F5-BE28-D947-A289-6F163F9A749F}" srcOrd="1" destOrd="0" presId="urn:microsoft.com/office/officeart/2008/layout/LinedList"/>
    <dgm:cxn modelId="{B6360998-D30E-FA4A-B632-FCB435822A39}" type="presParOf" srcId="{061744F5-BE28-D947-A289-6F163F9A749F}" destId="{60EBA614-B3EB-274D-AE4E-2BFDFB167516}" srcOrd="0" destOrd="0" presId="urn:microsoft.com/office/officeart/2008/layout/LinedList"/>
    <dgm:cxn modelId="{FE7974DD-84A8-1F45-BF8F-354ACB20B5EA}" type="presParOf" srcId="{061744F5-BE28-D947-A289-6F163F9A749F}" destId="{7B53E649-620F-7146-94DF-35C6AE8DD275}" srcOrd="1" destOrd="0" presId="urn:microsoft.com/office/officeart/2008/layout/LinedList"/>
    <dgm:cxn modelId="{1DE9D158-E3F2-1D41-961D-EF24E70A87A9}" type="presParOf" srcId="{7B53E649-620F-7146-94DF-35C6AE8DD275}" destId="{14A55159-E0DE-6D43-BC83-35F319831AB5}" srcOrd="0" destOrd="0" presId="urn:microsoft.com/office/officeart/2008/layout/LinedList"/>
    <dgm:cxn modelId="{A6879387-B81A-C349-B80D-6E31ED2323C0}" type="presParOf" srcId="{7B53E649-620F-7146-94DF-35C6AE8DD275}" destId="{D110DBA7-856A-9147-AF63-7F896E3203F5}" srcOrd="1" destOrd="0" presId="urn:microsoft.com/office/officeart/2008/layout/LinedList"/>
    <dgm:cxn modelId="{9A3F767D-4741-5F49-A081-882C31824D22}" type="presParOf" srcId="{7B53E649-620F-7146-94DF-35C6AE8DD275}" destId="{341FE2BC-98EF-564D-BF29-856DF98F67F5}" srcOrd="2" destOrd="0" presId="urn:microsoft.com/office/officeart/2008/layout/LinedList"/>
    <dgm:cxn modelId="{D7340D2F-95AB-1A45-98B6-97DD9E1705CE}" type="presParOf" srcId="{061744F5-BE28-D947-A289-6F163F9A749F}" destId="{44DF02E6-741B-3647-A0C0-25F3D8E0A153}" srcOrd="2" destOrd="0" presId="urn:microsoft.com/office/officeart/2008/layout/LinedList"/>
    <dgm:cxn modelId="{B9963616-66F7-D94A-A889-7059BD1AC479}" type="presParOf" srcId="{061744F5-BE28-D947-A289-6F163F9A749F}" destId="{00EB3620-0539-E148-B567-1E79B1985F15}" srcOrd="3" destOrd="0" presId="urn:microsoft.com/office/officeart/2008/layout/LinedList"/>
    <dgm:cxn modelId="{E54AD130-D25A-3F40-8A41-65115EB54650}" type="presParOf" srcId="{061744F5-BE28-D947-A289-6F163F9A749F}" destId="{E49463AA-414C-444F-8961-22CAB8B9FE05}" srcOrd="4" destOrd="0" presId="urn:microsoft.com/office/officeart/2008/layout/LinedList"/>
    <dgm:cxn modelId="{0BFEA598-AA5A-B44F-87D4-13C3A82D7C00}" type="presParOf" srcId="{E49463AA-414C-444F-8961-22CAB8B9FE05}" destId="{F0AA4599-53F2-AF4B-9552-AB180788C070}" srcOrd="0" destOrd="0" presId="urn:microsoft.com/office/officeart/2008/layout/LinedList"/>
    <dgm:cxn modelId="{12D13AF6-DE88-0946-8E75-792ED971D603}" type="presParOf" srcId="{E49463AA-414C-444F-8961-22CAB8B9FE05}" destId="{D73E7FC9-FF7F-CE42-B1F1-7F907799138D}" srcOrd="1" destOrd="0" presId="urn:microsoft.com/office/officeart/2008/layout/LinedList"/>
    <dgm:cxn modelId="{B9BC659B-09CE-5641-82CF-88CC0059415D}" type="presParOf" srcId="{E49463AA-414C-444F-8961-22CAB8B9FE05}" destId="{55B3BD85-90FC-6844-B2F7-391FCC77E496}" srcOrd="2" destOrd="0" presId="urn:microsoft.com/office/officeart/2008/layout/LinedList"/>
    <dgm:cxn modelId="{A4D24BB6-1519-BB41-9A15-2F1D117A06C9}" type="presParOf" srcId="{061744F5-BE28-D947-A289-6F163F9A749F}" destId="{C5FF8224-44E3-DC4D-9C43-25BE139490CA}" srcOrd="5" destOrd="0" presId="urn:microsoft.com/office/officeart/2008/layout/LinedList"/>
    <dgm:cxn modelId="{7779ECBC-5E90-F849-8A29-D733C416DBEC}" type="presParOf" srcId="{061744F5-BE28-D947-A289-6F163F9A749F}" destId="{8BE923BE-080E-EB41-A7D0-B04773F10B79}" srcOrd="6" destOrd="0" presId="urn:microsoft.com/office/officeart/2008/layout/LinedList"/>
    <dgm:cxn modelId="{2D33DF94-2803-3440-B263-2A94FAB85B89}" type="presParOf" srcId="{061744F5-BE28-D947-A289-6F163F9A749F}" destId="{B2210E89-58BA-7A4E-9647-86C6EFD66F89}" srcOrd="7" destOrd="0" presId="urn:microsoft.com/office/officeart/2008/layout/LinedList"/>
    <dgm:cxn modelId="{36133745-120C-D44C-8E26-8CE80B05D43F}" type="presParOf" srcId="{B2210E89-58BA-7A4E-9647-86C6EFD66F89}" destId="{97B33979-5206-7841-BAE6-7E70B8290B16}" srcOrd="0" destOrd="0" presId="urn:microsoft.com/office/officeart/2008/layout/LinedList"/>
    <dgm:cxn modelId="{3896FAF2-38A7-BE44-BD77-57E978457778}" type="presParOf" srcId="{B2210E89-58BA-7A4E-9647-86C6EFD66F89}" destId="{254E2838-1C23-2940-9305-E7225E787955}" srcOrd="1" destOrd="0" presId="urn:microsoft.com/office/officeart/2008/layout/LinedList"/>
    <dgm:cxn modelId="{F9C098E5-F11D-594E-9A32-C9C32AC99293}" type="presParOf" srcId="{B2210E89-58BA-7A4E-9647-86C6EFD66F89}" destId="{6E90B58A-F7A2-BF41-BCBE-16A05FD0A5F8}" srcOrd="2" destOrd="0" presId="urn:microsoft.com/office/officeart/2008/layout/LinedList"/>
    <dgm:cxn modelId="{17C772DB-7E6F-B14A-AAF9-2B984841869E}" type="presParOf" srcId="{061744F5-BE28-D947-A289-6F163F9A749F}" destId="{D4316C71-BE91-A140-8C50-9B70D52E169D}" srcOrd="8" destOrd="0" presId="urn:microsoft.com/office/officeart/2008/layout/LinedList"/>
    <dgm:cxn modelId="{E29BAB48-46EC-FD4A-B88E-72F5591B941A}" type="presParOf" srcId="{061744F5-BE28-D947-A289-6F163F9A749F}" destId="{9E9BA72F-D8AD-1940-A067-D0AD277CABD9}" srcOrd="9" destOrd="0" presId="urn:microsoft.com/office/officeart/2008/layout/LinedList"/>
    <dgm:cxn modelId="{0666E362-885B-BE47-B343-AAC03266A8FE}" type="presParOf" srcId="{061744F5-BE28-D947-A289-6F163F9A749F}" destId="{69326428-A0CA-A542-9411-E30D892B76F9}" srcOrd="10" destOrd="0" presId="urn:microsoft.com/office/officeart/2008/layout/LinedList"/>
    <dgm:cxn modelId="{DB59C50E-20BC-614D-BF03-0D3E9419E83F}" type="presParOf" srcId="{69326428-A0CA-A542-9411-E30D892B76F9}" destId="{76D8877B-911A-0045-AAD4-4716C12FE6D5}" srcOrd="0" destOrd="0" presId="urn:microsoft.com/office/officeart/2008/layout/LinedList"/>
    <dgm:cxn modelId="{1D3C3884-3BD5-1540-9F73-4464325345AD}" type="presParOf" srcId="{69326428-A0CA-A542-9411-E30D892B76F9}" destId="{BBB44031-B9F8-DF4F-8321-E0EA54C76B98}" srcOrd="1" destOrd="0" presId="urn:microsoft.com/office/officeart/2008/layout/LinedList"/>
    <dgm:cxn modelId="{19C0C698-6BCB-8A47-902B-D902903E7598}" type="presParOf" srcId="{69326428-A0CA-A542-9411-E30D892B76F9}" destId="{9B04EE74-61C3-3E4A-B138-3A6C2CD617AC}" srcOrd="2" destOrd="0" presId="urn:microsoft.com/office/officeart/2008/layout/LinedList"/>
    <dgm:cxn modelId="{5BDD768C-B637-D64C-932F-B29928D40999}" type="presParOf" srcId="{061744F5-BE28-D947-A289-6F163F9A749F}" destId="{B3F52958-D9BD-614F-A4DC-63F8AED4F579}" srcOrd="11" destOrd="0" presId="urn:microsoft.com/office/officeart/2008/layout/LinedList"/>
    <dgm:cxn modelId="{3710B948-8025-6346-91CD-23F5A4F040BA}" type="presParOf" srcId="{061744F5-BE28-D947-A289-6F163F9A749F}" destId="{44D7C51C-C27E-7B42-8675-BC73374435FA}" srcOrd="12" destOrd="0" presId="urn:microsoft.com/office/officeart/2008/layout/LinedList"/>
    <dgm:cxn modelId="{93425086-AD1B-C142-B666-7179E336553C}" type="presParOf" srcId="{061744F5-BE28-D947-A289-6F163F9A749F}" destId="{F9431CC8-F207-E44F-885D-C1A7A0E70EA5}" srcOrd="13" destOrd="0" presId="urn:microsoft.com/office/officeart/2008/layout/LinedList"/>
    <dgm:cxn modelId="{0241226C-684E-C540-A209-080B60DF07B1}" type="presParOf" srcId="{F9431CC8-F207-E44F-885D-C1A7A0E70EA5}" destId="{292490D3-7152-D443-824A-CB6D16C5C264}" srcOrd="0" destOrd="0" presId="urn:microsoft.com/office/officeart/2008/layout/LinedList"/>
    <dgm:cxn modelId="{2E3B2018-AA45-F34D-AEAA-88A7E89A490F}" type="presParOf" srcId="{F9431CC8-F207-E44F-885D-C1A7A0E70EA5}" destId="{6399C464-5B35-5042-9600-2BB4E49A1010}" srcOrd="1" destOrd="0" presId="urn:microsoft.com/office/officeart/2008/layout/LinedList"/>
    <dgm:cxn modelId="{E7C5D231-1A02-1A47-9A38-4B6C6E615CF6}" type="presParOf" srcId="{F9431CC8-F207-E44F-885D-C1A7A0E70EA5}" destId="{C9FA1F4F-6F0D-214E-A61E-7A705D79283C}" srcOrd="2" destOrd="0" presId="urn:microsoft.com/office/officeart/2008/layout/LinedList"/>
    <dgm:cxn modelId="{011EA8F1-30D1-3043-A66A-5BCFF1539F41}" type="presParOf" srcId="{061744F5-BE28-D947-A289-6F163F9A749F}" destId="{7022E415-D980-5343-8A88-70B5F449FB3B}" srcOrd="14" destOrd="0" presId="urn:microsoft.com/office/officeart/2008/layout/LinedList"/>
    <dgm:cxn modelId="{F8F828DD-C675-734F-8F8A-00B030413C23}" type="presParOf" srcId="{061744F5-BE28-D947-A289-6F163F9A749F}" destId="{61C338A7-19E3-FC4F-9003-E52CF4356424}" srcOrd="15" destOrd="0" presId="urn:microsoft.com/office/officeart/2008/layout/LinedList"/>
    <dgm:cxn modelId="{3FC65E3F-0C7F-E842-A1C3-12E4F6E2A20E}" type="presParOf" srcId="{061744F5-BE28-D947-A289-6F163F9A749F}" destId="{86BEC39D-6A26-F348-AEC0-25813FC46885}" srcOrd="16" destOrd="0" presId="urn:microsoft.com/office/officeart/2008/layout/LinedList"/>
    <dgm:cxn modelId="{1828E502-A5BD-8849-B1F4-CBB60110DAF5}" type="presParOf" srcId="{86BEC39D-6A26-F348-AEC0-25813FC46885}" destId="{C7C595E1-469B-DF47-97D4-0B6B6FE0BD09}" srcOrd="0" destOrd="0" presId="urn:microsoft.com/office/officeart/2008/layout/LinedList"/>
    <dgm:cxn modelId="{226E336E-1768-DB4B-8A9B-C83E55EDFE88}" type="presParOf" srcId="{86BEC39D-6A26-F348-AEC0-25813FC46885}" destId="{829FAD7F-8F28-8C4B-9D9A-413C9E74A1B9}" srcOrd="1" destOrd="0" presId="urn:microsoft.com/office/officeart/2008/layout/LinedList"/>
    <dgm:cxn modelId="{8ED77498-2E31-E84E-ADCA-863CE261D647}" type="presParOf" srcId="{86BEC39D-6A26-F348-AEC0-25813FC46885}" destId="{451AE747-0C4B-A14A-96AA-A62D7ACC4A10}" srcOrd="2" destOrd="0" presId="urn:microsoft.com/office/officeart/2008/layout/LinedList"/>
    <dgm:cxn modelId="{38163360-BB53-1348-A607-78DBADE2B266}" type="presParOf" srcId="{061744F5-BE28-D947-A289-6F163F9A749F}" destId="{B18CE6BA-4852-DB47-8552-6F1F9B0EFABF}" srcOrd="17" destOrd="0" presId="urn:microsoft.com/office/officeart/2008/layout/LinedList"/>
    <dgm:cxn modelId="{A05D48FA-D4AD-A444-8861-6EFE0B376EC0}" type="presParOf" srcId="{061744F5-BE28-D947-A289-6F163F9A749F}" destId="{3DF7159B-0103-3544-91B9-A21B3678DF6A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002371-1989-6943-AA8E-E8AC5A4179D7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E513A9-98E3-C046-87E3-C20E24D2B592}">
      <dgm:prSet phldrT="[Text]"/>
      <dgm:spPr/>
      <dgm:t>
        <a:bodyPr/>
        <a:lstStyle/>
        <a:p>
          <a:r>
            <a:rPr lang="en-US"/>
            <a:t>Regulation</a:t>
          </a:r>
          <a:endParaRPr lang="en-US" dirty="0"/>
        </a:p>
      </dgm:t>
    </dgm:pt>
    <dgm:pt modelId="{2C0CAFEC-EB05-9A47-9CDB-4E0112C4C416}" type="parTrans" cxnId="{4917693D-5A37-BB46-BAF5-6FBDFA8F82AF}">
      <dgm:prSet/>
      <dgm:spPr/>
      <dgm:t>
        <a:bodyPr/>
        <a:lstStyle/>
        <a:p>
          <a:endParaRPr lang="en-US"/>
        </a:p>
      </dgm:t>
    </dgm:pt>
    <dgm:pt modelId="{898DED2F-0798-DF47-B15D-A55708155A4C}" type="sibTrans" cxnId="{4917693D-5A37-BB46-BAF5-6FBDFA8F82AF}">
      <dgm:prSet/>
      <dgm:spPr/>
      <dgm:t>
        <a:bodyPr/>
        <a:lstStyle/>
        <a:p>
          <a:endParaRPr lang="en-US"/>
        </a:p>
      </dgm:t>
    </dgm:pt>
    <dgm:pt modelId="{CEE6BC63-9456-0F4B-ADF4-7FFDCEEFED50}">
      <dgm:prSet phldrT="[Text]"/>
      <dgm:spPr/>
      <dgm:t>
        <a:bodyPr/>
        <a:lstStyle/>
        <a:p>
          <a:r>
            <a:rPr lang="en-US" dirty="0"/>
            <a:t>LCA knowledge</a:t>
          </a:r>
        </a:p>
      </dgm:t>
    </dgm:pt>
    <dgm:pt modelId="{D3654471-1024-AE42-B10F-6CDAA693DBEA}" type="parTrans" cxnId="{D0D13A3F-549E-5846-9531-E7867A6B2DDA}">
      <dgm:prSet/>
      <dgm:spPr/>
      <dgm:t>
        <a:bodyPr/>
        <a:lstStyle/>
        <a:p>
          <a:endParaRPr lang="en-US"/>
        </a:p>
      </dgm:t>
    </dgm:pt>
    <dgm:pt modelId="{35DC6264-BBF8-0D4A-A3ED-FF22B83CA315}" type="sibTrans" cxnId="{D0D13A3F-549E-5846-9531-E7867A6B2DDA}">
      <dgm:prSet/>
      <dgm:spPr/>
      <dgm:t>
        <a:bodyPr/>
        <a:lstStyle/>
        <a:p>
          <a:endParaRPr lang="en-US"/>
        </a:p>
      </dgm:t>
    </dgm:pt>
    <dgm:pt modelId="{7737A8EE-E498-BF48-AA60-886820295D02}">
      <dgm:prSet phldrT="[Text]" custT="1"/>
      <dgm:spPr/>
      <dgm:t>
        <a:bodyPr/>
        <a:lstStyle/>
        <a:p>
          <a:r>
            <a:rPr lang="en-US" sz="2000" b="0" i="0" u="none" dirty="0"/>
            <a:t>Goal &amp; scope, functional unit, system boundaries, allocation and cut-off, data quality</a:t>
          </a:r>
          <a:endParaRPr lang="en-US" sz="2000" dirty="0"/>
        </a:p>
      </dgm:t>
    </dgm:pt>
    <dgm:pt modelId="{3A764DED-A31C-8C41-8A6B-043F51B3880F}" type="parTrans" cxnId="{DE05B828-B4DB-1646-A789-E8AE3E427DB3}">
      <dgm:prSet/>
      <dgm:spPr/>
      <dgm:t>
        <a:bodyPr/>
        <a:lstStyle/>
        <a:p>
          <a:endParaRPr lang="en-US"/>
        </a:p>
      </dgm:t>
    </dgm:pt>
    <dgm:pt modelId="{898E5799-745D-3F40-9EC9-3D3DAA578CE1}" type="sibTrans" cxnId="{DE05B828-B4DB-1646-A789-E8AE3E427DB3}">
      <dgm:prSet/>
      <dgm:spPr/>
      <dgm:t>
        <a:bodyPr/>
        <a:lstStyle/>
        <a:p>
          <a:endParaRPr lang="en-US"/>
        </a:p>
      </dgm:t>
    </dgm:pt>
    <dgm:pt modelId="{0D4461C3-7ADA-EB40-94CC-E25D05E72E70}">
      <dgm:prSet phldrT="[Text]" custT="1"/>
      <dgm:spPr/>
      <dgm:t>
        <a:bodyPr/>
        <a:lstStyle/>
        <a:p>
          <a:r>
            <a:rPr lang="en-US" sz="1400" dirty="0"/>
            <a:t>Domain knowledge</a:t>
          </a:r>
        </a:p>
      </dgm:t>
    </dgm:pt>
    <dgm:pt modelId="{39125F78-91D9-8546-AF60-AD5C43532FE4}" type="parTrans" cxnId="{0A132ABF-DD04-8243-9DBC-00EF3C929537}">
      <dgm:prSet/>
      <dgm:spPr/>
      <dgm:t>
        <a:bodyPr/>
        <a:lstStyle/>
        <a:p>
          <a:endParaRPr lang="en-US"/>
        </a:p>
      </dgm:t>
    </dgm:pt>
    <dgm:pt modelId="{971BFEB1-93E1-A44A-BF7F-89945710B152}" type="sibTrans" cxnId="{0A132ABF-DD04-8243-9DBC-00EF3C929537}">
      <dgm:prSet/>
      <dgm:spPr/>
      <dgm:t>
        <a:bodyPr/>
        <a:lstStyle/>
        <a:p>
          <a:endParaRPr lang="en-US"/>
        </a:p>
      </dgm:t>
    </dgm:pt>
    <dgm:pt modelId="{7042BE05-D790-864B-A7F3-AF4A8FCEE48D}">
      <dgm:prSet phldrT="[Text]" custT="1"/>
      <dgm:spPr/>
      <dgm:t>
        <a:bodyPr/>
        <a:lstStyle/>
        <a:p>
          <a:pPr>
            <a:buNone/>
          </a:pPr>
          <a:r>
            <a:rPr lang="en-US" sz="2000" b="0" i="0" u="none" dirty="0"/>
            <a:t>Industry secrets, supplier and process data, bills of materials, your own previous studies</a:t>
          </a:r>
          <a:endParaRPr lang="en-US" sz="2000" dirty="0"/>
        </a:p>
      </dgm:t>
    </dgm:pt>
    <dgm:pt modelId="{20AE8FFA-CFA8-254A-B3F0-087C30D0AF87}" type="parTrans" cxnId="{BB1A59D6-E162-A641-B206-31D0524D2890}">
      <dgm:prSet/>
      <dgm:spPr/>
      <dgm:t>
        <a:bodyPr/>
        <a:lstStyle/>
        <a:p>
          <a:endParaRPr lang="en-US"/>
        </a:p>
      </dgm:t>
    </dgm:pt>
    <dgm:pt modelId="{B8C8EE8A-8A75-9845-9ECE-86EBDC74312B}" type="sibTrans" cxnId="{BB1A59D6-E162-A641-B206-31D0524D2890}">
      <dgm:prSet/>
      <dgm:spPr/>
      <dgm:t>
        <a:bodyPr/>
        <a:lstStyle/>
        <a:p>
          <a:endParaRPr lang="en-US"/>
        </a:p>
      </dgm:t>
    </dgm:pt>
    <dgm:pt modelId="{18F4DD0D-E0BA-EF4C-8FA8-8D0E0653198D}">
      <dgm:prSet phldrT="[Text]" custT="1"/>
      <dgm:spPr/>
      <dgm:t>
        <a:bodyPr/>
        <a:lstStyle/>
        <a:p>
          <a:r>
            <a:rPr lang="en-US" sz="1800" b="0" i="0" u="none" dirty="0"/>
            <a:t>ISO 14040/14044, PEF, CSRD, EPD- </a:t>
          </a:r>
          <a:r>
            <a:rPr lang="en-US" sz="1800" b="0" i="0" u="none" dirty="0" err="1"/>
            <a:t>og</a:t>
          </a:r>
          <a:r>
            <a:rPr lang="en-US" sz="1800" b="0" i="0" u="none" dirty="0"/>
            <a:t> PCR-rules</a:t>
          </a:r>
          <a:endParaRPr lang="en-US" sz="1800" dirty="0"/>
        </a:p>
      </dgm:t>
    </dgm:pt>
    <dgm:pt modelId="{8555D6A0-F8EA-0C45-8FBE-BB94B139F3B3}" type="sibTrans" cxnId="{A44BA536-A4DB-B945-9632-9EA0E28D2A1A}">
      <dgm:prSet/>
      <dgm:spPr/>
      <dgm:t>
        <a:bodyPr/>
        <a:lstStyle/>
        <a:p>
          <a:endParaRPr lang="en-US"/>
        </a:p>
      </dgm:t>
    </dgm:pt>
    <dgm:pt modelId="{E8A3E439-66F4-3148-8ECE-6A07B524FC65}" type="parTrans" cxnId="{A44BA536-A4DB-B945-9632-9EA0E28D2A1A}">
      <dgm:prSet/>
      <dgm:spPr/>
      <dgm:t>
        <a:bodyPr/>
        <a:lstStyle/>
        <a:p>
          <a:endParaRPr lang="en-US"/>
        </a:p>
      </dgm:t>
    </dgm:pt>
    <dgm:pt modelId="{6BF59CF5-0D25-F743-A167-77DEB6D8276E}" type="pres">
      <dgm:prSet presAssocID="{39002371-1989-6943-AA8E-E8AC5A4179D7}" presName="vert0" presStyleCnt="0">
        <dgm:presLayoutVars>
          <dgm:dir/>
          <dgm:animOne val="branch"/>
          <dgm:animLvl val="lvl"/>
        </dgm:presLayoutVars>
      </dgm:prSet>
      <dgm:spPr/>
    </dgm:pt>
    <dgm:pt modelId="{236F7FF7-CD36-8A48-B863-34E2EE2D1876}" type="pres">
      <dgm:prSet presAssocID="{20E513A9-98E3-C046-87E3-C20E24D2B592}" presName="thickLine" presStyleLbl="alignNode1" presStyleIdx="0" presStyleCnt="3"/>
      <dgm:spPr/>
    </dgm:pt>
    <dgm:pt modelId="{92AF27E9-E64E-3043-A0C9-62B4E94A8775}" type="pres">
      <dgm:prSet presAssocID="{20E513A9-98E3-C046-87E3-C20E24D2B592}" presName="horz1" presStyleCnt="0"/>
      <dgm:spPr/>
    </dgm:pt>
    <dgm:pt modelId="{EBB91D83-DA52-4741-AA64-3BD9C5E0D063}" type="pres">
      <dgm:prSet presAssocID="{20E513A9-98E3-C046-87E3-C20E24D2B592}" presName="tx1" presStyleLbl="revTx" presStyleIdx="0" presStyleCnt="6"/>
      <dgm:spPr/>
    </dgm:pt>
    <dgm:pt modelId="{A1C1A0E4-D03D-BD4E-9E61-98AC08723049}" type="pres">
      <dgm:prSet presAssocID="{20E513A9-98E3-C046-87E3-C20E24D2B592}" presName="vert1" presStyleCnt="0"/>
      <dgm:spPr/>
    </dgm:pt>
    <dgm:pt modelId="{17777734-6FA3-294B-A0E8-ECDA9A39AF69}" type="pres">
      <dgm:prSet presAssocID="{18F4DD0D-E0BA-EF4C-8FA8-8D0E0653198D}" presName="vertSpace2a" presStyleCnt="0"/>
      <dgm:spPr/>
    </dgm:pt>
    <dgm:pt modelId="{9F1D5F2A-5953-7E4B-8A9A-29CA07E68BD3}" type="pres">
      <dgm:prSet presAssocID="{18F4DD0D-E0BA-EF4C-8FA8-8D0E0653198D}" presName="horz2" presStyleCnt="0"/>
      <dgm:spPr/>
    </dgm:pt>
    <dgm:pt modelId="{515F461C-25B4-144F-ABBD-CDB2BBD36CBA}" type="pres">
      <dgm:prSet presAssocID="{18F4DD0D-E0BA-EF4C-8FA8-8D0E0653198D}" presName="horzSpace2" presStyleCnt="0"/>
      <dgm:spPr/>
    </dgm:pt>
    <dgm:pt modelId="{4F3C01F1-6EE7-FF40-84A6-32DC640524EC}" type="pres">
      <dgm:prSet presAssocID="{18F4DD0D-E0BA-EF4C-8FA8-8D0E0653198D}" presName="tx2" presStyleLbl="revTx" presStyleIdx="1" presStyleCnt="6"/>
      <dgm:spPr/>
    </dgm:pt>
    <dgm:pt modelId="{BB2E9C38-DE92-0B4D-8335-9ABB5C7DFE20}" type="pres">
      <dgm:prSet presAssocID="{18F4DD0D-E0BA-EF4C-8FA8-8D0E0653198D}" presName="vert2" presStyleCnt="0"/>
      <dgm:spPr/>
    </dgm:pt>
    <dgm:pt modelId="{CBDF59C9-7918-A245-A9E6-584E6962404C}" type="pres">
      <dgm:prSet presAssocID="{18F4DD0D-E0BA-EF4C-8FA8-8D0E0653198D}" presName="thinLine2b" presStyleLbl="callout" presStyleIdx="0" presStyleCnt="3"/>
      <dgm:spPr/>
    </dgm:pt>
    <dgm:pt modelId="{D758A6EB-9574-4244-B24E-070982D43F2D}" type="pres">
      <dgm:prSet presAssocID="{18F4DD0D-E0BA-EF4C-8FA8-8D0E0653198D}" presName="vertSpace2b" presStyleCnt="0"/>
      <dgm:spPr/>
    </dgm:pt>
    <dgm:pt modelId="{7D7D541A-3719-5344-8B35-77620C9CFA2C}" type="pres">
      <dgm:prSet presAssocID="{CEE6BC63-9456-0F4B-ADF4-7FFDCEEFED50}" presName="thickLine" presStyleLbl="alignNode1" presStyleIdx="1" presStyleCnt="3"/>
      <dgm:spPr/>
    </dgm:pt>
    <dgm:pt modelId="{02420C56-2F99-9340-9701-318D3F81D44D}" type="pres">
      <dgm:prSet presAssocID="{CEE6BC63-9456-0F4B-ADF4-7FFDCEEFED50}" presName="horz1" presStyleCnt="0"/>
      <dgm:spPr/>
    </dgm:pt>
    <dgm:pt modelId="{2E9F9ABA-477E-064A-9E23-5230EAB37A8A}" type="pres">
      <dgm:prSet presAssocID="{CEE6BC63-9456-0F4B-ADF4-7FFDCEEFED50}" presName="tx1" presStyleLbl="revTx" presStyleIdx="2" presStyleCnt="6"/>
      <dgm:spPr/>
    </dgm:pt>
    <dgm:pt modelId="{B17A3820-E3A9-1D4A-AA94-ACF3F5618D1D}" type="pres">
      <dgm:prSet presAssocID="{CEE6BC63-9456-0F4B-ADF4-7FFDCEEFED50}" presName="vert1" presStyleCnt="0"/>
      <dgm:spPr/>
    </dgm:pt>
    <dgm:pt modelId="{4DD0F5AC-7971-AA43-A8BE-00116CFFE049}" type="pres">
      <dgm:prSet presAssocID="{7737A8EE-E498-BF48-AA60-886820295D02}" presName="vertSpace2a" presStyleCnt="0"/>
      <dgm:spPr/>
    </dgm:pt>
    <dgm:pt modelId="{990F7681-4783-1646-97A7-6C963183B4E7}" type="pres">
      <dgm:prSet presAssocID="{7737A8EE-E498-BF48-AA60-886820295D02}" presName="horz2" presStyleCnt="0"/>
      <dgm:spPr/>
    </dgm:pt>
    <dgm:pt modelId="{CD218025-A092-8D49-83DE-0B227CB21BE1}" type="pres">
      <dgm:prSet presAssocID="{7737A8EE-E498-BF48-AA60-886820295D02}" presName="horzSpace2" presStyleCnt="0"/>
      <dgm:spPr/>
    </dgm:pt>
    <dgm:pt modelId="{0AEEE780-5A7E-8A4B-A771-50A47511A5FF}" type="pres">
      <dgm:prSet presAssocID="{7737A8EE-E498-BF48-AA60-886820295D02}" presName="tx2" presStyleLbl="revTx" presStyleIdx="3" presStyleCnt="6"/>
      <dgm:spPr/>
    </dgm:pt>
    <dgm:pt modelId="{932B550E-F9D7-9D45-9507-25CE9DB684D2}" type="pres">
      <dgm:prSet presAssocID="{7737A8EE-E498-BF48-AA60-886820295D02}" presName="vert2" presStyleCnt="0"/>
      <dgm:spPr/>
    </dgm:pt>
    <dgm:pt modelId="{F6C5B426-CC60-0741-899E-362E2991143C}" type="pres">
      <dgm:prSet presAssocID="{7737A8EE-E498-BF48-AA60-886820295D02}" presName="thinLine2b" presStyleLbl="callout" presStyleIdx="1" presStyleCnt="3"/>
      <dgm:spPr/>
    </dgm:pt>
    <dgm:pt modelId="{80B66828-466A-494A-82FC-795EB7379F46}" type="pres">
      <dgm:prSet presAssocID="{7737A8EE-E498-BF48-AA60-886820295D02}" presName="vertSpace2b" presStyleCnt="0"/>
      <dgm:spPr/>
    </dgm:pt>
    <dgm:pt modelId="{A2291A65-E569-4C48-A1A0-918FDC983BF7}" type="pres">
      <dgm:prSet presAssocID="{0D4461C3-7ADA-EB40-94CC-E25D05E72E70}" presName="thickLine" presStyleLbl="alignNode1" presStyleIdx="2" presStyleCnt="3"/>
      <dgm:spPr/>
    </dgm:pt>
    <dgm:pt modelId="{21B6C759-0CCE-354D-9437-53EEF00145D8}" type="pres">
      <dgm:prSet presAssocID="{0D4461C3-7ADA-EB40-94CC-E25D05E72E70}" presName="horz1" presStyleCnt="0"/>
      <dgm:spPr/>
    </dgm:pt>
    <dgm:pt modelId="{FA59994E-AAD0-734D-8C3A-11CDEE52EAE8}" type="pres">
      <dgm:prSet presAssocID="{0D4461C3-7ADA-EB40-94CC-E25D05E72E70}" presName="tx1" presStyleLbl="revTx" presStyleIdx="4" presStyleCnt="6"/>
      <dgm:spPr/>
    </dgm:pt>
    <dgm:pt modelId="{C01B88B2-6422-CC49-A957-8874C2FDDFBB}" type="pres">
      <dgm:prSet presAssocID="{0D4461C3-7ADA-EB40-94CC-E25D05E72E70}" presName="vert1" presStyleCnt="0"/>
      <dgm:spPr/>
    </dgm:pt>
    <dgm:pt modelId="{916DED02-83C4-9045-9EC6-48483A751EDB}" type="pres">
      <dgm:prSet presAssocID="{7042BE05-D790-864B-A7F3-AF4A8FCEE48D}" presName="vertSpace2a" presStyleCnt="0"/>
      <dgm:spPr/>
    </dgm:pt>
    <dgm:pt modelId="{6D1FEB20-205B-9A4C-89BC-CD5FC7D3A820}" type="pres">
      <dgm:prSet presAssocID="{7042BE05-D790-864B-A7F3-AF4A8FCEE48D}" presName="horz2" presStyleCnt="0"/>
      <dgm:spPr/>
    </dgm:pt>
    <dgm:pt modelId="{AA66B4CD-9A95-6A40-8C97-82436372887E}" type="pres">
      <dgm:prSet presAssocID="{7042BE05-D790-864B-A7F3-AF4A8FCEE48D}" presName="horzSpace2" presStyleCnt="0"/>
      <dgm:spPr/>
    </dgm:pt>
    <dgm:pt modelId="{C8D59EC9-9F4A-3946-AD2F-2C1D0DE9F414}" type="pres">
      <dgm:prSet presAssocID="{7042BE05-D790-864B-A7F3-AF4A8FCEE48D}" presName="tx2" presStyleLbl="revTx" presStyleIdx="5" presStyleCnt="6"/>
      <dgm:spPr/>
    </dgm:pt>
    <dgm:pt modelId="{8E87AE7C-B63F-404B-B97F-80648291D115}" type="pres">
      <dgm:prSet presAssocID="{7042BE05-D790-864B-A7F3-AF4A8FCEE48D}" presName="vert2" presStyleCnt="0"/>
      <dgm:spPr/>
    </dgm:pt>
    <dgm:pt modelId="{ADB27A16-E2A6-4E40-9905-61D415487AC3}" type="pres">
      <dgm:prSet presAssocID="{7042BE05-D790-864B-A7F3-AF4A8FCEE48D}" presName="thinLine2b" presStyleLbl="callout" presStyleIdx="2" presStyleCnt="3"/>
      <dgm:spPr/>
    </dgm:pt>
    <dgm:pt modelId="{AB910A18-474F-1949-BC3F-CBB977EC427C}" type="pres">
      <dgm:prSet presAssocID="{7042BE05-D790-864B-A7F3-AF4A8FCEE48D}" presName="vertSpace2b" presStyleCnt="0"/>
      <dgm:spPr/>
    </dgm:pt>
  </dgm:ptLst>
  <dgm:cxnLst>
    <dgm:cxn modelId="{EFF8F400-CB59-4C4D-ADA4-34A1BE74F98C}" type="presOf" srcId="{7042BE05-D790-864B-A7F3-AF4A8FCEE48D}" destId="{C8D59EC9-9F4A-3946-AD2F-2C1D0DE9F414}" srcOrd="0" destOrd="0" presId="urn:microsoft.com/office/officeart/2008/layout/LinedList"/>
    <dgm:cxn modelId="{21C93F0E-6BC0-8648-AEB9-743D14E94462}" type="presOf" srcId="{7737A8EE-E498-BF48-AA60-886820295D02}" destId="{0AEEE780-5A7E-8A4B-A771-50A47511A5FF}" srcOrd="0" destOrd="0" presId="urn:microsoft.com/office/officeart/2008/layout/LinedList"/>
    <dgm:cxn modelId="{DE05B828-B4DB-1646-A789-E8AE3E427DB3}" srcId="{CEE6BC63-9456-0F4B-ADF4-7FFDCEEFED50}" destId="{7737A8EE-E498-BF48-AA60-886820295D02}" srcOrd="0" destOrd="0" parTransId="{3A764DED-A31C-8C41-8A6B-043F51B3880F}" sibTransId="{898E5799-745D-3F40-9EC9-3D3DAA578CE1}"/>
    <dgm:cxn modelId="{A44BA536-A4DB-B945-9632-9EA0E28D2A1A}" srcId="{20E513A9-98E3-C046-87E3-C20E24D2B592}" destId="{18F4DD0D-E0BA-EF4C-8FA8-8D0E0653198D}" srcOrd="0" destOrd="0" parTransId="{E8A3E439-66F4-3148-8ECE-6A07B524FC65}" sibTransId="{8555D6A0-F8EA-0C45-8FBE-BB94B139F3B3}"/>
    <dgm:cxn modelId="{4917693D-5A37-BB46-BAF5-6FBDFA8F82AF}" srcId="{39002371-1989-6943-AA8E-E8AC5A4179D7}" destId="{20E513A9-98E3-C046-87E3-C20E24D2B592}" srcOrd="0" destOrd="0" parTransId="{2C0CAFEC-EB05-9A47-9CDB-4E0112C4C416}" sibTransId="{898DED2F-0798-DF47-B15D-A55708155A4C}"/>
    <dgm:cxn modelId="{D0D13A3F-549E-5846-9531-E7867A6B2DDA}" srcId="{39002371-1989-6943-AA8E-E8AC5A4179D7}" destId="{CEE6BC63-9456-0F4B-ADF4-7FFDCEEFED50}" srcOrd="1" destOrd="0" parTransId="{D3654471-1024-AE42-B10F-6CDAA693DBEA}" sibTransId="{35DC6264-BBF8-0D4A-A3ED-FF22B83CA315}"/>
    <dgm:cxn modelId="{8A307075-EA2D-724D-AF47-F45D4FA65CB3}" type="presOf" srcId="{0D4461C3-7ADA-EB40-94CC-E25D05E72E70}" destId="{FA59994E-AAD0-734D-8C3A-11CDEE52EAE8}" srcOrd="0" destOrd="0" presId="urn:microsoft.com/office/officeart/2008/layout/LinedList"/>
    <dgm:cxn modelId="{39E1B285-C3BC-7B4D-ACB3-60CC351D883D}" type="presOf" srcId="{20E513A9-98E3-C046-87E3-C20E24D2B592}" destId="{EBB91D83-DA52-4741-AA64-3BD9C5E0D063}" srcOrd="0" destOrd="0" presId="urn:microsoft.com/office/officeart/2008/layout/LinedList"/>
    <dgm:cxn modelId="{D78504AF-948B-7540-831E-5969CF10FC29}" type="presOf" srcId="{18F4DD0D-E0BA-EF4C-8FA8-8D0E0653198D}" destId="{4F3C01F1-6EE7-FF40-84A6-32DC640524EC}" srcOrd="0" destOrd="0" presId="urn:microsoft.com/office/officeart/2008/layout/LinedList"/>
    <dgm:cxn modelId="{0A132ABF-DD04-8243-9DBC-00EF3C929537}" srcId="{39002371-1989-6943-AA8E-E8AC5A4179D7}" destId="{0D4461C3-7ADA-EB40-94CC-E25D05E72E70}" srcOrd="2" destOrd="0" parTransId="{39125F78-91D9-8546-AF60-AD5C43532FE4}" sibTransId="{971BFEB1-93E1-A44A-BF7F-89945710B152}"/>
    <dgm:cxn modelId="{5DBE3ACB-6CDB-B74D-9B6F-604206B2C265}" type="presOf" srcId="{39002371-1989-6943-AA8E-E8AC5A4179D7}" destId="{6BF59CF5-0D25-F743-A167-77DEB6D8276E}" srcOrd="0" destOrd="0" presId="urn:microsoft.com/office/officeart/2008/layout/LinedList"/>
    <dgm:cxn modelId="{823794CB-4ACF-6E4A-B930-7D86FE98F396}" type="presOf" srcId="{CEE6BC63-9456-0F4B-ADF4-7FFDCEEFED50}" destId="{2E9F9ABA-477E-064A-9E23-5230EAB37A8A}" srcOrd="0" destOrd="0" presId="urn:microsoft.com/office/officeart/2008/layout/LinedList"/>
    <dgm:cxn modelId="{BB1A59D6-E162-A641-B206-31D0524D2890}" srcId="{0D4461C3-7ADA-EB40-94CC-E25D05E72E70}" destId="{7042BE05-D790-864B-A7F3-AF4A8FCEE48D}" srcOrd="0" destOrd="0" parTransId="{20AE8FFA-CFA8-254A-B3F0-087C30D0AF87}" sibTransId="{B8C8EE8A-8A75-9845-9ECE-86EBDC74312B}"/>
    <dgm:cxn modelId="{F4961457-84F9-F149-AA93-2BF6A52D7D6E}" type="presParOf" srcId="{6BF59CF5-0D25-F743-A167-77DEB6D8276E}" destId="{236F7FF7-CD36-8A48-B863-34E2EE2D1876}" srcOrd="0" destOrd="0" presId="urn:microsoft.com/office/officeart/2008/layout/LinedList"/>
    <dgm:cxn modelId="{A6D8C073-C7F3-0847-AEEA-D406186B3025}" type="presParOf" srcId="{6BF59CF5-0D25-F743-A167-77DEB6D8276E}" destId="{92AF27E9-E64E-3043-A0C9-62B4E94A8775}" srcOrd="1" destOrd="0" presId="urn:microsoft.com/office/officeart/2008/layout/LinedList"/>
    <dgm:cxn modelId="{55BB56E3-3FE4-2540-827A-FE256406E34B}" type="presParOf" srcId="{92AF27E9-E64E-3043-A0C9-62B4E94A8775}" destId="{EBB91D83-DA52-4741-AA64-3BD9C5E0D063}" srcOrd="0" destOrd="0" presId="urn:microsoft.com/office/officeart/2008/layout/LinedList"/>
    <dgm:cxn modelId="{69C7EA6E-1C9E-C440-B1B8-CA9ACAE6C5B6}" type="presParOf" srcId="{92AF27E9-E64E-3043-A0C9-62B4E94A8775}" destId="{A1C1A0E4-D03D-BD4E-9E61-98AC08723049}" srcOrd="1" destOrd="0" presId="urn:microsoft.com/office/officeart/2008/layout/LinedList"/>
    <dgm:cxn modelId="{9C8AD385-3031-9545-AACB-ECE585B348BF}" type="presParOf" srcId="{A1C1A0E4-D03D-BD4E-9E61-98AC08723049}" destId="{17777734-6FA3-294B-A0E8-ECDA9A39AF69}" srcOrd="0" destOrd="0" presId="urn:microsoft.com/office/officeart/2008/layout/LinedList"/>
    <dgm:cxn modelId="{F22F167E-73ED-B14A-A8ED-617B4A3427C6}" type="presParOf" srcId="{A1C1A0E4-D03D-BD4E-9E61-98AC08723049}" destId="{9F1D5F2A-5953-7E4B-8A9A-29CA07E68BD3}" srcOrd="1" destOrd="0" presId="urn:microsoft.com/office/officeart/2008/layout/LinedList"/>
    <dgm:cxn modelId="{9A041F30-0BF5-5D41-B89C-45557647F4B9}" type="presParOf" srcId="{9F1D5F2A-5953-7E4B-8A9A-29CA07E68BD3}" destId="{515F461C-25B4-144F-ABBD-CDB2BBD36CBA}" srcOrd="0" destOrd="0" presId="urn:microsoft.com/office/officeart/2008/layout/LinedList"/>
    <dgm:cxn modelId="{8AC9917A-C5D6-914D-A5BA-6C7C71FD063B}" type="presParOf" srcId="{9F1D5F2A-5953-7E4B-8A9A-29CA07E68BD3}" destId="{4F3C01F1-6EE7-FF40-84A6-32DC640524EC}" srcOrd="1" destOrd="0" presId="urn:microsoft.com/office/officeart/2008/layout/LinedList"/>
    <dgm:cxn modelId="{34970AFB-A30B-AA4E-B36A-DD281752766F}" type="presParOf" srcId="{9F1D5F2A-5953-7E4B-8A9A-29CA07E68BD3}" destId="{BB2E9C38-DE92-0B4D-8335-9ABB5C7DFE20}" srcOrd="2" destOrd="0" presId="urn:microsoft.com/office/officeart/2008/layout/LinedList"/>
    <dgm:cxn modelId="{DA6B17C7-C27F-A842-AD6E-76868E99C2D8}" type="presParOf" srcId="{A1C1A0E4-D03D-BD4E-9E61-98AC08723049}" destId="{CBDF59C9-7918-A245-A9E6-584E6962404C}" srcOrd="2" destOrd="0" presId="urn:microsoft.com/office/officeart/2008/layout/LinedList"/>
    <dgm:cxn modelId="{DA113F02-FBA2-8544-B8F7-BEE7987E6ABC}" type="presParOf" srcId="{A1C1A0E4-D03D-BD4E-9E61-98AC08723049}" destId="{D758A6EB-9574-4244-B24E-070982D43F2D}" srcOrd="3" destOrd="0" presId="urn:microsoft.com/office/officeart/2008/layout/LinedList"/>
    <dgm:cxn modelId="{11E8F61D-C0E0-A14F-9371-C537F9DE4FA2}" type="presParOf" srcId="{6BF59CF5-0D25-F743-A167-77DEB6D8276E}" destId="{7D7D541A-3719-5344-8B35-77620C9CFA2C}" srcOrd="2" destOrd="0" presId="urn:microsoft.com/office/officeart/2008/layout/LinedList"/>
    <dgm:cxn modelId="{77DD08D6-6139-1B41-B11F-C0D163D8A588}" type="presParOf" srcId="{6BF59CF5-0D25-F743-A167-77DEB6D8276E}" destId="{02420C56-2F99-9340-9701-318D3F81D44D}" srcOrd="3" destOrd="0" presId="urn:microsoft.com/office/officeart/2008/layout/LinedList"/>
    <dgm:cxn modelId="{385328B3-5EF4-424A-AC36-3092CFD65B30}" type="presParOf" srcId="{02420C56-2F99-9340-9701-318D3F81D44D}" destId="{2E9F9ABA-477E-064A-9E23-5230EAB37A8A}" srcOrd="0" destOrd="0" presId="urn:microsoft.com/office/officeart/2008/layout/LinedList"/>
    <dgm:cxn modelId="{9EDA19B7-805D-3D46-8A6D-6AA0E7A5ACD2}" type="presParOf" srcId="{02420C56-2F99-9340-9701-318D3F81D44D}" destId="{B17A3820-E3A9-1D4A-AA94-ACF3F5618D1D}" srcOrd="1" destOrd="0" presId="urn:microsoft.com/office/officeart/2008/layout/LinedList"/>
    <dgm:cxn modelId="{DC3F6C4C-7ADE-B242-8B33-869B0CD2FEEE}" type="presParOf" srcId="{B17A3820-E3A9-1D4A-AA94-ACF3F5618D1D}" destId="{4DD0F5AC-7971-AA43-A8BE-00116CFFE049}" srcOrd="0" destOrd="0" presId="urn:microsoft.com/office/officeart/2008/layout/LinedList"/>
    <dgm:cxn modelId="{983B1170-2C33-CB4E-8718-33CDD2E1AD63}" type="presParOf" srcId="{B17A3820-E3A9-1D4A-AA94-ACF3F5618D1D}" destId="{990F7681-4783-1646-97A7-6C963183B4E7}" srcOrd="1" destOrd="0" presId="urn:microsoft.com/office/officeart/2008/layout/LinedList"/>
    <dgm:cxn modelId="{5EE9F364-3C29-0B40-A2CC-0A1A03F71DA4}" type="presParOf" srcId="{990F7681-4783-1646-97A7-6C963183B4E7}" destId="{CD218025-A092-8D49-83DE-0B227CB21BE1}" srcOrd="0" destOrd="0" presId="urn:microsoft.com/office/officeart/2008/layout/LinedList"/>
    <dgm:cxn modelId="{5A73664A-2526-794E-ADDD-D534B282D43B}" type="presParOf" srcId="{990F7681-4783-1646-97A7-6C963183B4E7}" destId="{0AEEE780-5A7E-8A4B-A771-50A47511A5FF}" srcOrd="1" destOrd="0" presId="urn:microsoft.com/office/officeart/2008/layout/LinedList"/>
    <dgm:cxn modelId="{823E8A92-5090-5B45-AB70-A1E2336FD81F}" type="presParOf" srcId="{990F7681-4783-1646-97A7-6C963183B4E7}" destId="{932B550E-F9D7-9D45-9507-25CE9DB684D2}" srcOrd="2" destOrd="0" presId="urn:microsoft.com/office/officeart/2008/layout/LinedList"/>
    <dgm:cxn modelId="{2A3CDA14-45A3-0743-9CC0-E10465CB4EB5}" type="presParOf" srcId="{B17A3820-E3A9-1D4A-AA94-ACF3F5618D1D}" destId="{F6C5B426-CC60-0741-899E-362E2991143C}" srcOrd="2" destOrd="0" presId="urn:microsoft.com/office/officeart/2008/layout/LinedList"/>
    <dgm:cxn modelId="{F5E88CEE-86BA-8C4B-B69E-A3B3D30DF061}" type="presParOf" srcId="{B17A3820-E3A9-1D4A-AA94-ACF3F5618D1D}" destId="{80B66828-466A-494A-82FC-795EB7379F46}" srcOrd="3" destOrd="0" presId="urn:microsoft.com/office/officeart/2008/layout/LinedList"/>
    <dgm:cxn modelId="{529F8D7E-DB1A-FB44-81DB-E80EF151232F}" type="presParOf" srcId="{6BF59CF5-0D25-F743-A167-77DEB6D8276E}" destId="{A2291A65-E569-4C48-A1A0-918FDC983BF7}" srcOrd="4" destOrd="0" presId="urn:microsoft.com/office/officeart/2008/layout/LinedList"/>
    <dgm:cxn modelId="{B284867B-161C-514F-8D70-30F35DB1E926}" type="presParOf" srcId="{6BF59CF5-0D25-F743-A167-77DEB6D8276E}" destId="{21B6C759-0CCE-354D-9437-53EEF00145D8}" srcOrd="5" destOrd="0" presId="urn:microsoft.com/office/officeart/2008/layout/LinedList"/>
    <dgm:cxn modelId="{CEA3EA7E-3D4B-4D48-9113-AD81F5AAFCE5}" type="presParOf" srcId="{21B6C759-0CCE-354D-9437-53EEF00145D8}" destId="{FA59994E-AAD0-734D-8C3A-11CDEE52EAE8}" srcOrd="0" destOrd="0" presId="urn:microsoft.com/office/officeart/2008/layout/LinedList"/>
    <dgm:cxn modelId="{CEBBA96B-B585-8C40-91F7-52AED8685DB9}" type="presParOf" srcId="{21B6C759-0CCE-354D-9437-53EEF00145D8}" destId="{C01B88B2-6422-CC49-A957-8874C2FDDFBB}" srcOrd="1" destOrd="0" presId="urn:microsoft.com/office/officeart/2008/layout/LinedList"/>
    <dgm:cxn modelId="{61FDE16E-3723-534D-9BD8-6E9A8B11ADC8}" type="presParOf" srcId="{C01B88B2-6422-CC49-A957-8874C2FDDFBB}" destId="{916DED02-83C4-9045-9EC6-48483A751EDB}" srcOrd="0" destOrd="0" presId="urn:microsoft.com/office/officeart/2008/layout/LinedList"/>
    <dgm:cxn modelId="{FAA067CA-145B-4043-AB76-02A45BC7B7DB}" type="presParOf" srcId="{C01B88B2-6422-CC49-A957-8874C2FDDFBB}" destId="{6D1FEB20-205B-9A4C-89BC-CD5FC7D3A820}" srcOrd="1" destOrd="0" presId="urn:microsoft.com/office/officeart/2008/layout/LinedList"/>
    <dgm:cxn modelId="{66D4E103-69C4-E84F-99BA-26F0D12A12BA}" type="presParOf" srcId="{6D1FEB20-205B-9A4C-89BC-CD5FC7D3A820}" destId="{AA66B4CD-9A95-6A40-8C97-82436372887E}" srcOrd="0" destOrd="0" presId="urn:microsoft.com/office/officeart/2008/layout/LinedList"/>
    <dgm:cxn modelId="{9DBE2BB1-C3E8-8044-BDF6-2E21E87C8734}" type="presParOf" srcId="{6D1FEB20-205B-9A4C-89BC-CD5FC7D3A820}" destId="{C8D59EC9-9F4A-3946-AD2F-2C1D0DE9F414}" srcOrd="1" destOrd="0" presId="urn:microsoft.com/office/officeart/2008/layout/LinedList"/>
    <dgm:cxn modelId="{6D5F509D-C03E-7440-BBF2-AA019205B30D}" type="presParOf" srcId="{6D1FEB20-205B-9A4C-89BC-CD5FC7D3A820}" destId="{8E87AE7C-B63F-404B-B97F-80648291D115}" srcOrd="2" destOrd="0" presId="urn:microsoft.com/office/officeart/2008/layout/LinedList"/>
    <dgm:cxn modelId="{60DF8739-1F1F-B745-9191-06223A09DC1E}" type="presParOf" srcId="{C01B88B2-6422-CC49-A957-8874C2FDDFBB}" destId="{ADB27A16-E2A6-4E40-9905-61D415487AC3}" srcOrd="2" destOrd="0" presId="urn:microsoft.com/office/officeart/2008/layout/LinedList"/>
    <dgm:cxn modelId="{B283CD20-78DA-7A42-840C-AF681C9529E8}" type="presParOf" srcId="{C01B88B2-6422-CC49-A957-8874C2FDDFBB}" destId="{AB910A18-474F-1949-BC3F-CBB977EC427C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AEB426-F368-2045-B2FD-124AE643638F}" type="doc">
      <dgm:prSet loTypeId="urn:microsoft.com/office/officeart/2005/8/layout/h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CFDAF0-44DF-2940-A0C7-A2A76590DEC2}">
      <dgm:prSet phldrT="[Text]"/>
      <dgm:spPr/>
      <dgm:t>
        <a:bodyPr/>
        <a:lstStyle/>
        <a:p>
          <a:r>
            <a:rPr lang="en-GB" b="1" i="0" dirty="0">
              <a:solidFill>
                <a:schemeClr val="tx1"/>
              </a:solidFill>
            </a:rPr>
            <a:t>CERN</a:t>
          </a:r>
          <a:endParaRPr lang="en-US" dirty="0">
            <a:solidFill>
              <a:schemeClr val="tx1"/>
            </a:solidFill>
          </a:endParaRPr>
        </a:p>
      </dgm:t>
    </dgm:pt>
    <dgm:pt modelId="{C5520262-BC45-4845-9299-F3EFA584B364}" type="parTrans" cxnId="{52CA25CF-7CFD-F04A-8CA3-373C2AC9DE94}">
      <dgm:prSet/>
      <dgm:spPr/>
      <dgm:t>
        <a:bodyPr/>
        <a:lstStyle/>
        <a:p>
          <a:endParaRPr lang="en-US"/>
        </a:p>
      </dgm:t>
    </dgm:pt>
    <dgm:pt modelId="{39250FC3-0FEA-FC40-8077-0EBF6C5B4655}" type="sibTrans" cxnId="{52CA25CF-7CFD-F04A-8CA3-373C2AC9DE94}">
      <dgm:prSet/>
      <dgm:spPr/>
      <dgm:t>
        <a:bodyPr/>
        <a:lstStyle/>
        <a:p>
          <a:endParaRPr lang="en-US"/>
        </a:p>
      </dgm:t>
    </dgm:pt>
    <dgm:pt modelId="{06A5BF15-B6BF-F843-A279-3792B3E8B288}">
      <dgm:prSet phldrT="[Text]"/>
      <dgm:spPr/>
      <dgm:t>
        <a:bodyPr/>
        <a:lstStyle/>
        <a:p>
          <a:r>
            <a:rPr lang="en-GB" b="1" i="0" dirty="0">
              <a:solidFill>
                <a:srgbClr val="0E2841"/>
              </a:solidFill>
            </a:rPr>
            <a:t>INDUSTRY</a:t>
          </a:r>
          <a:endParaRPr lang="en-US" dirty="0"/>
        </a:p>
      </dgm:t>
    </dgm:pt>
    <dgm:pt modelId="{59171368-161A-D744-864B-829242379EAA}" type="parTrans" cxnId="{BB2C080B-1D82-A84C-9AD0-601E0A283665}">
      <dgm:prSet/>
      <dgm:spPr/>
      <dgm:t>
        <a:bodyPr/>
        <a:lstStyle/>
        <a:p>
          <a:endParaRPr lang="en-US"/>
        </a:p>
      </dgm:t>
    </dgm:pt>
    <dgm:pt modelId="{2EDBED2E-3249-0744-B53C-D8BBBD3D1029}" type="sibTrans" cxnId="{BB2C080B-1D82-A84C-9AD0-601E0A283665}">
      <dgm:prSet/>
      <dgm:spPr/>
      <dgm:t>
        <a:bodyPr/>
        <a:lstStyle/>
        <a:p>
          <a:endParaRPr lang="en-US"/>
        </a:p>
      </dgm:t>
    </dgm:pt>
    <dgm:pt modelId="{6D2446B2-9007-714F-B90C-83CF9815A04B}">
      <dgm:prSet phldrT="[Text]"/>
      <dgm:spPr/>
      <dgm:t>
        <a:bodyPr/>
        <a:lstStyle/>
        <a:p>
          <a:r>
            <a:rPr lang="en-GB" b="1" i="0" dirty="0">
              <a:solidFill>
                <a:schemeClr val="tx1"/>
              </a:solidFill>
            </a:rPr>
            <a:t>LCA </a:t>
          </a:r>
          <a:endParaRPr lang="en-US" dirty="0">
            <a:solidFill>
              <a:schemeClr val="tx1"/>
            </a:solidFill>
          </a:endParaRPr>
        </a:p>
      </dgm:t>
    </dgm:pt>
    <dgm:pt modelId="{9CE577A7-8610-B54A-A185-1A7897D2C303}" type="parTrans" cxnId="{A3F233A8-6C32-F249-A0B3-F6A932D3EA9E}">
      <dgm:prSet/>
      <dgm:spPr/>
      <dgm:t>
        <a:bodyPr/>
        <a:lstStyle/>
        <a:p>
          <a:endParaRPr lang="en-US"/>
        </a:p>
      </dgm:t>
    </dgm:pt>
    <dgm:pt modelId="{9027E5CB-39C3-A443-BF65-D96333B886CD}" type="sibTrans" cxnId="{A3F233A8-6C32-F249-A0B3-F6A932D3EA9E}">
      <dgm:prSet/>
      <dgm:spPr/>
      <dgm:t>
        <a:bodyPr/>
        <a:lstStyle/>
        <a:p>
          <a:endParaRPr lang="en-US"/>
        </a:p>
      </dgm:t>
    </dgm:pt>
    <dgm:pt modelId="{AC1BF1F0-1AA9-2C4D-8EE8-2938DA8F23E8}">
      <dgm:prSet custT="1"/>
      <dgm:spPr/>
      <dgm:t>
        <a:bodyPr/>
        <a:lstStyle/>
        <a:p>
          <a:r>
            <a:rPr lang="en-GB" sz="1600" b="0" i="0" dirty="0">
              <a:solidFill>
                <a:srgbClr val="0E2841"/>
              </a:solidFill>
            </a:rPr>
            <a:t>Thousands of researchers, one standard, set from the top</a:t>
          </a:r>
        </a:p>
      </dgm:t>
    </dgm:pt>
    <dgm:pt modelId="{648D3B9B-BD33-9C4D-AF7F-ACB7473F27EA}" type="parTrans" cxnId="{D074B44B-0DE1-7A46-B503-518CDFBE85D8}">
      <dgm:prSet/>
      <dgm:spPr/>
      <dgm:t>
        <a:bodyPr/>
        <a:lstStyle/>
        <a:p>
          <a:endParaRPr lang="en-US"/>
        </a:p>
      </dgm:t>
    </dgm:pt>
    <dgm:pt modelId="{A080C7D8-41BA-2F42-AF37-259E2A84949D}" type="sibTrans" cxnId="{D074B44B-0DE1-7A46-B503-518CDFBE85D8}">
      <dgm:prSet/>
      <dgm:spPr/>
      <dgm:t>
        <a:bodyPr/>
        <a:lstStyle/>
        <a:p>
          <a:endParaRPr lang="en-US"/>
        </a:p>
      </dgm:t>
    </dgm:pt>
    <dgm:pt modelId="{FA322078-30F3-6841-9F3E-ECA2D1E1A0D8}">
      <dgm:prSet custT="1"/>
      <dgm:spPr/>
      <dgm:t>
        <a:bodyPr/>
        <a:lstStyle/>
        <a:p>
          <a:r>
            <a:rPr lang="en-GB" sz="1600" b="0" i="0" dirty="0">
              <a:solidFill>
                <a:srgbClr val="0E2841"/>
              </a:solidFill>
            </a:rPr>
            <a:t>It worked because it could be mandated</a:t>
          </a:r>
        </a:p>
      </dgm:t>
    </dgm:pt>
    <dgm:pt modelId="{CEC3EBC8-8F1D-F54A-9412-DCFBFCD242FB}" type="parTrans" cxnId="{E10D5481-10BD-0F47-8C74-0DA62881D3F2}">
      <dgm:prSet/>
      <dgm:spPr/>
      <dgm:t>
        <a:bodyPr/>
        <a:lstStyle/>
        <a:p>
          <a:endParaRPr lang="en-US"/>
        </a:p>
      </dgm:t>
    </dgm:pt>
    <dgm:pt modelId="{85DD6BC3-760B-1245-A30E-EB133D75CA4A}" type="sibTrans" cxnId="{E10D5481-10BD-0F47-8C74-0DA62881D3F2}">
      <dgm:prSet/>
      <dgm:spPr/>
      <dgm:t>
        <a:bodyPr/>
        <a:lstStyle/>
        <a:p>
          <a:endParaRPr lang="en-US"/>
        </a:p>
      </dgm:t>
    </dgm:pt>
    <dgm:pt modelId="{7E98317C-1B66-3045-A71D-27B39A5CA69C}">
      <dgm:prSet custT="1"/>
      <dgm:spPr/>
      <dgm:t>
        <a:bodyPr/>
        <a:lstStyle/>
        <a:p>
          <a:r>
            <a:rPr lang="en-GB" sz="1600" b="0" i="0" dirty="0">
              <a:solidFill>
                <a:srgbClr val="0E2841"/>
              </a:solidFill>
            </a:rPr>
            <a:t>Standards by negotiation, internal and external</a:t>
          </a:r>
        </a:p>
      </dgm:t>
    </dgm:pt>
    <dgm:pt modelId="{90168770-CB9A-3E4E-88B0-CC76BAB39900}" type="parTrans" cxnId="{3B618A8B-D796-1147-BE3F-05B986F8A0C0}">
      <dgm:prSet/>
      <dgm:spPr/>
      <dgm:t>
        <a:bodyPr/>
        <a:lstStyle/>
        <a:p>
          <a:endParaRPr lang="en-US"/>
        </a:p>
      </dgm:t>
    </dgm:pt>
    <dgm:pt modelId="{AFFA29EE-A5F5-9646-9774-7B7102122921}" type="sibTrans" cxnId="{3B618A8B-D796-1147-BE3F-05B986F8A0C0}">
      <dgm:prSet/>
      <dgm:spPr/>
      <dgm:t>
        <a:bodyPr/>
        <a:lstStyle/>
        <a:p>
          <a:endParaRPr lang="en-US"/>
        </a:p>
      </dgm:t>
    </dgm:pt>
    <dgm:pt modelId="{FEDF911B-14A0-154B-AA15-7821C7B7A4CB}">
      <dgm:prSet custT="1"/>
      <dgm:spPr/>
      <dgm:t>
        <a:bodyPr/>
        <a:lstStyle/>
        <a:p>
          <a:r>
            <a:rPr lang="en-GB" sz="1600" b="0" i="0" dirty="0">
              <a:solidFill>
                <a:srgbClr val="0E2841"/>
              </a:solidFill>
            </a:rPr>
            <a:t>A large and permanent effort</a:t>
          </a:r>
        </a:p>
      </dgm:t>
    </dgm:pt>
    <dgm:pt modelId="{BB0DFCB5-D21F-8649-9171-7C802D866B42}" type="parTrans" cxnId="{5273C999-2DBC-A044-891A-35976D8F967F}">
      <dgm:prSet/>
      <dgm:spPr/>
      <dgm:t>
        <a:bodyPr/>
        <a:lstStyle/>
        <a:p>
          <a:endParaRPr lang="en-US"/>
        </a:p>
      </dgm:t>
    </dgm:pt>
    <dgm:pt modelId="{38FB54B9-3768-3949-9807-642C110532B3}" type="sibTrans" cxnId="{5273C999-2DBC-A044-891A-35976D8F967F}">
      <dgm:prSet/>
      <dgm:spPr/>
      <dgm:t>
        <a:bodyPr/>
        <a:lstStyle/>
        <a:p>
          <a:endParaRPr lang="en-US"/>
        </a:p>
      </dgm:t>
    </dgm:pt>
    <dgm:pt modelId="{B1ECA621-9023-614B-B1AB-47583DCEC74B}">
      <dgm:prSet custT="1"/>
      <dgm:spPr/>
      <dgm:t>
        <a:bodyPr/>
        <a:lstStyle/>
        <a:p>
          <a:r>
            <a:rPr lang="en-GB" sz="1600" b="0" i="0" dirty="0">
              <a:solidFill>
                <a:srgbClr val="0E2841"/>
              </a:solidFill>
            </a:rPr>
            <a:t>Licenced nested databases, no shared naming</a:t>
          </a:r>
        </a:p>
      </dgm:t>
    </dgm:pt>
    <dgm:pt modelId="{F60B0B62-BB53-E942-845E-FF7984012C79}" type="parTrans" cxnId="{3D147F3E-0A21-6940-BC46-E767B9586AF3}">
      <dgm:prSet/>
      <dgm:spPr/>
      <dgm:t>
        <a:bodyPr/>
        <a:lstStyle/>
        <a:p>
          <a:endParaRPr lang="en-US"/>
        </a:p>
      </dgm:t>
    </dgm:pt>
    <dgm:pt modelId="{1D0DA17C-7EBF-6048-B924-8B743C8FC079}" type="sibTrans" cxnId="{3D147F3E-0A21-6940-BC46-E767B9586AF3}">
      <dgm:prSet/>
      <dgm:spPr/>
      <dgm:t>
        <a:bodyPr/>
        <a:lstStyle/>
        <a:p>
          <a:endParaRPr lang="en-US"/>
        </a:p>
      </dgm:t>
    </dgm:pt>
    <dgm:pt modelId="{66FC6144-DF35-1340-8289-9ACE8280046D}">
      <dgm:prSet custT="1"/>
      <dgm:spPr/>
      <dgm:t>
        <a:bodyPr/>
        <a:lstStyle/>
        <a:p>
          <a:r>
            <a:rPr lang="en-GB" sz="1600" b="0" i="0" dirty="0">
              <a:solidFill>
                <a:srgbClr val="0E2841"/>
              </a:solidFill>
            </a:rPr>
            <a:t>Matching is hard</a:t>
          </a:r>
        </a:p>
      </dgm:t>
    </dgm:pt>
    <dgm:pt modelId="{13B0AA21-14E1-6745-8750-9D28AC42400E}" type="parTrans" cxnId="{23D1B01B-C759-CD42-9989-EBECF249313A}">
      <dgm:prSet/>
      <dgm:spPr/>
      <dgm:t>
        <a:bodyPr/>
        <a:lstStyle/>
        <a:p>
          <a:endParaRPr lang="en-US"/>
        </a:p>
      </dgm:t>
    </dgm:pt>
    <dgm:pt modelId="{A27A0C6B-E493-804E-8FAC-3949F832EABD}" type="sibTrans" cxnId="{23D1B01B-C759-CD42-9989-EBECF249313A}">
      <dgm:prSet/>
      <dgm:spPr/>
      <dgm:t>
        <a:bodyPr/>
        <a:lstStyle/>
        <a:p>
          <a:endParaRPr lang="en-US"/>
        </a:p>
      </dgm:t>
    </dgm:pt>
    <dgm:pt modelId="{D6ADBD5F-F4A6-4041-AE86-79910CF41DA9}">
      <dgm:prSet custT="1"/>
      <dgm:spPr/>
      <dgm:t>
        <a:bodyPr/>
        <a:lstStyle/>
        <a:p>
          <a:endParaRPr lang="en-GB" sz="1600" b="0" i="0" dirty="0">
            <a:solidFill>
              <a:srgbClr val="0E2841"/>
            </a:solidFill>
          </a:endParaRPr>
        </a:p>
      </dgm:t>
    </dgm:pt>
    <dgm:pt modelId="{3D08AA3C-EE03-1043-A808-BB185388F78E}" type="parTrans" cxnId="{8023F6D6-3F07-C04E-8A35-B73EB34CB261}">
      <dgm:prSet/>
      <dgm:spPr/>
      <dgm:t>
        <a:bodyPr/>
        <a:lstStyle/>
        <a:p>
          <a:endParaRPr lang="en-US"/>
        </a:p>
      </dgm:t>
    </dgm:pt>
    <dgm:pt modelId="{2BD41FDF-4CE5-054B-81C9-5DE5338B820C}" type="sibTrans" cxnId="{8023F6D6-3F07-C04E-8A35-B73EB34CB261}">
      <dgm:prSet/>
      <dgm:spPr/>
      <dgm:t>
        <a:bodyPr/>
        <a:lstStyle/>
        <a:p>
          <a:endParaRPr lang="en-US"/>
        </a:p>
      </dgm:t>
    </dgm:pt>
    <dgm:pt modelId="{5AEB495B-227F-9B44-85C9-5D7406F44963}">
      <dgm:prSet custT="1"/>
      <dgm:spPr/>
      <dgm:t>
        <a:bodyPr/>
        <a:lstStyle/>
        <a:p>
          <a:endParaRPr lang="en-GB" sz="1600" b="0" i="0" dirty="0">
            <a:solidFill>
              <a:srgbClr val="0E2841"/>
            </a:solidFill>
          </a:endParaRPr>
        </a:p>
      </dgm:t>
    </dgm:pt>
    <dgm:pt modelId="{7FFA8CCA-EDC1-244D-80BB-7D1EB8239406}" type="parTrans" cxnId="{4E37FB5A-82E0-DF44-8538-6B09CFBACEA3}">
      <dgm:prSet/>
      <dgm:spPr/>
      <dgm:t>
        <a:bodyPr/>
        <a:lstStyle/>
        <a:p>
          <a:endParaRPr lang="en-US"/>
        </a:p>
      </dgm:t>
    </dgm:pt>
    <dgm:pt modelId="{6F00E0F1-6EAF-0E48-8C8D-27FA8583CE61}" type="sibTrans" cxnId="{4E37FB5A-82E0-DF44-8538-6B09CFBACEA3}">
      <dgm:prSet/>
      <dgm:spPr/>
      <dgm:t>
        <a:bodyPr/>
        <a:lstStyle/>
        <a:p>
          <a:endParaRPr lang="en-US"/>
        </a:p>
      </dgm:t>
    </dgm:pt>
    <dgm:pt modelId="{66912338-E6F6-8C45-B9AD-C971944A9887}">
      <dgm:prSet custT="1"/>
      <dgm:spPr/>
      <dgm:t>
        <a:bodyPr/>
        <a:lstStyle/>
        <a:p>
          <a:endParaRPr lang="en-GB" sz="1600" b="0" i="0" dirty="0">
            <a:solidFill>
              <a:srgbClr val="0E2841"/>
            </a:solidFill>
          </a:endParaRPr>
        </a:p>
      </dgm:t>
    </dgm:pt>
    <dgm:pt modelId="{3F3CC86D-E179-5344-A015-536561930993}" type="parTrans" cxnId="{5590753B-2B11-1D40-B6AF-E1ED7AD2A858}">
      <dgm:prSet/>
      <dgm:spPr/>
      <dgm:t>
        <a:bodyPr/>
        <a:lstStyle/>
        <a:p>
          <a:endParaRPr lang="en-US"/>
        </a:p>
      </dgm:t>
    </dgm:pt>
    <dgm:pt modelId="{073764AA-08B1-0140-B96E-D178EE3BCA79}" type="sibTrans" cxnId="{5590753B-2B11-1D40-B6AF-E1ED7AD2A858}">
      <dgm:prSet/>
      <dgm:spPr/>
      <dgm:t>
        <a:bodyPr/>
        <a:lstStyle/>
        <a:p>
          <a:endParaRPr lang="en-US"/>
        </a:p>
      </dgm:t>
    </dgm:pt>
    <dgm:pt modelId="{4E714874-8B32-0645-A249-01117B832853}">
      <dgm:prSet custT="1"/>
      <dgm:spPr/>
      <dgm:t>
        <a:bodyPr/>
        <a:lstStyle/>
        <a:p>
          <a:endParaRPr lang="en-GB" sz="1600" b="0" i="0" dirty="0">
            <a:solidFill>
              <a:srgbClr val="0E2841"/>
            </a:solidFill>
          </a:endParaRPr>
        </a:p>
      </dgm:t>
    </dgm:pt>
    <dgm:pt modelId="{869925FB-2397-8643-97C8-80FDB550615A}" type="parTrans" cxnId="{D89775DA-3185-CE4F-AAA7-30813A8F7B3B}">
      <dgm:prSet/>
      <dgm:spPr/>
      <dgm:t>
        <a:bodyPr/>
        <a:lstStyle/>
        <a:p>
          <a:endParaRPr lang="en-US"/>
        </a:p>
      </dgm:t>
    </dgm:pt>
    <dgm:pt modelId="{746C0857-B419-2B4F-8D46-934AB29E4770}" type="sibTrans" cxnId="{D89775DA-3185-CE4F-AAA7-30813A8F7B3B}">
      <dgm:prSet/>
      <dgm:spPr/>
      <dgm:t>
        <a:bodyPr/>
        <a:lstStyle/>
        <a:p>
          <a:endParaRPr lang="en-US"/>
        </a:p>
      </dgm:t>
    </dgm:pt>
    <dgm:pt modelId="{EE9AC4D8-CCB8-7F43-90FA-745275CD5084}">
      <dgm:prSet custT="1"/>
      <dgm:spPr/>
      <dgm:t>
        <a:bodyPr/>
        <a:lstStyle/>
        <a:p>
          <a:endParaRPr lang="en-GB" sz="1600" b="0" i="0" dirty="0">
            <a:solidFill>
              <a:srgbClr val="0E2841"/>
            </a:solidFill>
          </a:endParaRPr>
        </a:p>
      </dgm:t>
    </dgm:pt>
    <dgm:pt modelId="{8A1FF60C-D96F-D542-BCE2-0C18611C0514}" type="parTrans" cxnId="{ACADA205-F60C-E848-AB06-6E90999620CE}">
      <dgm:prSet/>
      <dgm:spPr/>
      <dgm:t>
        <a:bodyPr/>
        <a:lstStyle/>
        <a:p>
          <a:endParaRPr lang="en-US"/>
        </a:p>
      </dgm:t>
    </dgm:pt>
    <dgm:pt modelId="{FE0BBEC8-57CB-434C-8B3C-3D9C3898DEB9}" type="sibTrans" cxnId="{ACADA205-F60C-E848-AB06-6E90999620CE}">
      <dgm:prSet/>
      <dgm:spPr/>
      <dgm:t>
        <a:bodyPr/>
        <a:lstStyle/>
        <a:p>
          <a:endParaRPr lang="en-US"/>
        </a:p>
      </dgm:t>
    </dgm:pt>
    <dgm:pt modelId="{647F3C2B-5C57-8A42-A2CC-FAB73FE2FCFB}">
      <dgm:prSet custT="1"/>
      <dgm:spPr/>
      <dgm:t>
        <a:bodyPr/>
        <a:lstStyle/>
        <a:p>
          <a:endParaRPr lang="en-GB" sz="1600" dirty="0">
            <a:solidFill>
              <a:srgbClr val="0E2841"/>
            </a:solidFill>
          </a:endParaRPr>
        </a:p>
      </dgm:t>
    </dgm:pt>
    <dgm:pt modelId="{A582D7D1-10B6-F246-930A-8844EB505FE6}" type="parTrans" cxnId="{36469E91-C675-FC49-AF7C-D51CB0EFE408}">
      <dgm:prSet/>
      <dgm:spPr/>
      <dgm:t>
        <a:bodyPr/>
        <a:lstStyle/>
        <a:p>
          <a:endParaRPr lang="en-US"/>
        </a:p>
      </dgm:t>
    </dgm:pt>
    <dgm:pt modelId="{FC59FF7C-3808-D649-87AD-6185D4513D8F}" type="sibTrans" cxnId="{36469E91-C675-FC49-AF7C-D51CB0EFE408}">
      <dgm:prSet/>
      <dgm:spPr/>
      <dgm:t>
        <a:bodyPr/>
        <a:lstStyle/>
        <a:p>
          <a:endParaRPr lang="en-US"/>
        </a:p>
      </dgm:t>
    </dgm:pt>
    <dgm:pt modelId="{78BCD94E-AA9C-D043-B2D0-FEB982CA2528}">
      <dgm:prSet custT="1"/>
      <dgm:spPr/>
      <dgm:t>
        <a:bodyPr/>
        <a:lstStyle/>
        <a:p>
          <a:endParaRPr lang="en-GB" sz="1600" b="0" i="0" dirty="0">
            <a:solidFill>
              <a:srgbClr val="0E2841"/>
            </a:solidFill>
          </a:endParaRPr>
        </a:p>
      </dgm:t>
    </dgm:pt>
    <dgm:pt modelId="{53466A12-E239-4F43-9D2C-EA1FF5DC7E70}" type="parTrans" cxnId="{54EA72F1-0641-894D-AB08-56B0E65E9141}">
      <dgm:prSet/>
      <dgm:spPr/>
      <dgm:t>
        <a:bodyPr/>
        <a:lstStyle/>
        <a:p>
          <a:endParaRPr lang="en-US"/>
        </a:p>
      </dgm:t>
    </dgm:pt>
    <dgm:pt modelId="{615BCCD4-0492-3345-91E1-17648E4B2B5F}" type="sibTrans" cxnId="{54EA72F1-0641-894D-AB08-56B0E65E9141}">
      <dgm:prSet/>
      <dgm:spPr/>
      <dgm:t>
        <a:bodyPr/>
        <a:lstStyle/>
        <a:p>
          <a:endParaRPr lang="en-US"/>
        </a:p>
      </dgm:t>
    </dgm:pt>
    <dgm:pt modelId="{7392A6AD-39B2-584E-908C-E4CC6C96661A}" type="pres">
      <dgm:prSet presAssocID="{CAAEB426-F368-2045-B2FD-124AE643638F}" presName="Name0" presStyleCnt="0">
        <dgm:presLayoutVars>
          <dgm:dir/>
          <dgm:animLvl val="lvl"/>
          <dgm:resizeHandles val="exact"/>
        </dgm:presLayoutVars>
      </dgm:prSet>
      <dgm:spPr/>
    </dgm:pt>
    <dgm:pt modelId="{AC64A4B1-2100-8843-915E-B1E0D602DEF8}" type="pres">
      <dgm:prSet presAssocID="{9ECFDAF0-44DF-2940-A0C7-A2A76590DEC2}" presName="composite" presStyleCnt="0"/>
      <dgm:spPr/>
    </dgm:pt>
    <dgm:pt modelId="{5109323D-C64C-3844-8693-5E148233ED86}" type="pres">
      <dgm:prSet presAssocID="{9ECFDAF0-44DF-2940-A0C7-A2A76590DEC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0D2D39DD-9E86-0541-BC97-0FDD746EB9C5}" type="pres">
      <dgm:prSet presAssocID="{9ECFDAF0-44DF-2940-A0C7-A2A76590DEC2}" presName="desTx" presStyleLbl="alignAccFollowNode1" presStyleIdx="0" presStyleCnt="3">
        <dgm:presLayoutVars>
          <dgm:bulletEnabled val="1"/>
        </dgm:presLayoutVars>
      </dgm:prSet>
      <dgm:spPr/>
    </dgm:pt>
    <dgm:pt modelId="{DE061296-A028-A64D-BC06-567E459D870D}" type="pres">
      <dgm:prSet presAssocID="{39250FC3-0FEA-FC40-8077-0EBF6C5B4655}" presName="space" presStyleCnt="0"/>
      <dgm:spPr/>
    </dgm:pt>
    <dgm:pt modelId="{B07A584E-87FC-A048-BB92-1D8165A50AF9}" type="pres">
      <dgm:prSet presAssocID="{06A5BF15-B6BF-F843-A279-3792B3E8B288}" presName="composite" presStyleCnt="0"/>
      <dgm:spPr/>
    </dgm:pt>
    <dgm:pt modelId="{69C23C4C-F1C7-604F-8E10-76B56575B3A3}" type="pres">
      <dgm:prSet presAssocID="{06A5BF15-B6BF-F843-A279-3792B3E8B28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228B48C-B2B3-D44E-BBE7-9AD37830382C}" type="pres">
      <dgm:prSet presAssocID="{06A5BF15-B6BF-F843-A279-3792B3E8B288}" presName="desTx" presStyleLbl="alignAccFollowNode1" presStyleIdx="1" presStyleCnt="3">
        <dgm:presLayoutVars>
          <dgm:bulletEnabled val="1"/>
        </dgm:presLayoutVars>
      </dgm:prSet>
      <dgm:spPr/>
    </dgm:pt>
    <dgm:pt modelId="{6C6194B1-7D01-B24D-AF36-62B6E46EE415}" type="pres">
      <dgm:prSet presAssocID="{2EDBED2E-3249-0744-B53C-D8BBBD3D1029}" presName="space" presStyleCnt="0"/>
      <dgm:spPr/>
    </dgm:pt>
    <dgm:pt modelId="{27E9364C-257F-B84B-A209-68029B38BD5D}" type="pres">
      <dgm:prSet presAssocID="{6D2446B2-9007-714F-B90C-83CF9815A04B}" presName="composite" presStyleCnt="0"/>
      <dgm:spPr/>
    </dgm:pt>
    <dgm:pt modelId="{B4B1C2DC-CD0A-524D-8E42-E549D94676D1}" type="pres">
      <dgm:prSet presAssocID="{6D2446B2-9007-714F-B90C-83CF9815A04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68E8887A-2DF5-894B-95A1-0E616763EE08}" type="pres">
      <dgm:prSet presAssocID="{6D2446B2-9007-714F-B90C-83CF9815A04B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CADA205-F60C-E848-AB06-6E90999620CE}" srcId="{6D2446B2-9007-714F-B90C-83CF9815A04B}" destId="{EE9AC4D8-CCB8-7F43-90FA-745275CD5084}" srcOrd="1" destOrd="0" parTransId="{8A1FF60C-D96F-D542-BCE2-0C18611C0514}" sibTransId="{FE0BBEC8-57CB-434C-8B3C-3D9C3898DEB9}"/>
    <dgm:cxn modelId="{BB2C080B-1D82-A84C-9AD0-601E0A283665}" srcId="{CAAEB426-F368-2045-B2FD-124AE643638F}" destId="{06A5BF15-B6BF-F843-A279-3792B3E8B288}" srcOrd="1" destOrd="0" parTransId="{59171368-161A-D744-864B-829242379EAA}" sibTransId="{2EDBED2E-3249-0744-B53C-D8BBBD3D1029}"/>
    <dgm:cxn modelId="{B0B4B80E-0074-A64C-B62E-4324F3E3AC87}" type="presOf" srcId="{66FC6144-DF35-1340-8289-9ACE8280046D}" destId="{68E8887A-2DF5-894B-95A1-0E616763EE08}" srcOrd="0" destOrd="2" presId="urn:microsoft.com/office/officeart/2005/8/layout/hList1"/>
    <dgm:cxn modelId="{23D1B01B-C759-CD42-9989-EBECF249313A}" srcId="{6D2446B2-9007-714F-B90C-83CF9815A04B}" destId="{66FC6144-DF35-1340-8289-9ACE8280046D}" srcOrd="2" destOrd="0" parTransId="{13B0AA21-14E1-6745-8750-9D28AC42400E}" sibTransId="{A27A0C6B-E493-804E-8FAC-3949F832EABD}"/>
    <dgm:cxn modelId="{BD80342F-7A23-F84E-BFC5-860A86C80118}" type="presOf" srcId="{78BCD94E-AA9C-D043-B2D0-FEB982CA2528}" destId="{68E8887A-2DF5-894B-95A1-0E616763EE08}" srcOrd="0" destOrd="3" presId="urn:microsoft.com/office/officeart/2005/8/layout/hList1"/>
    <dgm:cxn modelId="{C2AD2B33-4232-EB4B-96A8-799CDBA9F90F}" type="presOf" srcId="{D6ADBD5F-F4A6-4041-AE86-79910CF41DA9}" destId="{0D2D39DD-9E86-0541-BC97-0FDD746EB9C5}" srcOrd="0" destOrd="1" presId="urn:microsoft.com/office/officeart/2005/8/layout/hList1"/>
    <dgm:cxn modelId="{5590753B-2B11-1D40-B6AF-E1ED7AD2A858}" srcId="{06A5BF15-B6BF-F843-A279-3792B3E8B288}" destId="{66912338-E6F6-8C45-B9AD-C971944A9887}" srcOrd="1" destOrd="0" parTransId="{3F3CC86D-E179-5344-A015-536561930993}" sibTransId="{073764AA-08B1-0140-B96E-D178EE3BCA79}"/>
    <dgm:cxn modelId="{3D147F3E-0A21-6940-BC46-E767B9586AF3}" srcId="{6D2446B2-9007-714F-B90C-83CF9815A04B}" destId="{B1ECA621-9023-614B-B1AB-47583DCEC74B}" srcOrd="0" destOrd="0" parTransId="{F60B0B62-BB53-E942-845E-FF7984012C79}" sibTransId="{1D0DA17C-7EBF-6048-B924-8B743C8FC079}"/>
    <dgm:cxn modelId="{6C61F63F-4883-0944-8756-0A861A0CCAA5}" type="presOf" srcId="{647F3C2B-5C57-8A42-A2CC-FAB73FE2FCFB}" destId="{68E8887A-2DF5-894B-95A1-0E616763EE08}" srcOrd="0" destOrd="4" presId="urn:microsoft.com/office/officeart/2005/8/layout/hList1"/>
    <dgm:cxn modelId="{DBB1E145-BEB5-D74E-A176-D005EEAE13A1}" type="presOf" srcId="{FEDF911B-14A0-154B-AA15-7821C7B7A4CB}" destId="{C228B48C-B2B3-D44E-BBE7-9AD37830382C}" srcOrd="0" destOrd="2" presId="urn:microsoft.com/office/officeart/2005/8/layout/hList1"/>
    <dgm:cxn modelId="{D074B44B-0DE1-7A46-B503-518CDFBE85D8}" srcId="{9ECFDAF0-44DF-2940-A0C7-A2A76590DEC2}" destId="{AC1BF1F0-1AA9-2C4D-8EE8-2938DA8F23E8}" srcOrd="0" destOrd="0" parTransId="{648D3B9B-BD33-9C4D-AF7F-ACB7473F27EA}" sibTransId="{A080C7D8-41BA-2F42-AF37-259E2A84949D}"/>
    <dgm:cxn modelId="{0A75BC5A-AB1F-9443-BE11-2F164BF388DF}" type="presOf" srcId="{B1ECA621-9023-614B-B1AB-47583DCEC74B}" destId="{68E8887A-2DF5-894B-95A1-0E616763EE08}" srcOrd="0" destOrd="0" presId="urn:microsoft.com/office/officeart/2005/8/layout/hList1"/>
    <dgm:cxn modelId="{4E37FB5A-82E0-DF44-8538-6B09CFBACEA3}" srcId="{9ECFDAF0-44DF-2940-A0C7-A2A76590DEC2}" destId="{5AEB495B-227F-9B44-85C9-5D7406F44963}" srcOrd="3" destOrd="0" parTransId="{7FFA8CCA-EDC1-244D-80BB-7D1EB8239406}" sibTransId="{6F00E0F1-6EAF-0E48-8C8D-27FA8583CE61}"/>
    <dgm:cxn modelId="{B0DCBF7E-D5DF-2041-A898-B53F6DBFF7BA}" type="presOf" srcId="{9ECFDAF0-44DF-2940-A0C7-A2A76590DEC2}" destId="{5109323D-C64C-3844-8693-5E148233ED86}" srcOrd="0" destOrd="0" presId="urn:microsoft.com/office/officeart/2005/8/layout/hList1"/>
    <dgm:cxn modelId="{B590A680-13D3-FC49-AFD9-41486D6FD9CC}" type="presOf" srcId="{06A5BF15-B6BF-F843-A279-3792B3E8B288}" destId="{69C23C4C-F1C7-604F-8E10-76B56575B3A3}" srcOrd="0" destOrd="0" presId="urn:microsoft.com/office/officeart/2005/8/layout/hList1"/>
    <dgm:cxn modelId="{E10D5481-10BD-0F47-8C74-0DA62881D3F2}" srcId="{9ECFDAF0-44DF-2940-A0C7-A2A76590DEC2}" destId="{FA322078-30F3-6841-9F3E-ECA2D1E1A0D8}" srcOrd="2" destOrd="0" parTransId="{CEC3EBC8-8F1D-F54A-9412-DCFBFCD242FB}" sibTransId="{85DD6BC3-760B-1245-A30E-EB133D75CA4A}"/>
    <dgm:cxn modelId="{3B618A8B-D796-1147-BE3F-05B986F8A0C0}" srcId="{06A5BF15-B6BF-F843-A279-3792B3E8B288}" destId="{7E98317C-1B66-3045-A71D-27B39A5CA69C}" srcOrd="0" destOrd="0" parTransId="{90168770-CB9A-3E4E-88B0-CC76BAB39900}" sibTransId="{AFFA29EE-A5F5-9646-9774-7B7102122921}"/>
    <dgm:cxn modelId="{36469E91-C675-FC49-AF7C-D51CB0EFE408}" srcId="{6D2446B2-9007-714F-B90C-83CF9815A04B}" destId="{647F3C2B-5C57-8A42-A2CC-FAB73FE2FCFB}" srcOrd="4" destOrd="0" parTransId="{A582D7D1-10B6-F246-930A-8844EB505FE6}" sibTransId="{FC59FF7C-3808-D649-87AD-6185D4513D8F}"/>
    <dgm:cxn modelId="{802FD694-24EB-BF44-A823-FB580FA2BCA0}" type="presOf" srcId="{EE9AC4D8-CCB8-7F43-90FA-745275CD5084}" destId="{68E8887A-2DF5-894B-95A1-0E616763EE08}" srcOrd="0" destOrd="1" presId="urn:microsoft.com/office/officeart/2005/8/layout/hList1"/>
    <dgm:cxn modelId="{5273C999-2DBC-A044-891A-35976D8F967F}" srcId="{06A5BF15-B6BF-F843-A279-3792B3E8B288}" destId="{FEDF911B-14A0-154B-AA15-7821C7B7A4CB}" srcOrd="2" destOrd="0" parTransId="{BB0DFCB5-D21F-8649-9171-7C802D866B42}" sibTransId="{38FB54B9-3768-3949-9807-642C110532B3}"/>
    <dgm:cxn modelId="{99BEB79D-5FA3-2047-BCEA-C45B22E0F2B2}" type="presOf" srcId="{CAAEB426-F368-2045-B2FD-124AE643638F}" destId="{7392A6AD-39B2-584E-908C-E4CC6C96661A}" srcOrd="0" destOrd="0" presId="urn:microsoft.com/office/officeart/2005/8/layout/hList1"/>
    <dgm:cxn modelId="{A3F233A8-6C32-F249-A0B3-F6A932D3EA9E}" srcId="{CAAEB426-F368-2045-B2FD-124AE643638F}" destId="{6D2446B2-9007-714F-B90C-83CF9815A04B}" srcOrd="2" destOrd="0" parTransId="{9CE577A7-8610-B54A-A185-1A7897D2C303}" sibTransId="{9027E5CB-39C3-A443-BF65-D96333B886CD}"/>
    <dgm:cxn modelId="{1B4CCEAC-4C3C-4048-9977-4D3ACC55BAC9}" type="presOf" srcId="{4E714874-8B32-0645-A249-01117B832853}" destId="{C228B48C-B2B3-D44E-BBE7-9AD37830382C}" srcOrd="0" destOrd="3" presId="urn:microsoft.com/office/officeart/2005/8/layout/hList1"/>
    <dgm:cxn modelId="{0FAC88B6-8F69-BA48-B335-711594DBDD6E}" type="presOf" srcId="{7E98317C-1B66-3045-A71D-27B39A5CA69C}" destId="{C228B48C-B2B3-D44E-BBE7-9AD37830382C}" srcOrd="0" destOrd="0" presId="urn:microsoft.com/office/officeart/2005/8/layout/hList1"/>
    <dgm:cxn modelId="{24D2E3C7-80DB-1E4B-A13B-060569E69067}" type="presOf" srcId="{5AEB495B-227F-9B44-85C9-5D7406F44963}" destId="{0D2D39DD-9E86-0541-BC97-0FDD746EB9C5}" srcOrd="0" destOrd="3" presId="urn:microsoft.com/office/officeart/2005/8/layout/hList1"/>
    <dgm:cxn modelId="{9A1FD3C8-0BEB-7849-9CED-602973A1389E}" type="presOf" srcId="{6D2446B2-9007-714F-B90C-83CF9815A04B}" destId="{B4B1C2DC-CD0A-524D-8E42-E549D94676D1}" srcOrd="0" destOrd="0" presId="urn:microsoft.com/office/officeart/2005/8/layout/hList1"/>
    <dgm:cxn modelId="{52CA25CF-7CFD-F04A-8CA3-373C2AC9DE94}" srcId="{CAAEB426-F368-2045-B2FD-124AE643638F}" destId="{9ECFDAF0-44DF-2940-A0C7-A2A76590DEC2}" srcOrd="0" destOrd="0" parTransId="{C5520262-BC45-4845-9299-F3EFA584B364}" sibTransId="{39250FC3-0FEA-FC40-8077-0EBF6C5B4655}"/>
    <dgm:cxn modelId="{EA33F6D4-71FC-3847-8CD0-8814F1F5F737}" type="presOf" srcId="{66912338-E6F6-8C45-B9AD-C971944A9887}" destId="{C228B48C-B2B3-D44E-BBE7-9AD37830382C}" srcOrd="0" destOrd="1" presId="urn:microsoft.com/office/officeart/2005/8/layout/hList1"/>
    <dgm:cxn modelId="{8023F6D6-3F07-C04E-8A35-B73EB34CB261}" srcId="{9ECFDAF0-44DF-2940-A0C7-A2A76590DEC2}" destId="{D6ADBD5F-F4A6-4041-AE86-79910CF41DA9}" srcOrd="1" destOrd="0" parTransId="{3D08AA3C-EE03-1043-A808-BB185388F78E}" sibTransId="{2BD41FDF-4CE5-054B-81C9-5DE5338B820C}"/>
    <dgm:cxn modelId="{DFD450DA-9443-EB46-A9E9-49D45C85C32F}" type="presOf" srcId="{AC1BF1F0-1AA9-2C4D-8EE8-2938DA8F23E8}" destId="{0D2D39DD-9E86-0541-BC97-0FDD746EB9C5}" srcOrd="0" destOrd="0" presId="urn:microsoft.com/office/officeart/2005/8/layout/hList1"/>
    <dgm:cxn modelId="{D89775DA-3185-CE4F-AAA7-30813A8F7B3B}" srcId="{06A5BF15-B6BF-F843-A279-3792B3E8B288}" destId="{4E714874-8B32-0645-A249-01117B832853}" srcOrd="3" destOrd="0" parTransId="{869925FB-2397-8643-97C8-80FDB550615A}" sibTransId="{746C0857-B419-2B4F-8D46-934AB29E4770}"/>
    <dgm:cxn modelId="{54EA72F1-0641-894D-AB08-56B0E65E9141}" srcId="{6D2446B2-9007-714F-B90C-83CF9815A04B}" destId="{78BCD94E-AA9C-D043-B2D0-FEB982CA2528}" srcOrd="3" destOrd="0" parTransId="{53466A12-E239-4F43-9D2C-EA1FF5DC7E70}" sibTransId="{615BCCD4-0492-3345-91E1-17648E4B2B5F}"/>
    <dgm:cxn modelId="{52AF87FA-2C55-7244-B7C5-5375B3E61768}" type="presOf" srcId="{FA322078-30F3-6841-9F3E-ECA2D1E1A0D8}" destId="{0D2D39DD-9E86-0541-BC97-0FDD746EB9C5}" srcOrd="0" destOrd="2" presId="urn:microsoft.com/office/officeart/2005/8/layout/hList1"/>
    <dgm:cxn modelId="{E17CB971-579C-7344-B8B1-D55960750CDE}" type="presParOf" srcId="{7392A6AD-39B2-584E-908C-E4CC6C96661A}" destId="{AC64A4B1-2100-8843-915E-B1E0D602DEF8}" srcOrd="0" destOrd="0" presId="urn:microsoft.com/office/officeart/2005/8/layout/hList1"/>
    <dgm:cxn modelId="{49F88237-FE9F-294D-B821-285299FF80B2}" type="presParOf" srcId="{AC64A4B1-2100-8843-915E-B1E0D602DEF8}" destId="{5109323D-C64C-3844-8693-5E148233ED86}" srcOrd="0" destOrd="0" presId="urn:microsoft.com/office/officeart/2005/8/layout/hList1"/>
    <dgm:cxn modelId="{5A213B03-5744-9D48-A3F8-2204A88D8A91}" type="presParOf" srcId="{AC64A4B1-2100-8843-915E-B1E0D602DEF8}" destId="{0D2D39DD-9E86-0541-BC97-0FDD746EB9C5}" srcOrd="1" destOrd="0" presId="urn:microsoft.com/office/officeart/2005/8/layout/hList1"/>
    <dgm:cxn modelId="{5F9571DF-93CA-3247-B73E-C4997B313555}" type="presParOf" srcId="{7392A6AD-39B2-584E-908C-E4CC6C96661A}" destId="{DE061296-A028-A64D-BC06-567E459D870D}" srcOrd="1" destOrd="0" presId="urn:microsoft.com/office/officeart/2005/8/layout/hList1"/>
    <dgm:cxn modelId="{70148BE2-B37D-0347-8A59-54C116F91F6A}" type="presParOf" srcId="{7392A6AD-39B2-584E-908C-E4CC6C96661A}" destId="{B07A584E-87FC-A048-BB92-1D8165A50AF9}" srcOrd="2" destOrd="0" presId="urn:microsoft.com/office/officeart/2005/8/layout/hList1"/>
    <dgm:cxn modelId="{B8E51C5E-CA37-5D44-8BE8-20BF475A978E}" type="presParOf" srcId="{B07A584E-87FC-A048-BB92-1D8165A50AF9}" destId="{69C23C4C-F1C7-604F-8E10-76B56575B3A3}" srcOrd="0" destOrd="0" presId="urn:microsoft.com/office/officeart/2005/8/layout/hList1"/>
    <dgm:cxn modelId="{A7E89EB2-4DB9-7D44-85F2-FEED8CFDCC2C}" type="presParOf" srcId="{B07A584E-87FC-A048-BB92-1D8165A50AF9}" destId="{C228B48C-B2B3-D44E-BBE7-9AD37830382C}" srcOrd="1" destOrd="0" presId="urn:microsoft.com/office/officeart/2005/8/layout/hList1"/>
    <dgm:cxn modelId="{21903139-627B-C242-A392-62D71DB0BC36}" type="presParOf" srcId="{7392A6AD-39B2-584E-908C-E4CC6C96661A}" destId="{6C6194B1-7D01-B24D-AF36-62B6E46EE415}" srcOrd="3" destOrd="0" presId="urn:microsoft.com/office/officeart/2005/8/layout/hList1"/>
    <dgm:cxn modelId="{B1C6BEF3-08F1-934E-814F-A4E549BB54B6}" type="presParOf" srcId="{7392A6AD-39B2-584E-908C-E4CC6C96661A}" destId="{27E9364C-257F-B84B-A209-68029B38BD5D}" srcOrd="4" destOrd="0" presId="urn:microsoft.com/office/officeart/2005/8/layout/hList1"/>
    <dgm:cxn modelId="{E50C12EA-ACA1-704D-A993-BB49CBF0452E}" type="presParOf" srcId="{27E9364C-257F-B84B-A209-68029B38BD5D}" destId="{B4B1C2DC-CD0A-524D-8E42-E549D94676D1}" srcOrd="0" destOrd="0" presId="urn:microsoft.com/office/officeart/2005/8/layout/hList1"/>
    <dgm:cxn modelId="{B442211D-AB11-124B-801A-46D34C92D650}" type="presParOf" srcId="{27E9364C-257F-B84B-A209-68029B38BD5D}" destId="{68E8887A-2DF5-894B-95A1-0E616763EE0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5BD18CD-EF13-4055-886A-FB4F8894CA41}" type="doc">
      <dgm:prSet loTypeId="urn:microsoft.com/office/officeart/2008/layout/LinedList" loCatId="list" qsTypeId="urn:microsoft.com/office/officeart/2005/8/quickstyle/simple1#251" qsCatId="simple" csTypeId="urn:microsoft.com/office/officeart/2005/8/colors/accent1_2#130" csCatId="accent1" phldr="1"/>
      <dgm:spPr/>
      <dgm:t>
        <a:bodyPr/>
        <a:lstStyle/>
        <a:p>
          <a:endParaRPr lang="en-US"/>
        </a:p>
      </dgm:t>
    </dgm:pt>
    <dgm:pt modelId="{749856C4-0C83-4125-A9EB-16E06930CB35}">
      <dgm:prSet/>
      <dgm:spPr/>
      <dgm:t>
        <a:bodyPr/>
        <a:lstStyle/>
        <a:p>
          <a:r>
            <a:rPr lang="en-GB" b="1" i="0" dirty="0">
              <a:solidFill>
                <a:srgbClr val="5A6B76"/>
              </a:solidFill>
            </a:rPr>
            <a:t>FOE WHEN</a:t>
          </a:r>
          <a:endParaRPr lang="en-US" dirty="0"/>
        </a:p>
      </dgm:t>
    </dgm:pt>
    <dgm:pt modelId="{A560D113-9DDB-43B1-B640-7AA54EF50C3B}" type="parTrans" cxnId="{4B2A4790-7E20-4095-88CE-F3F5A1B69A6A}">
      <dgm:prSet/>
      <dgm:spPr/>
      <dgm:t>
        <a:bodyPr/>
        <a:lstStyle/>
        <a:p>
          <a:endParaRPr lang="en-US"/>
        </a:p>
      </dgm:t>
    </dgm:pt>
    <dgm:pt modelId="{682D312F-89D5-4BC4-A257-8492AD288E76}" type="sibTrans" cxnId="{4B2A4790-7E20-4095-88CE-F3F5A1B69A6A}">
      <dgm:prSet/>
      <dgm:spPr/>
      <dgm:t>
        <a:bodyPr/>
        <a:lstStyle/>
        <a:p>
          <a:endParaRPr lang="en-US"/>
        </a:p>
      </dgm:t>
    </dgm:pt>
    <dgm:pt modelId="{69C35214-E80B-F747-8B59-0971E407EF74}">
      <dgm:prSet/>
      <dgm:spPr/>
      <dgm:t>
        <a:bodyPr/>
        <a:lstStyle/>
        <a:p>
          <a:r>
            <a:rPr lang="en-GB" b="0" i="0" dirty="0">
              <a:solidFill>
                <a:srgbClr val="0E2841"/>
              </a:solidFill>
            </a:rPr>
            <a:t>Fluent about a standard it half-read</a:t>
          </a:r>
        </a:p>
      </dgm:t>
    </dgm:pt>
    <dgm:pt modelId="{9DE0514B-B455-784D-85C9-7C13B343BCAE}" type="parTrans" cxnId="{DAB0285E-82FD-584A-8144-5A47904679B4}">
      <dgm:prSet/>
      <dgm:spPr/>
      <dgm:t>
        <a:bodyPr/>
        <a:lstStyle/>
        <a:p>
          <a:endParaRPr lang="en-US"/>
        </a:p>
      </dgm:t>
    </dgm:pt>
    <dgm:pt modelId="{3BFE6722-67E1-384C-B24D-29591C7DF3E3}" type="sibTrans" cxnId="{DAB0285E-82FD-584A-8144-5A47904679B4}">
      <dgm:prSet/>
      <dgm:spPr/>
      <dgm:t>
        <a:bodyPr/>
        <a:lstStyle/>
        <a:p>
          <a:endParaRPr lang="en-US"/>
        </a:p>
      </dgm:t>
    </dgm:pt>
    <dgm:pt modelId="{CC332188-F221-794C-883B-1CF3DD8D7ADD}">
      <dgm:prSet/>
      <dgm:spPr/>
      <dgm:t>
        <a:bodyPr/>
        <a:lstStyle/>
        <a:p>
          <a:r>
            <a:rPr lang="en-GB" b="0" i="0" dirty="0">
              <a:solidFill>
                <a:srgbClr val="0E2841"/>
              </a:solidFill>
            </a:rPr>
            <a:t>An answer that sounds right and is wrong</a:t>
          </a:r>
        </a:p>
      </dgm:t>
    </dgm:pt>
    <dgm:pt modelId="{91F658EC-2CF8-1147-A0E0-DC1294122948}" type="parTrans" cxnId="{6C9DFB41-2446-CA4A-8A95-C3164C90E255}">
      <dgm:prSet/>
      <dgm:spPr/>
      <dgm:t>
        <a:bodyPr/>
        <a:lstStyle/>
        <a:p>
          <a:endParaRPr lang="en-US"/>
        </a:p>
      </dgm:t>
    </dgm:pt>
    <dgm:pt modelId="{8AAAF271-EF22-1C4A-B918-61CDC39A05B3}" type="sibTrans" cxnId="{6C9DFB41-2446-CA4A-8A95-C3164C90E255}">
      <dgm:prSet/>
      <dgm:spPr/>
      <dgm:t>
        <a:bodyPr/>
        <a:lstStyle/>
        <a:p>
          <a:endParaRPr lang="en-US"/>
        </a:p>
      </dgm:t>
    </dgm:pt>
    <dgm:pt modelId="{DAFDA78E-A956-5240-8A92-BEF68298D0C5}">
      <dgm:prSet/>
      <dgm:spPr/>
      <dgm:t>
        <a:bodyPr/>
        <a:lstStyle/>
        <a:p>
          <a:r>
            <a:rPr lang="en-GB" dirty="0">
              <a:solidFill>
                <a:srgbClr val="0E2841"/>
              </a:solidFill>
            </a:rPr>
            <a:t>The wrong dataset, confidently matched</a:t>
          </a:r>
          <a:endParaRPr lang="en-GB" b="0" i="0" dirty="0">
            <a:solidFill>
              <a:srgbClr val="0E2841"/>
            </a:solidFill>
          </a:endParaRPr>
        </a:p>
      </dgm:t>
    </dgm:pt>
    <dgm:pt modelId="{A9DF6CBA-3170-7247-B8F9-1440184BD67A}" type="parTrans" cxnId="{FC47E2FF-FCA2-3E4C-A00A-13740D6CA02F}">
      <dgm:prSet/>
      <dgm:spPr/>
      <dgm:t>
        <a:bodyPr/>
        <a:lstStyle/>
        <a:p>
          <a:endParaRPr lang="en-US"/>
        </a:p>
      </dgm:t>
    </dgm:pt>
    <dgm:pt modelId="{B9073D04-8C46-7040-A392-DF2F0C9943F7}" type="sibTrans" cxnId="{FC47E2FF-FCA2-3E4C-A00A-13740D6CA02F}">
      <dgm:prSet/>
      <dgm:spPr/>
      <dgm:t>
        <a:bodyPr/>
        <a:lstStyle/>
        <a:p>
          <a:endParaRPr lang="en-US"/>
        </a:p>
      </dgm:t>
    </dgm:pt>
    <dgm:pt modelId="{EA1D49A0-61E9-A84E-8E86-D67E6EB3C38A}">
      <dgm:prSet/>
      <dgm:spPr/>
      <dgm:t>
        <a:bodyPr/>
        <a:lstStyle/>
        <a:p>
          <a:r>
            <a:rPr lang="en-GB" b="0" i="0" dirty="0">
              <a:solidFill>
                <a:srgbClr val="0E2841"/>
              </a:solidFill>
            </a:rPr>
            <a:t>Confidence that never drops</a:t>
          </a:r>
        </a:p>
      </dgm:t>
    </dgm:pt>
    <dgm:pt modelId="{C5DC83ED-FC83-C145-91B0-3C9FD0F50FCE}" type="parTrans" cxnId="{E1638306-A4E4-FD45-80E1-67B601314241}">
      <dgm:prSet/>
      <dgm:spPr/>
      <dgm:t>
        <a:bodyPr/>
        <a:lstStyle/>
        <a:p>
          <a:endParaRPr lang="en-US"/>
        </a:p>
      </dgm:t>
    </dgm:pt>
    <dgm:pt modelId="{C4E0A3EF-E91F-C049-A378-814F2C3999FC}" type="sibTrans" cxnId="{E1638306-A4E4-FD45-80E1-67B601314241}">
      <dgm:prSet/>
      <dgm:spPr/>
      <dgm:t>
        <a:bodyPr/>
        <a:lstStyle/>
        <a:p>
          <a:endParaRPr lang="en-US"/>
        </a:p>
      </dgm:t>
    </dgm:pt>
    <dgm:pt modelId="{92A135FD-0DA0-994F-9AFB-BF5DADF232C9}">
      <dgm:prSet/>
      <dgm:spPr/>
      <dgm:t>
        <a:bodyPr/>
        <a:lstStyle/>
        <a:p>
          <a:r>
            <a:rPr lang="en-GB" b="1"/>
            <a:t>FRIEND WHEN</a:t>
          </a:r>
          <a:endParaRPr lang="en-US" dirty="0"/>
        </a:p>
      </dgm:t>
    </dgm:pt>
    <dgm:pt modelId="{CD69B94C-D8CB-5E40-BCD4-4A00FA91F99E}" type="parTrans" cxnId="{15B6BC6B-DC54-7D47-8728-FFBEE442B2FA}">
      <dgm:prSet/>
      <dgm:spPr/>
    </dgm:pt>
    <dgm:pt modelId="{735057FA-5202-C044-99B2-CB69D1BCF902}" type="sibTrans" cxnId="{15B6BC6B-DC54-7D47-8728-FFBEE442B2FA}">
      <dgm:prSet/>
      <dgm:spPr/>
    </dgm:pt>
    <dgm:pt modelId="{37F69AF1-E860-FD4F-A7FE-AA02A92EB0F4}">
      <dgm:prSet/>
      <dgm:spPr/>
      <dgm:t>
        <a:bodyPr/>
        <a:lstStyle/>
        <a:p>
          <a:r>
            <a:rPr lang="en-GB" b="0" i="0" dirty="0">
              <a:solidFill>
                <a:srgbClr val="0E2841"/>
              </a:solidFill>
            </a:rPr>
            <a:t>Your rules and your studies in one place</a:t>
          </a:r>
        </a:p>
      </dgm:t>
    </dgm:pt>
    <dgm:pt modelId="{ECE74F46-75EB-074A-B054-BE193634531B}" type="parTrans" cxnId="{BED53CD0-FDE6-004E-AEB5-3006CC72CC7F}">
      <dgm:prSet/>
      <dgm:spPr/>
      <dgm:t>
        <a:bodyPr/>
        <a:lstStyle/>
        <a:p>
          <a:endParaRPr lang="en-US"/>
        </a:p>
      </dgm:t>
    </dgm:pt>
    <dgm:pt modelId="{D8C42516-0990-6548-BB9B-ED1E37836EF2}" type="sibTrans" cxnId="{BED53CD0-FDE6-004E-AEB5-3006CC72CC7F}">
      <dgm:prSet/>
      <dgm:spPr/>
      <dgm:t>
        <a:bodyPr/>
        <a:lstStyle/>
        <a:p>
          <a:endParaRPr lang="en-US"/>
        </a:p>
      </dgm:t>
    </dgm:pt>
    <dgm:pt modelId="{4D67A344-CD8D-854E-91E3-EE965C8E36CC}">
      <dgm:prSet/>
      <dgm:spPr/>
      <dgm:t>
        <a:bodyPr/>
        <a:lstStyle/>
        <a:p>
          <a:r>
            <a:rPr lang="en-GB" dirty="0">
              <a:solidFill>
                <a:srgbClr val="0E2841"/>
              </a:solidFill>
            </a:rPr>
            <a:t>Minutes on what used to cost a day</a:t>
          </a:r>
          <a:endParaRPr lang="en-GB" b="0" i="0" dirty="0">
            <a:solidFill>
              <a:srgbClr val="0E2841"/>
            </a:solidFill>
          </a:endParaRPr>
        </a:p>
      </dgm:t>
    </dgm:pt>
    <dgm:pt modelId="{8F19C858-2692-AE48-A671-2026A7AB5716}" type="parTrans" cxnId="{84D6EB75-D279-4445-8357-607988432D75}">
      <dgm:prSet/>
      <dgm:spPr/>
      <dgm:t>
        <a:bodyPr/>
        <a:lstStyle/>
        <a:p>
          <a:endParaRPr lang="en-US"/>
        </a:p>
      </dgm:t>
    </dgm:pt>
    <dgm:pt modelId="{4C662A8A-352B-CB46-9EB8-B5B4902040D3}" type="sibTrans" cxnId="{84D6EB75-D279-4445-8357-607988432D75}">
      <dgm:prSet/>
      <dgm:spPr/>
      <dgm:t>
        <a:bodyPr/>
        <a:lstStyle/>
        <a:p>
          <a:endParaRPr lang="en-US"/>
        </a:p>
      </dgm:t>
    </dgm:pt>
    <dgm:pt modelId="{FE4F9843-B3F3-1343-A736-EADF7D318E41}">
      <dgm:prSet/>
      <dgm:spPr/>
      <dgm:t>
        <a:bodyPr/>
        <a:lstStyle/>
        <a:p>
          <a:r>
            <a:rPr lang="en-GB" b="0" i="0" dirty="0">
              <a:solidFill>
                <a:srgbClr val="0E2841"/>
              </a:solidFill>
            </a:rPr>
            <a:t>Different silos read the same source</a:t>
          </a:r>
        </a:p>
      </dgm:t>
    </dgm:pt>
    <dgm:pt modelId="{4A479F01-23EC-F141-9E1C-C5382450CBD0}" type="parTrans" cxnId="{910E01DC-EB21-A74B-804D-CF8B22508074}">
      <dgm:prSet/>
      <dgm:spPr/>
      <dgm:t>
        <a:bodyPr/>
        <a:lstStyle/>
        <a:p>
          <a:endParaRPr lang="en-US"/>
        </a:p>
      </dgm:t>
    </dgm:pt>
    <dgm:pt modelId="{AA75689D-EF76-2C42-B38D-5EDC8298E1B4}" type="sibTrans" cxnId="{910E01DC-EB21-A74B-804D-CF8B22508074}">
      <dgm:prSet/>
      <dgm:spPr/>
      <dgm:t>
        <a:bodyPr/>
        <a:lstStyle/>
        <a:p>
          <a:endParaRPr lang="en-US"/>
        </a:p>
      </dgm:t>
    </dgm:pt>
    <dgm:pt modelId="{5A10D3BB-C131-4248-8A63-0002CC5053BC}">
      <dgm:prSet/>
      <dgm:spPr/>
      <dgm:t>
        <a:bodyPr/>
        <a:lstStyle/>
        <a:p>
          <a:r>
            <a:rPr lang="en-GB" b="0" i="0" dirty="0">
              <a:solidFill>
                <a:srgbClr val="0E2841"/>
              </a:solidFill>
            </a:rPr>
            <a:t>New people stop queueing at your desk</a:t>
          </a:r>
        </a:p>
      </dgm:t>
    </dgm:pt>
    <dgm:pt modelId="{37430BC8-DBE2-0C44-93F9-F4A389C528A0}" type="parTrans" cxnId="{353D2A8D-CE8D-3B47-842D-1B26359E3D85}">
      <dgm:prSet/>
      <dgm:spPr/>
      <dgm:t>
        <a:bodyPr/>
        <a:lstStyle/>
        <a:p>
          <a:endParaRPr lang="en-US"/>
        </a:p>
      </dgm:t>
    </dgm:pt>
    <dgm:pt modelId="{5DD7624D-8292-1544-BE61-13EEAF9E5CF5}" type="sibTrans" cxnId="{353D2A8D-CE8D-3B47-842D-1B26359E3D85}">
      <dgm:prSet/>
      <dgm:spPr/>
      <dgm:t>
        <a:bodyPr/>
        <a:lstStyle/>
        <a:p>
          <a:endParaRPr lang="en-US"/>
        </a:p>
      </dgm:t>
    </dgm:pt>
    <dgm:pt modelId="{58129BF6-9C67-4B45-97DD-0EC1BD92A993}" type="pres">
      <dgm:prSet presAssocID="{55BD18CD-EF13-4055-886A-FB4F8894CA41}" presName="vert0" presStyleCnt="0">
        <dgm:presLayoutVars>
          <dgm:dir/>
          <dgm:animOne val="branch"/>
          <dgm:animLvl val="lvl"/>
        </dgm:presLayoutVars>
      </dgm:prSet>
      <dgm:spPr/>
    </dgm:pt>
    <dgm:pt modelId="{C6BD093A-707E-5541-ACD9-F4029E5744EE}" type="pres">
      <dgm:prSet presAssocID="{92A135FD-0DA0-994F-9AFB-BF5DADF232C9}" presName="thickLine" presStyleLbl="alignNode1" presStyleIdx="0" presStyleCnt="2"/>
      <dgm:spPr/>
    </dgm:pt>
    <dgm:pt modelId="{AD32C265-A2DC-634C-B4BF-D58028FBA794}" type="pres">
      <dgm:prSet presAssocID="{92A135FD-0DA0-994F-9AFB-BF5DADF232C9}" presName="horz1" presStyleCnt="0"/>
      <dgm:spPr/>
    </dgm:pt>
    <dgm:pt modelId="{3029AA9B-583D-654B-8F85-9AD25776650F}" type="pres">
      <dgm:prSet presAssocID="{92A135FD-0DA0-994F-9AFB-BF5DADF232C9}" presName="tx1" presStyleLbl="revTx" presStyleIdx="0" presStyleCnt="10"/>
      <dgm:spPr/>
    </dgm:pt>
    <dgm:pt modelId="{563F89B0-D0B2-C049-A152-A4654742EA89}" type="pres">
      <dgm:prSet presAssocID="{92A135FD-0DA0-994F-9AFB-BF5DADF232C9}" presName="vert1" presStyleCnt="0"/>
      <dgm:spPr/>
    </dgm:pt>
    <dgm:pt modelId="{D076D379-4513-8C41-A7A6-D856E7CBA11A}" type="pres">
      <dgm:prSet presAssocID="{37F69AF1-E860-FD4F-A7FE-AA02A92EB0F4}" presName="vertSpace2a" presStyleCnt="0"/>
      <dgm:spPr/>
    </dgm:pt>
    <dgm:pt modelId="{B1A8FAC5-5934-7B4A-9A91-8F997AEAF0BE}" type="pres">
      <dgm:prSet presAssocID="{37F69AF1-E860-FD4F-A7FE-AA02A92EB0F4}" presName="horz2" presStyleCnt="0"/>
      <dgm:spPr/>
    </dgm:pt>
    <dgm:pt modelId="{419CFBC3-48FF-554D-862C-E4C25D1EDA0E}" type="pres">
      <dgm:prSet presAssocID="{37F69AF1-E860-FD4F-A7FE-AA02A92EB0F4}" presName="horzSpace2" presStyleCnt="0"/>
      <dgm:spPr/>
    </dgm:pt>
    <dgm:pt modelId="{5D45D2DC-81DC-2747-8FA8-BDC019BFA142}" type="pres">
      <dgm:prSet presAssocID="{37F69AF1-E860-FD4F-A7FE-AA02A92EB0F4}" presName="tx2" presStyleLbl="revTx" presStyleIdx="1" presStyleCnt="10"/>
      <dgm:spPr/>
    </dgm:pt>
    <dgm:pt modelId="{0AFD50BA-1595-664D-8253-B7D6B5446CFC}" type="pres">
      <dgm:prSet presAssocID="{37F69AF1-E860-FD4F-A7FE-AA02A92EB0F4}" presName="vert2" presStyleCnt="0"/>
      <dgm:spPr/>
    </dgm:pt>
    <dgm:pt modelId="{F559D299-A814-1642-A6E0-C8C0050CD5F2}" type="pres">
      <dgm:prSet presAssocID="{37F69AF1-E860-FD4F-A7FE-AA02A92EB0F4}" presName="thinLine2b" presStyleLbl="callout" presStyleIdx="0" presStyleCnt="8"/>
      <dgm:spPr/>
    </dgm:pt>
    <dgm:pt modelId="{54D41CE4-3177-ED41-8F98-7A453F079CC4}" type="pres">
      <dgm:prSet presAssocID="{37F69AF1-E860-FD4F-A7FE-AA02A92EB0F4}" presName="vertSpace2b" presStyleCnt="0"/>
      <dgm:spPr/>
    </dgm:pt>
    <dgm:pt modelId="{A3B82571-3374-B04B-AE0F-F5424B83C61F}" type="pres">
      <dgm:prSet presAssocID="{4D67A344-CD8D-854E-91E3-EE965C8E36CC}" presName="horz2" presStyleCnt="0"/>
      <dgm:spPr/>
    </dgm:pt>
    <dgm:pt modelId="{67D8B18F-0231-9E41-B6E2-8A007E31A850}" type="pres">
      <dgm:prSet presAssocID="{4D67A344-CD8D-854E-91E3-EE965C8E36CC}" presName="horzSpace2" presStyleCnt="0"/>
      <dgm:spPr/>
    </dgm:pt>
    <dgm:pt modelId="{F5BEEE0A-CD3C-2B4F-91B6-163E8EB6DE23}" type="pres">
      <dgm:prSet presAssocID="{4D67A344-CD8D-854E-91E3-EE965C8E36CC}" presName="tx2" presStyleLbl="revTx" presStyleIdx="2" presStyleCnt="10"/>
      <dgm:spPr/>
    </dgm:pt>
    <dgm:pt modelId="{BC05C58B-D047-1745-BF94-70241DB75259}" type="pres">
      <dgm:prSet presAssocID="{4D67A344-CD8D-854E-91E3-EE965C8E36CC}" presName="vert2" presStyleCnt="0"/>
      <dgm:spPr/>
    </dgm:pt>
    <dgm:pt modelId="{721C4D39-EB8E-8E4E-9674-F18A7066757E}" type="pres">
      <dgm:prSet presAssocID="{4D67A344-CD8D-854E-91E3-EE965C8E36CC}" presName="thinLine2b" presStyleLbl="callout" presStyleIdx="1" presStyleCnt="8"/>
      <dgm:spPr/>
    </dgm:pt>
    <dgm:pt modelId="{474E323E-2BD7-224F-89F3-11D348A41657}" type="pres">
      <dgm:prSet presAssocID="{4D67A344-CD8D-854E-91E3-EE965C8E36CC}" presName="vertSpace2b" presStyleCnt="0"/>
      <dgm:spPr/>
    </dgm:pt>
    <dgm:pt modelId="{0877FE2D-DD4F-5A4E-84BD-E25D6388F413}" type="pres">
      <dgm:prSet presAssocID="{FE4F9843-B3F3-1343-A736-EADF7D318E41}" presName="horz2" presStyleCnt="0"/>
      <dgm:spPr/>
    </dgm:pt>
    <dgm:pt modelId="{F3B9C380-7116-FB4A-A6DF-289E897B9971}" type="pres">
      <dgm:prSet presAssocID="{FE4F9843-B3F3-1343-A736-EADF7D318E41}" presName="horzSpace2" presStyleCnt="0"/>
      <dgm:spPr/>
    </dgm:pt>
    <dgm:pt modelId="{19917D9D-8B62-AF40-B437-4B203E68FF64}" type="pres">
      <dgm:prSet presAssocID="{FE4F9843-B3F3-1343-A736-EADF7D318E41}" presName="tx2" presStyleLbl="revTx" presStyleIdx="3" presStyleCnt="10"/>
      <dgm:spPr/>
    </dgm:pt>
    <dgm:pt modelId="{E3B8DDDF-99E2-0340-98DE-6C370F4C7CFD}" type="pres">
      <dgm:prSet presAssocID="{FE4F9843-B3F3-1343-A736-EADF7D318E41}" presName="vert2" presStyleCnt="0"/>
      <dgm:spPr/>
    </dgm:pt>
    <dgm:pt modelId="{B5BF3EC7-1A10-3546-9F0A-E684C31A30BD}" type="pres">
      <dgm:prSet presAssocID="{FE4F9843-B3F3-1343-A736-EADF7D318E41}" presName="thinLine2b" presStyleLbl="callout" presStyleIdx="2" presStyleCnt="8"/>
      <dgm:spPr/>
    </dgm:pt>
    <dgm:pt modelId="{A90FE748-07DB-CF49-949A-75E33A007B30}" type="pres">
      <dgm:prSet presAssocID="{FE4F9843-B3F3-1343-A736-EADF7D318E41}" presName="vertSpace2b" presStyleCnt="0"/>
      <dgm:spPr/>
    </dgm:pt>
    <dgm:pt modelId="{1DB66C77-C6B5-B348-A7F5-670631ABB530}" type="pres">
      <dgm:prSet presAssocID="{5A10D3BB-C131-4248-8A63-0002CC5053BC}" presName="horz2" presStyleCnt="0"/>
      <dgm:spPr/>
    </dgm:pt>
    <dgm:pt modelId="{793D4416-2A95-C747-A218-E44287871BF8}" type="pres">
      <dgm:prSet presAssocID="{5A10D3BB-C131-4248-8A63-0002CC5053BC}" presName="horzSpace2" presStyleCnt="0"/>
      <dgm:spPr/>
    </dgm:pt>
    <dgm:pt modelId="{31E1671E-FA80-9C46-AA0F-B10EE7122E9E}" type="pres">
      <dgm:prSet presAssocID="{5A10D3BB-C131-4248-8A63-0002CC5053BC}" presName="tx2" presStyleLbl="revTx" presStyleIdx="4" presStyleCnt="10"/>
      <dgm:spPr/>
    </dgm:pt>
    <dgm:pt modelId="{A8D4DB02-B260-8A43-B3B0-BA15669536F4}" type="pres">
      <dgm:prSet presAssocID="{5A10D3BB-C131-4248-8A63-0002CC5053BC}" presName="vert2" presStyleCnt="0"/>
      <dgm:spPr/>
    </dgm:pt>
    <dgm:pt modelId="{1FC6CCE7-C79B-8A48-BA72-A661BB7EEDD7}" type="pres">
      <dgm:prSet presAssocID="{5A10D3BB-C131-4248-8A63-0002CC5053BC}" presName="thinLine2b" presStyleLbl="callout" presStyleIdx="3" presStyleCnt="8"/>
      <dgm:spPr/>
    </dgm:pt>
    <dgm:pt modelId="{E87C658D-A531-4342-853A-489D5D313521}" type="pres">
      <dgm:prSet presAssocID="{5A10D3BB-C131-4248-8A63-0002CC5053BC}" presName="vertSpace2b" presStyleCnt="0"/>
      <dgm:spPr/>
    </dgm:pt>
    <dgm:pt modelId="{99B7451B-FB68-1E4F-84F2-4EC70E2E7B55}" type="pres">
      <dgm:prSet presAssocID="{749856C4-0C83-4125-A9EB-16E06930CB35}" presName="thickLine" presStyleLbl="alignNode1" presStyleIdx="1" presStyleCnt="2"/>
      <dgm:spPr/>
    </dgm:pt>
    <dgm:pt modelId="{5B8BA170-4471-104A-9AA9-7CC2DFA3C108}" type="pres">
      <dgm:prSet presAssocID="{749856C4-0C83-4125-A9EB-16E06930CB35}" presName="horz1" presStyleCnt="0"/>
      <dgm:spPr/>
    </dgm:pt>
    <dgm:pt modelId="{DF7DA098-5D22-D043-ABDB-EBDE0A59FFE7}" type="pres">
      <dgm:prSet presAssocID="{749856C4-0C83-4125-A9EB-16E06930CB35}" presName="tx1" presStyleLbl="revTx" presStyleIdx="5" presStyleCnt="10"/>
      <dgm:spPr/>
    </dgm:pt>
    <dgm:pt modelId="{061744F5-BE28-D947-A289-6F163F9A749F}" type="pres">
      <dgm:prSet presAssocID="{749856C4-0C83-4125-A9EB-16E06930CB35}" presName="vert1" presStyleCnt="0"/>
      <dgm:spPr/>
    </dgm:pt>
    <dgm:pt modelId="{816C83BC-C33C-D443-A6CA-88CD953E5A9C}" type="pres">
      <dgm:prSet presAssocID="{69C35214-E80B-F747-8B59-0971E407EF74}" presName="vertSpace2a" presStyleCnt="0"/>
      <dgm:spPr/>
    </dgm:pt>
    <dgm:pt modelId="{96593DFB-F82D-6B42-93BD-30AAFC0061E2}" type="pres">
      <dgm:prSet presAssocID="{69C35214-E80B-F747-8B59-0971E407EF74}" presName="horz2" presStyleCnt="0"/>
      <dgm:spPr/>
    </dgm:pt>
    <dgm:pt modelId="{1E9F104E-FAC1-D744-90C4-5F4AFAC2F362}" type="pres">
      <dgm:prSet presAssocID="{69C35214-E80B-F747-8B59-0971E407EF74}" presName="horzSpace2" presStyleCnt="0"/>
      <dgm:spPr/>
    </dgm:pt>
    <dgm:pt modelId="{036F3FE1-7B2C-E043-9118-9572D0663437}" type="pres">
      <dgm:prSet presAssocID="{69C35214-E80B-F747-8B59-0971E407EF74}" presName="tx2" presStyleLbl="revTx" presStyleIdx="6" presStyleCnt="10"/>
      <dgm:spPr/>
    </dgm:pt>
    <dgm:pt modelId="{ED5B0C8A-F4B4-E54D-83D4-5CBF15EE1EDB}" type="pres">
      <dgm:prSet presAssocID="{69C35214-E80B-F747-8B59-0971E407EF74}" presName="vert2" presStyleCnt="0"/>
      <dgm:spPr/>
    </dgm:pt>
    <dgm:pt modelId="{BBE1666C-3E43-CA49-A0D2-73A089273B7C}" type="pres">
      <dgm:prSet presAssocID="{69C35214-E80B-F747-8B59-0971E407EF74}" presName="thinLine2b" presStyleLbl="callout" presStyleIdx="4" presStyleCnt="8"/>
      <dgm:spPr/>
    </dgm:pt>
    <dgm:pt modelId="{05BC4AC4-E5D1-5045-BF72-5BD40B732D1D}" type="pres">
      <dgm:prSet presAssocID="{69C35214-E80B-F747-8B59-0971E407EF74}" presName="vertSpace2b" presStyleCnt="0"/>
      <dgm:spPr/>
    </dgm:pt>
    <dgm:pt modelId="{1B757009-362E-CA4B-9EE0-E9AB902C32FD}" type="pres">
      <dgm:prSet presAssocID="{CC332188-F221-794C-883B-1CF3DD8D7ADD}" presName="horz2" presStyleCnt="0"/>
      <dgm:spPr/>
    </dgm:pt>
    <dgm:pt modelId="{8DECD14A-7656-B648-96B0-4C8AF8484835}" type="pres">
      <dgm:prSet presAssocID="{CC332188-F221-794C-883B-1CF3DD8D7ADD}" presName="horzSpace2" presStyleCnt="0"/>
      <dgm:spPr/>
    </dgm:pt>
    <dgm:pt modelId="{7878DACE-A49B-BE41-B74C-7C92C74B12DE}" type="pres">
      <dgm:prSet presAssocID="{CC332188-F221-794C-883B-1CF3DD8D7ADD}" presName="tx2" presStyleLbl="revTx" presStyleIdx="7" presStyleCnt="10"/>
      <dgm:spPr/>
    </dgm:pt>
    <dgm:pt modelId="{B5F15A0E-BABE-B74E-82FA-DC92C9371970}" type="pres">
      <dgm:prSet presAssocID="{CC332188-F221-794C-883B-1CF3DD8D7ADD}" presName="vert2" presStyleCnt="0"/>
      <dgm:spPr/>
    </dgm:pt>
    <dgm:pt modelId="{08D97BEA-32A6-9346-8447-645D3E9620AC}" type="pres">
      <dgm:prSet presAssocID="{CC332188-F221-794C-883B-1CF3DD8D7ADD}" presName="thinLine2b" presStyleLbl="callout" presStyleIdx="5" presStyleCnt="8"/>
      <dgm:spPr/>
    </dgm:pt>
    <dgm:pt modelId="{0E588B8B-4510-094D-B7B2-98A2CA912ABF}" type="pres">
      <dgm:prSet presAssocID="{CC332188-F221-794C-883B-1CF3DD8D7ADD}" presName="vertSpace2b" presStyleCnt="0"/>
      <dgm:spPr/>
    </dgm:pt>
    <dgm:pt modelId="{B321509D-F689-CE43-8ECE-9E13E442CEC8}" type="pres">
      <dgm:prSet presAssocID="{DAFDA78E-A956-5240-8A92-BEF68298D0C5}" presName="horz2" presStyleCnt="0"/>
      <dgm:spPr/>
    </dgm:pt>
    <dgm:pt modelId="{FD41538D-6C03-294E-9217-8ECEAD8CBBCD}" type="pres">
      <dgm:prSet presAssocID="{DAFDA78E-A956-5240-8A92-BEF68298D0C5}" presName="horzSpace2" presStyleCnt="0"/>
      <dgm:spPr/>
    </dgm:pt>
    <dgm:pt modelId="{35159386-EBA1-4C4E-A2D6-FDCB0A633F98}" type="pres">
      <dgm:prSet presAssocID="{DAFDA78E-A956-5240-8A92-BEF68298D0C5}" presName="tx2" presStyleLbl="revTx" presStyleIdx="8" presStyleCnt="10"/>
      <dgm:spPr/>
    </dgm:pt>
    <dgm:pt modelId="{BAB06AA2-3EDC-2646-9FE0-545E846C1D26}" type="pres">
      <dgm:prSet presAssocID="{DAFDA78E-A956-5240-8A92-BEF68298D0C5}" presName="vert2" presStyleCnt="0"/>
      <dgm:spPr/>
    </dgm:pt>
    <dgm:pt modelId="{028FB555-9BFF-034E-8564-08D22860CCDA}" type="pres">
      <dgm:prSet presAssocID="{DAFDA78E-A956-5240-8A92-BEF68298D0C5}" presName="thinLine2b" presStyleLbl="callout" presStyleIdx="6" presStyleCnt="8"/>
      <dgm:spPr/>
    </dgm:pt>
    <dgm:pt modelId="{D6DFA012-0511-664B-B989-08DFA967DF5F}" type="pres">
      <dgm:prSet presAssocID="{DAFDA78E-A956-5240-8A92-BEF68298D0C5}" presName="vertSpace2b" presStyleCnt="0"/>
      <dgm:spPr/>
    </dgm:pt>
    <dgm:pt modelId="{1CB4346A-9740-644C-9540-00FDE162501D}" type="pres">
      <dgm:prSet presAssocID="{EA1D49A0-61E9-A84E-8E86-D67E6EB3C38A}" presName="horz2" presStyleCnt="0"/>
      <dgm:spPr/>
    </dgm:pt>
    <dgm:pt modelId="{9AB24EF1-F1B4-C745-9692-29998A601884}" type="pres">
      <dgm:prSet presAssocID="{EA1D49A0-61E9-A84E-8E86-D67E6EB3C38A}" presName="horzSpace2" presStyleCnt="0"/>
      <dgm:spPr/>
    </dgm:pt>
    <dgm:pt modelId="{EE47F39B-BE20-3240-AB55-A9B9F0F54157}" type="pres">
      <dgm:prSet presAssocID="{EA1D49A0-61E9-A84E-8E86-D67E6EB3C38A}" presName="tx2" presStyleLbl="revTx" presStyleIdx="9" presStyleCnt="10"/>
      <dgm:spPr/>
    </dgm:pt>
    <dgm:pt modelId="{77C19EA8-476E-2B43-AE5F-DA2ED9610E02}" type="pres">
      <dgm:prSet presAssocID="{EA1D49A0-61E9-A84E-8E86-D67E6EB3C38A}" presName="vert2" presStyleCnt="0"/>
      <dgm:spPr/>
    </dgm:pt>
    <dgm:pt modelId="{18486CCE-C01C-5342-84D9-0BD3FCC63EEF}" type="pres">
      <dgm:prSet presAssocID="{EA1D49A0-61E9-A84E-8E86-D67E6EB3C38A}" presName="thinLine2b" presStyleLbl="callout" presStyleIdx="7" presStyleCnt="8"/>
      <dgm:spPr/>
    </dgm:pt>
    <dgm:pt modelId="{249ABE36-B69D-DC4A-82CE-869C7BD949CA}" type="pres">
      <dgm:prSet presAssocID="{EA1D49A0-61E9-A84E-8E86-D67E6EB3C38A}" presName="vertSpace2b" presStyleCnt="0"/>
      <dgm:spPr/>
    </dgm:pt>
  </dgm:ptLst>
  <dgm:cxnLst>
    <dgm:cxn modelId="{E1638306-A4E4-FD45-80E1-67B601314241}" srcId="{749856C4-0C83-4125-A9EB-16E06930CB35}" destId="{EA1D49A0-61E9-A84E-8E86-D67E6EB3C38A}" srcOrd="3" destOrd="0" parTransId="{C5DC83ED-FC83-C145-91B0-3C9FD0F50FCE}" sibTransId="{C4E0A3EF-E91F-C049-A378-814F2C3999FC}"/>
    <dgm:cxn modelId="{2F9D6818-C768-2143-B785-289AF5A302FF}" type="presOf" srcId="{FE4F9843-B3F3-1343-A736-EADF7D318E41}" destId="{19917D9D-8B62-AF40-B437-4B203E68FF64}" srcOrd="0" destOrd="0" presId="urn:microsoft.com/office/officeart/2008/layout/LinedList"/>
    <dgm:cxn modelId="{6C04B52E-C9E7-4C41-86A1-9C7976ED7CE0}" type="presOf" srcId="{CC332188-F221-794C-883B-1CF3DD8D7ADD}" destId="{7878DACE-A49B-BE41-B74C-7C92C74B12DE}" srcOrd="0" destOrd="0" presId="urn:microsoft.com/office/officeart/2008/layout/LinedList"/>
    <dgm:cxn modelId="{6C9DFB41-2446-CA4A-8A95-C3164C90E255}" srcId="{749856C4-0C83-4125-A9EB-16E06930CB35}" destId="{CC332188-F221-794C-883B-1CF3DD8D7ADD}" srcOrd="1" destOrd="0" parTransId="{91F658EC-2CF8-1147-A0E0-DC1294122948}" sibTransId="{8AAAF271-EF22-1C4A-B918-61CDC39A05B3}"/>
    <dgm:cxn modelId="{C1D16851-E0A5-C142-A436-A94FAB0F788D}" type="presOf" srcId="{749856C4-0C83-4125-A9EB-16E06930CB35}" destId="{DF7DA098-5D22-D043-ABDB-EBDE0A59FFE7}" srcOrd="0" destOrd="0" presId="urn:microsoft.com/office/officeart/2008/layout/LinedList"/>
    <dgm:cxn modelId="{DAB0285E-82FD-584A-8144-5A47904679B4}" srcId="{749856C4-0C83-4125-A9EB-16E06930CB35}" destId="{69C35214-E80B-F747-8B59-0971E407EF74}" srcOrd="0" destOrd="0" parTransId="{9DE0514B-B455-784D-85C9-7C13B343BCAE}" sibTransId="{3BFE6722-67E1-384C-B24D-29591C7DF3E3}"/>
    <dgm:cxn modelId="{8BB57B66-0A6F-194F-BFA1-205656FD5F2F}" type="presOf" srcId="{DAFDA78E-A956-5240-8A92-BEF68298D0C5}" destId="{35159386-EBA1-4C4E-A2D6-FDCB0A633F98}" srcOrd="0" destOrd="0" presId="urn:microsoft.com/office/officeart/2008/layout/LinedList"/>
    <dgm:cxn modelId="{D2DB1368-6110-BB4B-A0E2-AB3656FF7385}" type="presOf" srcId="{EA1D49A0-61E9-A84E-8E86-D67E6EB3C38A}" destId="{EE47F39B-BE20-3240-AB55-A9B9F0F54157}" srcOrd="0" destOrd="0" presId="urn:microsoft.com/office/officeart/2008/layout/LinedList"/>
    <dgm:cxn modelId="{15B6BC6B-DC54-7D47-8728-FFBEE442B2FA}" srcId="{55BD18CD-EF13-4055-886A-FB4F8894CA41}" destId="{92A135FD-0DA0-994F-9AFB-BF5DADF232C9}" srcOrd="0" destOrd="0" parTransId="{CD69B94C-D8CB-5E40-BCD4-4A00FA91F99E}" sibTransId="{735057FA-5202-C044-99B2-CB69D1BCF902}"/>
    <dgm:cxn modelId="{84D6EB75-D279-4445-8357-607988432D75}" srcId="{92A135FD-0DA0-994F-9AFB-BF5DADF232C9}" destId="{4D67A344-CD8D-854E-91E3-EE965C8E36CC}" srcOrd="1" destOrd="0" parTransId="{8F19C858-2692-AE48-A671-2026A7AB5716}" sibTransId="{4C662A8A-352B-CB46-9EB8-B5B4902040D3}"/>
    <dgm:cxn modelId="{06AC8776-A072-E741-A8D7-70B6F8D0A70C}" type="presOf" srcId="{69C35214-E80B-F747-8B59-0971E407EF74}" destId="{036F3FE1-7B2C-E043-9118-9572D0663437}" srcOrd="0" destOrd="0" presId="urn:microsoft.com/office/officeart/2008/layout/LinedList"/>
    <dgm:cxn modelId="{A19ACF7A-B914-B84B-BDD1-C82DAEC8E56C}" type="presOf" srcId="{92A135FD-0DA0-994F-9AFB-BF5DADF232C9}" destId="{3029AA9B-583D-654B-8F85-9AD25776650F}" srcOrd="0" destOrd="0" presId="urn:microsoft.com/office/officeart/2008/layout/LinedList"/>
    <dgm:cxn modelId="{C938A27D-89B0-7C4D-BAF7-F98F28788228}" type="presOf" srcId="{5A10D3BB-C131-4248-8A63-0002CC5053BC}" destId="{31E1671E-FA80-9C46-AA0F-B10EE7122E9E}" srcOrd="0" destOrd="0" presId="urn:microsoft.com/office/officeart/2008/layout/LinedList"/>
    <dgm:cxn modelId="{353D2A8D-CE8D-3B47-842D-1B26359E3D85}" srcId="{92A135FD-0DA0-994F-9AFB-BF5DADF232C9}" destId="{5A10D3BB-C131-4248-8A63-0002CC5053BC}" srcOrd="3" destOrd="0" parTransId="{37430BC8-DBE2-0C44-93F9-F4A389C528A0}" sibTransId="{5DD7624D-8292-1544-BE61-13EEAF9E5CF5}"/>
    <dgm:cxn modelId="{4B2A4790-7E20-4095-88CE-F3F5A1B69A6A}" srcId="{55BD18CD-EF13-4055-886A-FB4F8894CA41}" destId="{749856C4-0C83-4125-A9EB-16E06930CB35}" srcOrd="1" destOrd="0" parTransId="{A560D113-9DDB-43B1-B640-7AA54EF50C3B}" sibTransId="{682D312F-89D5-4BC4-A257-8492AD288E76}"/>
    <dgm:cxn modelId="{0A59B8AF-18FE-1F4B-BB66-2A0A4C421CD5}" type="presOf" srcId="{37F69AF1-E860-FD4F-A7FE-AA02A92EB0F4}" destId="{5D45D2DC-81DC-2747-8FA8-BDC019BFA142}" srcOrd="0" destOrd="0" presId="urn:microsoft.com/office/officeart/2008/layout/LinedList"/>
    <dgm:cxn modelId="{157627B7-DE31-7049-B1F7-9CE191A3CE7A}" type="presOf" srcId="{4D67A344-CD8D-854E-91E3-EE965C8E36CC}" destId="{F5BEEE0A-CD3C-2B4F-91B6-163E8EB6DE23}" srcOrd="0" destOrd="0" presId="urn:microsoft.com/office/officeart/2008/layout/LinedList"/>
    <dgm:cxn modelId="{BED53CD0-FDE6-004E-AEB5-3006CC72CC7F}" srcId="{92A135FD-0DA0-994F-9AFB-BF5DADF232C9}" destId="{37F69AF1-E860-FD4F-A7FE-AA02A92EB0F4}" srcOrd="0" destOrd="0" parTransId="{ECE74F46-75EB-074A-B054-BE193634531B}" sibTransId="{D8C42516-0990-6548-BB9B-ED1E37836EF2}"/>
    <dgm:cxn modelId="{910E01DC-EB21-A74B-804D-CF8B22508074}" srcId="{92A135FD-0DA0-994F-9AFB-BF5DADF232C9}" destId="{FE4F9843-B3F3-1343-A736-EADF7D318E41}" srcOrd="2" destOrd="0" parTransId="{4A479F01-23EC-F141-9E1C-C5382450CBD0}" sibTransId="{AA75689D-EF76-2C42-B38D-5EDC8298E1B4}"/>
    <dgm:cxn modelId="{C2433FEE-EF28-9649-97EA-80057E0E15B3}" type="presOf" srcId="{55BD18CD-EF13-4055-886A-FB4F8894CA41}" destId="{58129BF6-9C67-4B45-97DD-0EC1BD92A993}" srcOrd="0" destOrd="0" presId="urn:microsoft.com/office/officeart/2008/layout/LinedList"/>
    <dgm:cxn modelId="{FC47E2FF-FCA2-3E4C-A00A-13740D6CA02F}" srcId="{749856C4-0C83-4125-A9EB-16E06930CB35}" destId="{DAFDA78E-A956-5240-8A92-BEF68298D0C5}" srcOrd="2" destOrd="0" parTransId="{A9DF6CBA-3170-7247-B8F9-1440184BD67A}" sibTransId="{B9073D04-8C46-7040-A392-DF2F0C9943F7}"/>
    <dgm:cxn modelId="{616AC176-3A4D-F64E-AB57-8A82D854860D}" type="presParOf" srcId="{58129BF6-9C67-4B45-97DD-0EC1BD92A993}" destId="{C6BD093A-707E-5541-ACD9-F4029E5744EE}" srcOrd="0" destOrd="0" presId="urn:microsoft.com/office/officeart/2008/layout/LinedList"/>
    <dgm:cxn modelId="{B142FD25-74F9-F94B-B181-B5C8694A4C92}" type="presParOf" srcId="{58129BF6-9C67-4B45-97DD-0EC1BD92A993}" destId="{AD32C265-A2DC-634C-B4BF-D58028FBA794}" srcOrd="1" destOrd="0" presId="urn:microsoft.com/office/officeart/2008/layout/LinedList"/>
    <dgm:cxn modelId="{A64CCFF3-5F3A-764D-9749-FA66C5736E23}" type="presParOf" srcId="{AD32C265-A2DC-634C-B4BF-D58028FBA794}" destId="{3029AA9B-583D-654B-8F85-9AD25776650F}" srcOrd="0" destOrd="0" presId="urn:microsoft.com/office/officeart/2008/layout/LinedList"/>
    <dgm:cxn modelId="{4AD86CFA-FB1C-FA40-80F9-6D95A5BF0F37}" type="presParOf" srcId="{AD32C265-A2DC-634C-B4BF-D58028FBA794}" destId="{563F89B0-D0B2-C049-A152-A4654742EA89}" srcOrd="1" destOrd="0" presId="urn:microsoft.com/office/officeart/2008/layout/LinedList"/>
    <dgm:cxn modelId="{5046C63F-3E15-E24B-AD00-F424F6102BA8}" type="presParOf" srcId="{563F89B0-D0B2-C049-A152-A4654742EA89}" destId="{D076D379-4513-8C41-A7A6-D856E7CBA11A}" srcOrd="0" destOrd="0" presId="urn:microsoft.com/office/officeart/2008/layout/LinedList"/>
    <dgm:cxn modelId="{6ED7DB21-D0BE-8F45-BE28-9C093BBD127D}" type="presParOf" srcId="{563F89B0-D0B2-C049-A152-A4654742EA89}" destId="{B1A8FAC5-5934-7B4A-9A91-8F997AEAF0BE}" srcOrd="1" destOrd="0" presId="urn:microsoft.com/office/officeart/2008/layout/LinedList"/>
    <dgm:cxn modelId="{585CBF54-5CD6-A54D-81FB-0AAC2787599E}" type="presParOf" srcId="{B1A8FAC5-5934-7B4A-9A91-8F997AEAF0BE}" destId="{419CFBC3-48FF-554D-862C-E4C25D1EDA0E}" srcOrd="0" destOrd="0" presId="urn:microsoft.com/office/officeart/2008/layout/LinedList"/>
    <dgm:cxn modelId="{32C4F292-F49D-D248-8390-EC669B78EAD4}" type="presParOf" srcId="{B1A8FAC5-5934-7B4A-9A91-8F997AEAF0BE}" destId="{5D45D2DC-81DC-2747-8FA8-BDC019BFA142}" srcOrd="1" destOrd="0" presId="urn:microsoft.com/office/officeart/2008/layout/LinedList"/>
    <dgm:cxn modelId="{7A9A63B9-3792-8E4C-8A58-111A4011915A}" type="presParOf" srcId="{B1A8FAC5-5934-7B4A-9A91-8F997AEAF0BE}" destId="{0AFD50BA-1595-664D-8253-B7D6B5446CFC}" srcOrd="2" destOrd="0" presId="urn:microsoft.com/office/officeart/2008/layout/LinedList"/>
    <dgm:cxn modelId="{AA52CD7C-7A34-6242-B8CE-021B1C688396}" type="presParOf" srcId="{563F89B0-D0B2-C049-A152-A4654742EA89}" destId="{F559D299-A814-1642-A6E0-C8C0050CD5F2}" srcOrd="2" destOrd="0" presId="urn:microsoft.com/office/officeart/2008/layout/LinedList"/>
    <dgm:cxn modelId="{48E9E889-ACEB-064E-BDAF-399962678491}" type="presParOf" srcId="{563F89B0-D0B2-C049-A152-A4654742EA89}" destId="{54D41CE4-3177-ED41-8F98-7A453F079CC4}" srcOrd="3" destOrd="0" presId="urn:microsoft.com/office/officeart/2008/layout/LinedList"/>
    <dgm:cxn modelId="{DFB66EAD-7FEB-954F-916E-45D53C76874F}" type="presParOf" srcId="{563F89B0-D0B2-C049-A152-A4654742EA89}" destId="{A3B82571-3374-B04B-AE0F-F5424B83C61F}" srcOrd="4" destOrd="0" presId="urn:microsoft.com/office/officeart/2008/layout/LinedList"/>
    <dgm:cxn modelId="{6E8C8142-8991-DB4B-B0A5-3F5C66BF627B}" type="presParOf" srcId="{A3B82571-3374-B04B-AE0F-F5424B83C61F}" destId="{67D8B18F-0231-9E41-B6E2-8A007E31A850}" srcOrd="0" destOrd="0" presId="urn:microsoft.com/office/officeart/2008/layout/LinedList"/>
    <dgm:cxn modelId="{D1F74540-66FA-BF45-BAF3-86109ECC4D48}" type="presParOf" srcId="{A3B82571-3374-B04B-AE0F-F5424B83C61F}" destId="{F5BEEE0A-CD3C-2B4F-91B6-163E8EB6DE23}" srcOrd="1" destOrd="0" presId="urn:microsoft.com/office/officeart/2008/layout/LinedList"/>
    <dgm:cxn modelId="{3CA35148-69CB-3141-B330-A99ED1A0BA62}" type="presParOf" srcId="{A3B82571-3374-B04B-AE0F-F5424B83C61F}" destId="{BC05C58B-D047-1745-BF94-70241DB75259}" srcOrd="2" destOrd="0" presId="urn:microsoft.com/office/officeart/2008/layout/LinedList"/>
    <dgm:cxn modelId="{4CC571B7-EA6A-D34B-8AB5-646CA5D081CA}" type="presParOf" srcId="{563F89B0-D0B2-C049-A152-A4654742EA89}" destId="{721C4D39-EB8E-8E4E-9674-F18A7066757E}" srcOrd="5" destOrd="0" presId="urn:microsoft.com/office/officeart/2008/layout/LinedList"/>
    <dgm:cxn modelId="{5B05B28A-5170-204C-9FD5-E2425C8799D7}" type="presParOf" srcId="{563F89B0-D0B2-C049-A152-A4654742EA89}" destId="{474E323E-2BD7-224F-89F3-11D348A41657}" srcOrd="6" destOrd="0" presId="urn:microsoft.com/office/officeart/2008/layout/LinedList"/>
    <dgm:cxn modelId="{052A8E2B-5568-3145-B075-4407106A385D}" type="presParOf" srcId="{563F89B0-D0B2-C049-A152-A4654742EA89}" destId="{0877FE2D-DD4F-5A4E-84BD-E25D6388F413}" srcOrd="7" destOrd="0" presId="urn:microsoft.com/office/officeart/2008/layout/LinedList"/>
    <dgm:cxn modelId="{84BA0752-3B5C-4D44-923B-5555F23CF31F}" type="presParOf" srcId="{0877FE2D-DD4F-5A4E-84BD-E25D6388F413}" destId="{F3B9C380-7116-FB4A-A6DF-289E897B9971}" srcOrd="0" destOrd="0" presId="urn:microsoft.com/office/officeart/2008/layout/LinedList"/>
    <dgm:cxn modelId="{696017A7-DA0F-9B40-9C8E-58006DDB8F3C}" type="presParOf" srcId="{0877FE2D-DD4F-5A4E-84BD-E25D6388F413}" destId="{19917D9D-8B62-AF40-B437-4B203E68FF64}" srcOrd="1" destOrd="0" presId="urn:microsoft.com/office/officeart/2008/layout/LinedList"/>
    <dgm:cxn modelId="{1FC4A49C-13D7-3943-8960-1093062E518D}" type="presParOf" srcId="{0877FE2D-DD4F-5A4E-84BD-E25D6388F413}" destId="{E3B8DDDF-99E2-0340-98DE-6C370F4C7CFD}" srcOrd="2" destOrd="0" presId="urn:microsoft.com/office/officeart/2008/layout/LinedList"/>
    <dgm:cxn modelId="{28B46B2A-99D4-4A48-AED2-8C49F87D8D61}" type="presParOf" srcId="{563F89B0-D0B2-C049-A152-A4654742EA89}" destId="{B5BF3EC7-1A10-3546-9F0A-E684C31A30BD}" srcOrd="8" destOrd="0" presId="urn:microsoft.com/office/officeart/2008/layout/LinedList"/>
    <dgm:cxn modelId="{EF664F61-467C-4143-87A8-6B90675A07B1}" type="presParOf" srcId="{563F89B0-D0B2-C049-A152-A4654742EA89}" destId="{A90FE748-07DB-CF49-949A-75E33A007B30}" srcOrd="9" destOrd="0" presId="urn:microsoft.com/office/officeart/2008/layout/LinedList"/>
    <dgm:cxn modelId="{A6A2F52C-32E4-0D42-A26A-7BBA1EE92E1A}" type="presParOf" srcId="{563F89B0-D0B2-C049-A152-A4654742EA89}" destId="{1DB66C77-C6B5-B348-A7F5-670631ABB530}" srcOrd="10" destOrd="0" presId="urn:microsoft.com/office/officeart/2008/layout/LinedList"/>
    <dgm:cxn modelId="{83210C06-30CE-0748-9700-23C2B427D2FC}" type="presParOf" srcId="{1DB66C77-C6B5-B348-A7F5-670631ABB530}" destId="{793D4416-2A95-C747-A218-E44287871BF8}" srcOrd="0" destOrd="0" presId="urn:microsoft.com/office/officeart/2008/layout/LinedList"/>
    <dgm:cxn modelId="{D0775AAB-AB86-534A-A60A-0A8DEA6CBE70}" type="presParOf" srcId="{1DB66C77-C6B5-B348-A7F5-670631ABB530}" destId="{31E1671E-FA80-9C46-AA0F-B10EE7122E9E}" srcOrd="1" destOrd="0" presId="urn:microsoft.com/office/officeart/2008/layout/LinedList"/>
    <dgm:cxn modelId="{4A3286C0-43DE-AB44-BC36-9113517C6403}" type="presParOf" srcId="{1DB66C77-C6B5-B348-A7F5-670631ABB530}" destId="{A8D4DB02-B260-8A43-B3B0-BA15669536F4}" srcOrd="2" destOrd="0" presId="urn:microsoft.com/office/officeart/2008/layout/LinedList"/>
    <dgm:cxn modelId="{A8FCD285-A482-4F4A-AF9B-A4CB6C962589}" type="presParOf" srcId="{563F89B0-D0B2-C049-A152-A4654742EA89}" destId="{1FC6CCE7-C79B-8A48-BA72-A661BB7EEDD7}" srcOrd="11" destOrd="0" presId="urn:microsoft.com/office/officeart/2008/layout/LinedList"/>
    <dgm:cxn modelId="{825149BD-3B5E-6E4D-BACA-F40934B2CA13}" type="presParOf" srcId="{563F89B0-D0B2-C049-A152-A4654742EA89}" destId="{E87C658D-A531-4342-853A-489D5D313521}" srcOrd="12" destOrd="0" presId="urn:microsoft.com/office/officeart/2008/layout/LinedList"/>
    <dgm:cxn modelId="{98E7395E-86A6-2644-BA17-7FE5F72EF2DA}" type="presParOf" srcId="{58129BF6-9C67-4B45-97DD-0EC1BD92A993}" destId="{99B7451B-FB68-1E4F-84F2-4EC70E2E7B55}" srcOrd="2" destOrd="0" presId="urn:microsoft.com/office/officeart/2008/layout/LinedList"/>
    <dgm:cxn modelId="{7B5ABEC6-1283-8443-AA8B-4589EB56FA17}" type="presParOf" srcId="{58129BF6-9C67-4B45-97DD-0EC1BD92A993}" destId="{5B8BA170-4471-104A-9AA9-7CC2DFA3C108}" srcOrd="3" destOrd="0" presId="urn:microsoft.com/office/officeart/2008/layout/LinedList"/>
    <dgm:cxn modelId="{680AB860-80D0-6D45-96CB-46725B550D1C}" type="presParOf" srcId="{5B8BA170-4471-104A-9AA9-7CC2DFA3C108}" destId="{DF7DA098-5D22-D043-ABDB-EBDE0A59FFE7}" srcOrd="0" destOrd="0" presId="urn:microsoft.com/office/officeart/2008/layout/LinedList"/>
    <dgm:cxn modelId="{B97D07CC-0C98-8946-AF12-AD002CF15CD4}" type="presParOf" srcId="{5B8BA170-4471-104A-9AA9-7CC2DFA3C108}" destId="{061744F5-BE28-D947-A289-6F163F9A749F}" srcOrd="1" destOrd="0" presId="urn:microsoft.com/office/officeart/2008/layout/LinedList"/>
    <dgm:cxn modelId="{739E6631-BC18-C140-A5FD-AD4B7D622AE8}" type="presParOf" srcId="{061744F5-BE28-D947-A289-6F163F9A749F}" destId="{816C83BC-C33C-D443-A6CA-88CD953E5A9C}" srcOrd="0" destOrd="0" presId="urn:microsoft.com/office/officeart/2008/layout/LinedList"/>
    <dgm:cxn modelId="{65997EF9-6E6B-DC49-952B-081673424ED1}" type="presParOf" srcId="{061744F5-BE28-D947-A289-6F163F9A749F}" destId="{96593DFB-F82D-6B42-93BD-30AAFC0061E2}" srcOrd="1" destOrd="0" presId="urn:microsoft.com/office/officeart/2008/layout/LinedList"/>
    <dgm:cxn modelId="{F9F800EB-F760-2B43-A215-765513C72268}" type="presParOf" srcId="{96593DFB-F82D-6B42-93BD-30AAFC0061E2}" destId="{1E9F104E-FAC1-D744-90C4-5F4AFAC2F362}" srcOrd="0" destOrd="0" presId="urn:microsoft.com/office/officeart/2008/layout/LinedList"/>
    <dgm:cxn modelId="{35893B5D-6A7B-4048-8BE7-ABA025385540}" type="presParOf" srcId="{96593DFB-F82D-6B42-93BD-30AAFC0061E2}" destId="{036F3FE1-7B2C-E043-9118-9572D0663437}" srcOrd="1" destOrd="0" presId="urn:microsoft.com/office/officeart/2008/layout/LinedList"/>
    <dgm:cxn modelId="{E27A79EE-A8CE-094C-8467-1C0B5FD208D8}" type="presParOf" srcId="{96593DFB-F82D-6B42-93BD-30AAFC0061E2}" destId="{ED5B0C8A-F4B4-E54D-83D4-5CBF15EE1EDB}" srcOrd="2" destOrd="0" presId="urn:microsoft.com/office/officeart/2008/layout/LinedList"/>
    <dgm:cxn modelId="{F0C5FA4F-3BFD-0C4E-AF72-13C9320D1335}" type="presParOf" srcId="{061744F5-BE28-D947-A289-6F163F9A749F}" destId="{BBE1666C-3E43-CA49-A0D2-73A089273B7C}" srcOrd="2" destOrd="0" presId="urn:microsoft.com/office/officeart/2008/layout/LinedList"/>
    <dgm:cxn modelId="{990B9651-5F78-6F49-A8A6-0FAE0BB5B0ED}" type="presParOf" srcId="{061744F5-BE28-D947-A289-6F163F9A749F}" destId="{05BC4AC4-E5D1-5045-BF72-5BD40B732D1D}" srcOrd="3" destOrd="0" presId="urn:microsoft.com/office/officeart/2008/layout/LinedList"/>
    <dgm:cxn modelId="{0BD42EC2-65AC-BB42-94F1-7F04DDED495C}" type="presParOf" srcId="{061744F5-BE28-D947-A289-6F163F9A749F}" destId="{1B757009-362E-CA4B-9EE0-E9AB902C32FD}" srcOrd="4" destOrd="0" presId="urn:microsoft.com/office/officeart/2008/layout/LinedList"/>
    <dgm:cxn modelId="{AD305E94-587D-6348-B6F4-8341E5646AB7}" type="presParOf" srcId="{1B757009-362E-CA4B-9EE0-E9AB902C32FD}" destId="{8DECD14A-7656-B648-96B0-4C8AF8484835}" srcOrd="0" destOrd="0" presId="urn:microsoft.com/office/officeart/2008/layout/LinedList"/>
    <dgm:cxn modelId="{D337539A-4DF1-D544-BE0E-8DA935E7AA7C}" type="presParOf" srcId="{1B757009-362E-CA4B-9EE0-E9AB902C32FD}" destId="{7878DACE-A49B-BE41-B74C-7C92C74B12DE}" srcOrd="1" destOrd="0" presId="urn:microsoft.com/office/officeart/2008/layout/LinedList"/>
    <dgm:cxn modelId="{D6DAD271-515C-7C4E-A58A-4F247C0E549D}" type="presParOf" srcId="{1B757009-362E-CA4B-9EE0-E9AB902C32FD}" destId="{B5F15A0E-BABE-B74E-82FA-DC92C9371970}" srcOrd="2" destOrd="0" presId="urn:microsoft.com/office/officeart/2008/layout/LinedList"/>
    <dgm:cxn modelId="{85AE0076-78F6-C843-A06C-B9B812DA312D}" type="presParOf" srcId="{061744F5-BE28-D947-A289-6F163F9A749F}" destId="{08D97BEA-32A6-9346-8447-645D3E9620AC}" srcOrd="5" destOrd="0" presId="urn:microsoft.com/office/officeart/2008/layout/LinedList"/>
    <dgm:cxn modelId="{4D0AA08C-BDB5-C94B-AB41-0833EA69B1A9}" type="presParOf" srcId="{061744F5-BE28-D947-A289-6F163F9A749F}" destId="{0E588B8B-4510-094D-B7B2-98A2CA912ABF}" srcOrd="6" destOrd="0" presId="urn:microsoft.com/office/officeart/2008/layout/LinedList"/>
    <dgm:cxn modelId="{34F587FA-94A9-D94E-846B-451486BF89E7}" type="presParOf" srcId="{061744F5-BE28-D947-A289-6F163F9A749F}" destId="{B321509D-F689-CE43-8ECE-9E13E442CEC8}" srcOrd="7" destOrd="0" presId="urn:microsoft.com/office/officeart/2008/layout/LinedList"/>
    <dgm:cxn modelId="{72EEB2A9-9213-FE44-8F7F-019567520776}" type="presParOf" srcId="{B321509D-F689-CE43-8ECE-9E13E442CEC8}" destId="{FD41538D-6C03-294E-9217-8ECEAD8CBBCD}" srcOrd="0" destOrd="0" presId="urn:microsoft.com/office/officeart/2008/layout/LinedList"/>
    <dgm:cxn modelId="{4E8345AF-59F5-704B-BDF5-E6874EAECCD6}" type="presParOf" srcId="{B321509D-F689-CE43-8ECE-9E13E442CEC8}" destId="{35159386-EBA1-4C4E-A2D6-FDCB0A633F98}" srcOrd="1" destOrd="0" presId="urn:microsoft.com/office/officeart/2008/layout/LinedList"/>
    <dgm:cxn modelId="{61FAFAB8-BD2E-364F-AF85-AE99B14D5CA2}" type="presParOf" srcId="{B321509D-F689-CE43-8ECE-9E13E442CEC8}" destId="{BAB06AA2-3EDC-2646-9FE0-545E846C1D26}" srcOrd="2" destOrd="0" presId="urn:microsoft.com/office/officeart/2008/layout/LinedList"/>
    <dgm:cxn modelId="{5428F749-7425-584E-954F-1B4968A6C7D6}" type="presParOf" srcId="{061744F5-BE28-D947-A289-6F163F9A749F}" destId="{028FB555-9BFF-034E-8564-08D22860CCDA}" srcOrd="8" destOrd="0" presId="urn:microsoft.com/office/officeart/2008/layout/LinedList"/>
    <dgm:cxn modelId="{05A92A21-6F9D-1C42-87A4-CDCF601C4EDD}" type="presParOf" srcId="{061744F5-BE28-D947-A289-6F163F9A749F}" destId="{D6DFA012-0511-664B-B989-08DFA967DF5F}" srcOrd="9" destOrd="0" presId="urn:microsoft.com/office/officeart/2008/layout/LinedList"/>
    <dgm:cxn modelId="{A27A6F91-78A1-4C4C-963B-9614B9372C3E}" type="presParOf" srcId="{061744F5-BE28-D947-A289-6F163F9A749F}" destId="{1CB4346A-9740-644C-9540-00FDE162501D}" srcOrd="10" destOrd="0" presId="urn:microsoft.com/office/officeart/2008/layout/LinedList"/>
    <dgm:cxn modelId="{BB1C59ED-9775-E142-A0E5-0D1273EBD4B2}" type="presParOf" srcId="{1CB4346A-9740-644C-9540-00FDE162501D}" destId="{9AB24EF1-F1B4-C745-9692-29998A601884}" srcOrd="0" destOrd="0" presId="urn:microsoft.com/office/officeart/2008/layout/LinedList"/>
    <dgm:cxn modelId="{564F4AF8-CA71-8649-9943-C1C89DAAB257}" type="presParOf" srcId="{1CB4346A-9740-644C-9540-00FDE162501D}" destId="{EE47F39B-BE20-3240-AB55-A9B9F0F54157}" srcOrd="1" destOrd="0" presId="urn:microsoft.com/office/officeart/2008/layout/LinedList"/>
    <dgm:cxn modelId="{92A3DC87-3593-2344-B601-E6ECB0FB32CC}" type="presParOf" srcId="{1CB4346A-9740-644C-9540-00FDE162501D}" destId="{77C19EA8-476E-2B43-AE5F-DA2ED9610E02}" srcOrd="2" destOrd="0" presId="urn:microsoft.com/office/officeart/2008/layout/LinedList"/>
    <dgm:cxn modelId="{A338BAFD-E98C-B34A-93BF-E72914228EB6}" type="presParOf" srcId="{061744F5-BE28-D947-A289-6F163F9A749F}" destId="{18486CCE-C01C-5342-84D9-0BD3FCC63EEF}" srcOrd="11" destOrd="0" presId="urn:microsoft.com/office/officeart/2008/layout/LinedList"/>
    <dgm:cxn modelId="{B33DC161-7D47-6F49-9496-4599A62E5FB5}" type="presParOf" srcId="{061744F5-BE28-D947-A289-6F163F9A749F}" destId="{249ABE36-B69D-DC4A-82CE-869C7BD949CA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9670E44-4C1E-ED4B-805A-41A1C287ABED}" type="doc">
      <dgm:prSet loTypeId="urn:microsoft.com/office/officeart/2005/8/layout/vList2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A9949CC-711F-5F46-A966-DCEE8796C3E1}">
      <dgm:prSet phldrT="[Text]" custT="1"/>
      <dgm:spPr/>
      <dgm:t>
        <a:bodyPr/>
        <a:lstStyle/>
        <a:p>
          <a:pPr>
            <a:buNone/>
          </a:pPr>
          <a:r>
            <a:rPr lang="en-US" sz="1600" b="0" dirty="0"/>
            <a:t>LLMs can write Python and help debug.  </a:t>
          </a:r>
        </a:p>
      </dgm:t>
    </dgm:pt>
    <dgm:pt modelId="{98EF40EF-D59C-AF45-9819-C50F360188EB}" type="parTrans" cxnId="{53B9BCBC-CAB8-2B42-8887-F793A75E3B5B}">
      <dgm:prSet/>
      <dgm:spPr/>
      <dgm:t>
        <a:bodyPr/>
        <a:lstStyle/>
        <a:p>
          <a:endParaRPr lang="en-US"/>
        </a:p>
      </dgm:t>
    </dgm:pt>
    <dgm:pt modelId="{BC66A44A-91F2-1C43-A0EE-253261C9915D}" type="sibTrans" cxnId="{53B9BCBC-CAB8-2B42-8887-F793A75E3B5B}">
      <dgm:prSet/>
      <dgm:spPr/>
      <dgm:t>
        <a:bodyPr/>
        <a:lstStyle/>
        <a:p>
          <a:endParaRPr lang="en-US"/>
        </a:p>
      </dgm:t>
    </dgm:pt>
    <dgm:pt modelId="{C341CDFD-8072-D84D-BBEB-C802BD2DE075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600" dirty="0"/>
            <a:t>Input </a:t>
          </a:r>
          <a:r>
            <a:rPr lang="en-US" sz="1600" dirty="0">
              <a:hlinkClick xmlns:r="http://schemas.openxmlformats.org/officeDocument/2006/relationships" r:id="rId1"/>
            </a:rPr>
            <a:t>AAU teaching (Massimo) </a:t>
          </a:r>
          <a:r>
            <a:rPr lang="en-US" sz="1600" dirty="0"/>
            <a:t>and </a:t>
          </a:r>
          <a:r>
            <a:rPr lang="en-US" sz="1600" dirty="0" err="1"/>
            <a:t>Brightway</a:t>
          </a:r>
          <a:r>
            <a:rPr lang="en-US" sz="1600" dirty="0"/>
            <a:t> documentation </a:t>
          </a:r>
          <a:br>
            <a:rPr lang="en-US" sz="1600" dirty="0"/>
          </a:br>
          <a:r>
            <a:rPr lang="en-US" sz="1600" dirty="0"/>
            <a:t>(more information could be added)</a:t>
          </a:r>
          <a:endParaRPr lang="en-US" sz="1200" dirty="0"/>
        </a:p>
      </dgm:t>
    </dgm:pt>
    <dgm:pt modelId="{C9E1CB54-DAF4-F44F-B8E2-8CBEA8344F82}" type="parTrans" cxnId="{933E2A2F-7537-7346-9316-7E043035EFEB}">
      <dgm:prSet/>
      <dgm:spPr/>
      <dgm:t>
        <a:bodyPr/>
        <a:lstStyle/>
        <a:p>
          <a:endParaRPr lang="en-US"/>
        </a:p>
      </dgm:t>
    </dgm:pt>
    <dgm:pt modelId="{29FB7493-8315-8B40-8B5C-E1226CBC22F7}" type="sibTrans" cxnId="{933E2A2F-7537-7346-9316-7E043035EFEB}">
      <dgm:prSet/>
      <dgm:spPr/>
      <dgm:t>
        <a:bodyPr/>
        <a:lstStyle/>
        <a:p>
          <a:endParaRPr lang="en-US"/>
        </a:p>
      </dgm:t>
    </dgm:pt>
    <dgm:pt modelId="{C53033DE-2C07-6343-9E37-D0DA4A5421AB}">
      <dgm:prSet phldrT="[Text]" custT="1"/>
      <dgm:spPr/>
      <dgm:t>
        <a:bodyPr/>
        <a:lstStyle/>
        <a:p>
          <a:pPr>
            <a:buNone/>
          </a:pPr>
          <a:r>
            <a:rPr lang="en-US" sz="1600" b="0" dirty="0"/>
            <a:t>LLMs are not </a:t>
          </a:r>
          <a:r>
            <a:rPr lang="en-US" sz="1600" b="0" dirty="0" err="1"/>
            <a:t>Brightway</a:t>
          </a:r>
          <a:r>
            <a:rPr lang="en-US" sz="1600" b="0" dirty="0"/>
            <a:t> experts - they will mix different versions.</a:t>
          </a:r>
        </a:p>
      </dgm:t>
    </dgm:pt>
    <dgm:pt modelId="{040A8C5F-E29A-5C4D-82CD-4EB9F6E9E4D4}" type="parTrans" cxnId="{6C65A2D2-11BB-9244-A491-DB88B1AF3474}">
      <dgm:prSet/>
      <dgm:spPr/>
      <dgm:t>
        <a:bodyPr/>
        <a:lstStyle/>
        <a:p>
          <a:endParaRPr lang="en-US"/>
        </a:p>
      </dgm:t>
    </dgm:pt>
    <dgm:pt modelId="{8F2D7025-06B5-9644-83BC-224E23392EF6}" type="sibTrans" cxnId="{6C65A2D2-11BB-9244-A491-DB88B1AF3474}">
      <dgm:prSet/>
      <dgm:spPr/>
      <dgm:t>
        <a:bodyPr/>
        <a:lstStyle/>
        <a:p>
          <a:endParaRPr lang="en-US"/>
        </a:p>
      </dgm:t>
    </dgm:pt>
    <dgm:pt modelId="{FA010219-A5F9-364E-856D-5EB3FC12A276}" type="pres">
      <dgm:prSet presAssocID="{E9670E44-4C1E-ED4B-805A-41A1C287ABED}" presName="linear" presStyleCnt="0">
        <dgm:presLayoutVars>
          <dgm:animLvl val="lvl"/>
          <dgm:resizeHandles val="exact"/>
        </dgm:presLayoutVars>
      </dgm:prSet>
      <dgm:spPr/>
    </dgm:pt>
    <dgm:pt modelId="{149A31F5-D166-A64C-8153-C01E6D3B7169}" type="pres">
      <dgm:prSet presAssocID="{8A9949CC-711F-5F46-A966-DCEE8796C3E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5A70BE3-FD40-B546-9001-BD95BA26E030}" type="pres">
      <dgm:prSet presAssocID="{BC66A44A-91F2-1C43-A0EE-253261C9915D}" presName="spacer" presStyleCnt="0"/>
      <dgm:spPr/>
    </dgm:pt>
    <dgm:pt modelId="{6DA4EEE2-A93F-0145-9944-4B8D63BD3675}" type="pres">
      <dgm:prSet presAssocID="{C53033DE-2C07-6343-9E37-D0DA4A5421A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7CA5477-65EC-ED42-B188-B85D4EB877A6}" type="pres">
      <dgm:prSet presAssocID="{8F2D7025-06B5-9644-83BC-224E23392EF6}" presName="spacer" presStyleCnt="0"/>
      <dgm:spPr/>
    </dgm:pt>
    <dgm:pt modelId="{0BD3F513-85EC-4847-8AB1-BAA07E2FED7F}" type="pres">
      <dgm:prSet presAssocID="{C341CDFD-8072-D84D-BBEB-C802BD2DE07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33E2A2F-7537-7346-9316-7E043035EFEB}" srcId="{E9670E44-4C1E-ED4B-805A-41A1C287ABED}" destId="{C341CDFD-8072-D84D-BBEB-C802BD2DE075}" srcOrd="2" destOrd="0" parTransId="{C9E1CB54-DAF4-F44F-B8E2-8CBEA8344F82}" sibTransId="{29FB7493-8315-8B40-8B5C-E1226CBC22F7}"/>
    <dgm:cxn modelId="{785D0456-8B37-4C42-9646-3E99166E1B6E}" type="presOf" srcId="{E9670E44-4C1E-ED4B-805A-41A1C287ABED}" destId="{FA010219-A5F9-364E-856D-5EB3FC12A276}" srcOrd="0" destOrd="0" presId="urn:microsoft.com/office/officeart/2005/8/layout/vList2"/>
    <dgm:cxn modelId="{2AA88C56-DF7C-E74A-A365-5A4A4AB13FF7}" type="presOf" srcId="{8A9949CC-711F-5F46-A966-DCEE8796C3E1}" destId="{149A31F5-D166-A64C-8153-C01E6D3B7169}" srcOrd="0" destOrd="0" presId="urn:microsoft.com/office/officeart/2005/8/layout/vList2"/>
    <dgm:cxn modelId="{69F2E164-B9C8-3E44-90BE-7456DE51DA14}" type="presOf" srcId="{C53033DE-2C07-6343-9E37-D0DA4A5421AB}" destId="{6DA4EEE2-A93F-0145-9944-4B8D63BD3675}" srcOrd="0" destOrd="0" presId="urn:microsoft.com/office/officeart/2005/8/layout/vList2"/>
    <dgm:cxn modelId="{7F5034AF-9989-1741-B9C5-5501FAD49BCA}" type="presOf" srcId="{C341CDFD-8072-D84D-BBEB-C802BD2DE075}" destId="{0BD3F513-85EC-4847-8AB1-BAA07E2FED7F}" srcOrd="0" destOrd="0" presId="urn:microsoft.com/office/officeart/2005/8/layout/vList2"/>
    <dgm:cxn modelId="{53B9BCBC-CAB8-2B42-8887-F793A75E3B5B}" srcId="{E9670E44-4C1E-ED4B-805A-41A1C287ABED}" destId="{8A9949CC-711F-5F46-A966-DCEE8796C3E1}" srcOrd="0" destOrd="0" parTransId="{98EF40EF-D59C-AF45-9819-C50F360188EB}" sibTransId="{BC66A44A-91F2-1C43-A0EE-253261C9915D}"/>
    <dgm:cxn modelId="{6C65A2D2-11BB-9244-A491-DB88B1AF3474}" srcId="{E9670E44-4C1E-ED4B-805A-41A1C287ABED}" destId="{C53033DE-2C07-6343-9E37-D0DA4A5421AB}" srcOrd="1" destOrd="0" parTransId="{040A8C5F-E29A-5C4D-82CD-4EB9F6E9E4D4}" sibTransId="{8F2D7025-06B5-9644-83BC-224E23392EF6}"/>
    <dgm:cxn modelId="{3627F716-FA9D-8247-A087-3B4580255D8D}" type="presParOf" srcId="{FA010219-A5F9-364E-856D-5EB3FC12A276}" destId="{149A31F5-D166-A64C-8153-C01E6D3B7169}" srcOrd="0" destOrd="0" presId="urn:microsoft.com/office/officeart/2005/8/layout/vList2"/>
    <dgm:cxn modelId="{DB8EB8B5-287A-5541-BDCB-C5F8B6D96AAE}" type="presParOf" srcId="{FA010219-A5F9-364E-856D-5EB3FC12A276}" destId="{05A70BE3-FD40-B546-9001-BD95BA26E030}" srcOrd="1" destOrd="0" presId="urn:microsoft.com/office/officeart/2005/8/layout/vList2"/>
    <dgm:cxn modelId="{7CE85877-C762-AF41-9448-D3B0DBBFD793}" type="presParOf" srcId="{FA010219-A5F9-364E-856D-5EB3FC12A276}" destId="{6DA4EEE2-A93F-0145-9944-4B8D63BD3675}" srcOrd="2" destOrd="0" presId="urn:microsoft.com/office/officeart/2005/8/layout/vList2"/>
    <dgm:cxn modelId="{AAD7BCA4-1848-C54E-820F-A0FD328370D8}" type="presParOf" srcId="{FA010219-A5F9-364E-856D-5EB3FC12A276}" destId="{F7CA5477-65EC-ED42-B188-B85D4EB877A6}" srcOrd="3" destOrd="0" presId="urn:microsoft.com/office/officeart/2005/8/layout/vList2"/>
    <dgm:cxn modelId="{F81F0D4E-7A43-7640-AC1D-C45A5B2935D1}" type="presParOf" srcId="{FA010219-A5F9-364E-856D-5EB3FC12A276}" destId="{0BD3F513-85EC-4847-8AB1-BAA07E2FED7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5BD18CD-EF13-4055-886A-FB4F8894CA41}" type="doc">
      <dgm:prSet loTypeId="urn:microsoft.com/office/officeart/2008/layout/LinedList" loCatId="list" qsTypeId="urn:microsoft.com/office/officeart/2005/8/quickstyle/simple1#251" qsCatId="simple" csTypeId="urn:microsoft.com/office/officeart/2005/8/colors/accent1_2#130" csCatId="accent1" phldr="1"/>
      <dgm:spPr/>
      <dgm:t>
        <a:bodyPr/>
        <a:lstStyle/>
        <a:p>
          <a:endParaRPr lang="en-US"/>
        </a:p>
      </dgm:t>
    </dgm:pt>
    <dgm:pt modelId="{749856C4-0C83-4125-A9EB-16E06930CB35}">
      <dgm:prSet/>
      <dgm:spPr/>
      <dgm:t>
        <a:bodyPr/>
        <a:lstStyle/>
        <a:p>
          <a:r>
            <a:rPr lang="en-GB" b="1" i="0" dirty="0"/>
            <a:t>FOE WHEN</a:t>
          </a:r>
          <a:endParaRPr lang="en-US" dirty="0"/>
        </a:p>
      </dgm:t>
    </dgm:pt>
    <dgm:pt modelId="{A560D113-9DDB-43B1-B640-7AA54EF50C3B}" type="parTrans" cxnId="{4B2A4790-7E20-4095-88CE-F3F5A1B69A6A}">
      <dgm:prSet/>
      <dgm:spPr/>
      <dgm:t>
        <a:bodyPr/>
        <a:lstStyle/>
        <a:p>
          <a:endParaRPr lang="en-US"/>
        </a:p>
      </dgm:t>
    </dgm:pt>
    <dgm:pt modelId="{682D312F-89D5-4BC4-A257-8492AD288E76}" type="sibTrans" cxnId="{4B2A4790-7E20-4095-88CE-F3F5A1B69A6A}">
      <dgm:prSet/>
      <dgm:spPr/>
      <dgm:t>
        <a:bodyPr/>
        <a:lstStyle/>
        <a:p>
          <a:endParaRPr lang="en-US"/>
        </a:p>
      </dgm:t>
    </dgm:pt>
    <dgm:pt modelId="{D6613253-44F4-451A-A2F2-7CAFA14408C9}">
      <dgm:prSet/>
      <dgm:spPr/>
      <dgm:t>
        <a:bodyPr/>
        <a:lstStyle/>
        <a:p>
          <a:r>
            <a:rPr lang="en-GB" b="0" i="0" dirty="0"/>
            <a:t>Code that runs and returns a wrong number</a:t>
          </a:r>
          <a:endParaRPr lang="en-US" dirty="0"/>
        </a:p>
      </dgm:t>
    </dgm:pt>
    <dgm:pt modelId="{123FA3C0-E7F6-4903-A462-EEE695408A47}" type="parTrans" cxnId="{391E8E60-F013-4F50-966A-4F812646970D}">
      <dgm:prSet/>
      <dgm:spPr/>
      <dgm:t>
        <a:bodyPr/>
        <a:lstStyle/>
        <a:p>
          <a:endParaRPr lang="en-US"/>
        </a:p>
      </dgm:t>
    </dgm:pt>
    <dgm:pt modelId="{6E7C0DD9-4AEF-4028-95F3-0CF63DF05B8F}" type="sibTrans" cxnId="{391E8E60-F013-4F50-966A-4F812646970D}">
      <dgm:prSet/>
      <dgm:spPr/>
      <dgm:t>
        <a:bodyPr/>
        <a:lstStyle/>
        <a:p>
          <a:endParaRPr lang="en-US"/>
        </a:p>
      </dgm:t>
    </dgm:pt>
    <dgm:pt modelId="{0CD999F9-0B01-4F79-BFA7-B7A3954A9391}">
      <dgm:prSet/>
      <dgm:spPr/>
      <dgm:t>
        <a:bodyPr/>
        <a:lstStyle/>
        <a:p>
          <a:r>
            <a:rPr lang="en-GB" b="0" i="0" dirty="0"/>
            <a:t>A zero score, and no error to warn you</a:t>
          </a:r>
          <a:endParaRPr lang="en-US" dirty="0"/>
        </a:p>
      </dgm:t>
    </dgm:pt>
    <dgm:pt modelId="{243A567E-B40A-4C1C-A609-2560AA392E0E}" type="parTrans" cxnId="{14A566B0-909D-4C80-8678-F95B099D55CD}">
      <dgm:prSet/>
      <dgm:spPr/>
      <dgm:t>
        <a:bodyPr/>
        <a:lstStyle/>
        <a:p>
          <a:endParaRPr lang="en-US"/>
        </a:p>
      </dgm:t>
    </dgm:pt>
    <dgm:pt modelId="{C24F0290-0A8D-4EFD-BA81-7F5C05FDAEAE}" type="sibTrans" cxnId="{14A566B0-909D-4C80-8678-F95B099D55CD}">
      <dgm:prSet/>
      <dgm:spPr/>
      <dgm:t>
        <a:bodyPr/>
        <a:lstStyle/>
        <a:p>
          <a:endParaRPr lang="en-US"/>
        </a:p>
      </dgm:t>
    </dgm:pt>
    <dgm:pt modelId="{98E38847-8781-4FEC-A40F-805F995E68F3}">
      <dgm:prSet/>
      <dgm:spPr/>
      <dgm:t>
        <a:bodyPr/>
        <a:lstStyle/>
        <a:p>
          <a:r>
            <a:rPr lang="en-GB" b="0" i="0" dirty="0"/>
            <a:t>No debugging possible when with no AI</a:t>
          </a:r>
          <a:endParaRPr lang="en-US" dirty="0"/>
        </a:p>
      </dgm:t>
    </dgm:pt>
    <dgm:pt modelId="{CA19A469-6FAC-4698-9374-8258F82FF710}" type="parTrans" cxnId="{0E8CD669-2F4E-444E-8B7E-E46512E613E9}">
      <dgm:prSet/>
      <dgm:spPr/>
      <dgm:t>
        <a:bodyPr/>
        <a:lstStyle/>
        <a:p>
          <a:endParaRPr lang="en-US"/>
        </a:p>
      </dgm:t>
    </dgm:pt>
    <dgm:pt modelId="{F9709C7A-F8CC-45E8-9932-A4E831407225}" type="sibTrans" cxnId="{0E8CD669-2F4E-444E-8B7E-E46512E613E9}">
      <dgm:prSet/>
      <dgm:spPr/>
      <dgm:t>
        <a:bodyPr/>
        <a:lstStyle/>
        <a:p>
          <a:endParaRPr lang="en-US"/>
        </a:p>
      </dgm:t>
    </dgm:pt>
    <dgm:pt modelId="{8261E1C4-E3E8-42EB-9AE0-FA972CFA32EE}">
      <dgm:prSet/>
      <dgm:spPr/>
      <dgm:t>
        <a:bodyPr/>
        <a:lstStyle/>
        <a:p>
          <a:r>
            <a:rPr lang="en-GB" dirty="0" err="1"/>
            <a:t>Superflouses</a:t>
          </a:r>
          <a:r>
            <a:rPr lang="en-GB" dirty="0"/>
            <a:t> with next LLM version</a:t>
          </a:r>
          <a:endParaRPr lang="en-US" dirty="0"/>
        </a:p>
      </dgm:t>
    </dgm:pt>
    <dgm:pt modelId="{3E855DFA-94DF-4210-9862-72582F3EC246}" type="parTrans" cxnId="{B06BBE1E-714F-4646-B531-1CEE3B7BC035}">
      <dgm:prSet/>
      <dgm:spPr/>
      <dgm:t>
        <a:bodyPr/>
        <a:lstStyle/>
        <a:p>
          <a:endParaRPr lang="en-US"/>
        </a:p>
      </dgm:t>
    </dgm:pt>
    <dgm:pt modelId="{D871F980-A38D-4F78-A813-77507E2562D2}" type="sibTrans" cxnId="{B06BBE1E-714F-4646-B531-1CEE3B7BC035}">
      <dgm:prSet/>
      <dgm:spPr/>
      <dgm:t>
        <a:bodyPr/>
        <a:lstStyle/>
        <a:p>
          <a:endParaRPr lang="en-US"/>
        </a:p>
      </dgm:t>
    </dgm:pt>
    <dgm:pt modelId="{9C74B669-79B5-0641-9F43-2A178B5F0C06}">
      <dgm:prSet/>
      <dgm:spPr/>
      <dgm:t>
        <a:bodyPr/>
        <a:lstStyle/>
        <a:p>
          <a:r>
            <a:rPr lang="en-GB" b="1"/>
            <a:t>FRIEND WHEN</a:t>
          </a:r>
          <a:endParaRPr lang="en-US" dirty="0"/>
        </a:p>
      </dgm:t>
    </dgm:pt>
    <dgm:pt modelId="{1F64CB26-260A-244D-9F0D-6F1B992E706E}" type="parTrans" cxnId="{1F58A703-3B03-A949-8B2B-F60168EDDDC5}">
      <dgm:prSet/>
      <dgm:spPr/>
      <dgm:t>
        <a:bodyPr/>
        <a:lstStyle/>
        <a:p>
          <a:endParaRPr lang="en-US"/>
        </a:p>
      </dgm:t>
    </dgm:pt>
    <dgm:pt modelId="{40C27F03-98E4-0D4C-9400-2A21E7E5F5F8}" type="sibTrans" cxnId="{1F58A703-3B03-A949-8B2B-F60168EDDDC5}">
      <dgm:prSet/>
      <dgm:spPr/>
      <dgm:t>
        <a:bodyPr/>
        <a:lstStyle/>
        <a:p>
          <a:endParaRPr lang="en-US"/>
        </a:p>
      </dgm:t>
    </dgm:pt>
    <dgm:pt modelId="{6A90979B-063D-844E-AB0C-177157A8ACB2}">
      <dgm:prSet/>
      <dgm:spPr/>
      <dgm:t>
        <a:bodyPr/>
        <a:lstStyle/>
        <a:p>
          <a:r>
            <a:rPr lang="en-GB" dirty="0"/>
            <a:t>People with no-code can use </a:t>
          </a:r>
          <a:r>
            <a:rPr lang="en-GB" dirty="0" err="1"/>
            <a:t>Brightway</a:t>
          </a:r>
          <a:endParaRPr lang="en-US" dirty="0"/>
        </a:p>
      </dgm:t>
    </dgm:pt>
    <dgm:pt modelId="{E7E37233-FEAB-DC41-A8CA-E654F704E3A6}" type="parTrans" cxnId="{43AC720F-A66C-DF45-8C82-8E7005E1479F}">
      <dgm:prSet/>
      <dgm:spPr/>
      <dgm:t>
        <a:bodyPr/>
        <a:lstStyle/>
        <a:p>
          <a:endParaRPr lang="en-US"/>
        </a:p>
      </dgm:t>
    </dgm:pt>
    <dgm:pt modelId="{F3A63BAC-A528-4C4D-9AB5-DE69FA7FBE5D}" type="sibTrans" cxnId="{43AC720F-A66C-DF45-8C82-8E7005E1479F}">
      <dgm:prSet/>
      <dgm:spPr/>
      <dgm:t>
        <a:bodyPr/>
        <a:lstStyle/>
        <a:p>
          <a:endParaRPr lang="en-US"/>
        </a:p>
      </dgm:t>
    </dgm:pt>
    <dgm:pt modelId="{DE4F14DB-D790-AF4D-B202-B0D11E1F39D1}">
      <dgm:prSet/>
      <dgm:spPr/>
      <dgm:t>
        <a:bodyPr/>
        <a:lstStyle/>
        <a:p>
          <a:r>
            <a:rPr lang="en-US" dirty="0"/>
            <a:t>Vibe coding with expertise</a:t>
          </a:r>
        </a:p>
      </dgm:t>
    </dgm:pt>
    <dgm:pt modelId="{F5E823FE-D529-FB49-B7A9-57C48EC2B90F}" type="parTrans" cxnId="{1BB02D29-3228-1443-848B-D06C68F8F732}">
      <dgm:prSet/>
      <dgm:spPr/>
      <dgm:t>
        <a:bodyPr/>
        <a:lstStyle/>
        <a:p>
          <a:endParaRPr lang="en-US"/>
        </a:p>
      </dgm:t>
    </dgm:pt>
    <dgm:pt modelId="{D83D5557-68A9-164B-B76D-68A5E5034909}" type="sibTrans" cxnId="{1BB02D29-3228-1443-848B-D06C68F8F732}">
      <dgm:prSet/>
      <dgm:spPr/>
      <dgm:t>
        <a:bodyPr/>
        <a:lstStyle/>
        <a:p>
          <a:endParaRPr lang="en-US"/>
        </a:p>
      </dgm:t>
    </dgm:pt>
    <dgm:pt modelId="{B0A264AC-F8CB-C04F-818F-3DC42E620D20}">
      <dgm:prSet/>
      <dgm:spPr/>
      <dgm:t>
        <a:bodyPr/>
        <a:lstStyle/>
        <a:p>
          <a:r>
            <a:rPr lang="en-GB" dirty="0"/>
            <a:t>A student unstuck in minutes</a:t>
          </a:r>
          <a:endParaRPr lang="en-US" dirty="0"/>
        </a:p>
      </dgm:t>
    </dgm:pt>
    <dgm:pt modelId="{F9297CC7-76D1-9443-BC55-D6EBD8ADA96E}" type="parTrans" cxnId="{5F152826-A60E-7C45-965A-4EA8408A97DE}">
      <dgm:prSet/>
      <dgm:spPr/>
      <dgm:t>
        <a:bodyPr/>
        <a:lstStyle/>
        <a:p>
          <a:endParaRPr lang="en-US"/>
        </a:p>
      </dgm:t>
    </dgm:pt>
    <dgm:pt modelId="{657BF069-C22F-B744-A38F-AEBC94F7976D}" type="sibTrans" cxnId="{5F152826-A60E-7C45-965A-4EA8408A97DE}">
      <dgm:prSet/>
      <dgm:spPr/>
      <dgm:t>
        <a:bodyPr/>
        <a:lstStyle/>
        <a:p>
          <a:endParaRPr lang="en-US"/>
        </a:p>
      </dgm:t>
    </dgm:pt>
    <dgm:pt modelId="{04E7E18A-6D2A-A046-B191-9D5E2B168CCC}">
      <dgm:prSet/>
      <dgm:spPr/>
      <dgm:t>
        <a:bodyPr/>
        <a:lstStyle/>
        <a:p>
          <a:r>
            <a:rPr lang="en-US" dirty="0"/>
            <a:t>Go with smaller models – so can use </a:t>
          </a:r>
          <a:r>
            <a:rPr lang="en-US" dirty="0" err="1"/>
            <a:t>brightway</a:t>
          </a:r>
          <a:r>
            <a:rPr lang="en-US" dirty="0"/>
            <a:t> wit cheaper models</a:t>
          </a:r>
        </a:p>
      </dgm:t>
    </dgm:pt>
    <dgm:pt modelId="{7AC3ADB4-8F6E-6F4B-A9D2-C933C4B7D5DF}" type="parTrans" cxnId="{1C077638-D1AC-0348-89FC-C766E4191DD9}">
      <dgm:prSet/>
      <dgm:spPr/>
      <dgm:t>
        <a:bodyPr/>
        <a:lstStyle/>
        <a:p>
          <a:endParaRPr lang="en-US"/>
        </a:p>
      </dgm:t>
    </dgm:pt>
    <dgm:pt modelId="{1482767E-765D-124C-809C-4705526EB671}" type="sibTrans" cxnId="{1C077638-D1AC-0348-89FC-C766E4191DD9}">
      <dgm:prSet/>
      <dgm:spPr/>
      <dgm:t>
        <a:bodyPr/>
        <a:lstStyle/>
        <a:p>
          <a:endParaRPr lang="en-US"/>
        </a:p>
      </dgm:t>
    </dgm:pt>
    <dgm:pt modelId="{58129BF6-9C67-4B45-97DD-0EC1BD92A993}" type="pres">
      <dgm:prSet presAssocID="{55BD18CD-EF13-4055-886A-FB4F8894CA41}" presName="vert0" presStyleCnt="0">
        <dgm:presLayoutVars>
          <dgm:dir/>
          <dgm:animOne val="branch"/>
          <dgm:animLvl val="lvl"/>
        </dgm:presLayoutVars>
      </dgm:prSet>
      <dgm:spPr/>
    </dgm:pt>
    <dgm:pt modelId="{85AB6730-0F19-5C4F-99AC-38EAA832372D}" type="pres">
      <dgm:prSet presAssocID="{9C74B669-79B5-0641-9F43-2A178B5F0C06}" presName="thickLine" presStyleLbl="alignNode1" presStyleIdx="0" presStyleCnt="2"/>
      <dgm:spPr/>
    </dgm:pt>
    <dgm:pt modelId="{BB9D1932-CD9B-2A40-9A7B-25993A09E963}" type="pres">
      <dgm:prSet presAssocID="{9C74B669-79B5-0641-9F43-2A178B5F0C06}" presName="horz1" presStyleCnt="0"/>
      <dgm:spPr/>
    </dgm:pt>
    <dgm:pt modelId="{00D8C318-6C64-B246-B580-A78D5EEFCA99}" type="pres">
      <dgm:prSet presAssocID="{9C74B669-79B5-0641-9F43-2A178B5F0C06}" presName="tx1" presStyleLbl="revTx" presStyleIdx="0" presStyleCnt="10"/>
      <dgm:spPr/>
    </dgm:pt>
    <dgm:pt modelId="{4058F5ED-8A4C-A84C-86CF-EB64264A1AB0}" type="pres">
      <dgm:prSet presAssocID="{9C74B669-79B5-0641-9F43-2A178B5F0C06}" presName="vert1" presStyleCnt="0"/>
      <dgm:spPr/>
    </dgm:pt>
    <dgm:pt modelId="{DF2BBEBD-8DA1-CE46-90B0-AF951B43C4DC}" type="pres">
      <dgm:prSet presAssocID="{6A90979B-063D-844E-AB0C-177157A8ACB2}" presName="vertSpace2a" presStyleCnt="0"/>
      <dgm:spPr/>
    </dgm:pt>
    <dgm:pt modelId="{979076D5-BF32-724D-9BDC-E275F8A5E62C}" type="pres">
      <dgm:prSet presAssocID="{6A90979B-063D-844E-AB0C-177157A8ACB2}" presName="horz2" presStyleCnt="0"/>
      <dgm:spPr/>
    </dgm:pt>
    <dgm:pt modelId="{E7E32987-BCB3-CE4A-BD25-F198FED08136}" type="pres">
      <dgm:prSet presAssocID="{6A90979B-063D-844E-AB0C-177157A8ACB2}" presName="horzSpace2" presStyleCnt="0"/>
      <dgm:spPr/>
    </dgm:pt>
    <dgm:pt modelId="{8A0BD240-B97E-4A41-B6B7-183C7118E467}" type="pres">
      <dgm:prSet presAssocID="{6A90979B-063D-844E-AB0C-177157A8ACB2}" presName="tx2" presStyleLbl="revTx" presStyleIdx="1" presStyleCnt="10"/>
      <dgm:spPr/>
    </dgm:pt>
    <dgm:pt modelId="{6A35C159-4703-E146-BEE5-CE24ABB8D362}" type="pres">
      <dgm:prSet presAssocID="{6A90979B-063D-844E-AB0C-177157A8ACB2}" presName="vert2" presStyleCnt="0"/>
      <dgm:spPr/>
    </dgm:pt>
    <dgm:pt modelId="{B3B5E123-CE3F-8F45-8139-80C71DB3ECEF}" type="pres">
      <dgm:prSet presAssocID="{6A90979B-063D-844E-AB0C-177157A8ACB2}" presName="thinLine2b" presStyleLbl="callout" presStyleIdx="0" presStyleCnt="8"/>
      <dgm:spPr/>
    </dgm:pt>
    <dgm:pt modelId="{EB7D314A-85AA-4B4A-919D-BDF1DAF2A3C0}" type="pres">
      <dgm:prSet presAssocID="{6A90979B-063D-844E-AB0C-177157A8ACB2}" presName="vertSpace2b" presStyleCnt="0"/>
      <dgm:spPr/>
    </dgm:pt>
    <dgm:pt modelId="{A555814F-FF42-B743-B72C-37D38C43D184}" type="pres">
      <dgm:prSet presAssocID="{DE4F14DB-D790-AF4D-B202-B0D11E1F39D1}" presName="horz2" presStyleCnt="0"/>
      <dgm:spPr/>
    </dgm:pt>
    <dgm:pt modelId="{A847885B-CCF2-9B4B-8CBD-81495CE65B76}" type="pres">
      <dgm:prSet presAssocID="{DE4F14DB-D790-AF4D-B202-B0D11E1F39D1}" presName="horzSpace2" presStyleCnt="0"/>
      <dgm:spPr/>
    </dgm:pt>
    <dgm:pt modelId="{BA8E84FE-681D-7F4F-BF60-EA95F4F9D54E}" type="pres">
      <dgm:prSet presAssocID="{DE4F14DB-D790-AF4D-B202-B0D11E1F39D1}" presName="tx2" presStyleLbl="revTx" presStyleIdx="2" presStyleCnt="10"/>
      <dgm:spPr/>
    </dgm:pt>
    <dgm:pt modelId="{DB09555F-69A6-FA4D-B5CB-BA39C5D368CB}" type="pres">
      <dgm:prSet presAssocID="{DE4F14DB-D790-AF4D-B202-B0D11E1F39D1}" presName="vert2" presStyleCnt="0"/>
      <dgm:spPr/>
    </dgm:pt>
    <dgm:pt modelId="{660647CB-E78A-1B45-B5C0-281C4E569C98}" type="pres">
      <dgm:prSet presAssocID="{DE4F14DB-D790-AF4D-B202-B0D11E1F39D1}" presName="thinLine2b" presStyleLbl="callout" presStyleIdx="1" presStyleCnt="8"/>
      <dgm:spPr/>
    </dgm:pt>
    <dgm:pt modelId="{B1C900AD-C077-7045-B6C1-93E4F80589CA}" type="pres">
      <dgm:prSet presAssocID="{DE4F14DB-D790-AF4D-B202-B0D11E1F39D1}" presName="vertSpace2b" presStyleCnt="0"/>
      <dgm:spPr/>
    </dgm:pt>
    <dgm:pt modelId="{97C0F1D6-C20F-F349-BFCF-D32027CCD9D8}" type="pres">
      <dgm:prSet presAssocID="{B0A264AC-F8CB-C04F-818F-3DC42E620D20}" presName="horz2" presStyleCnt="0"/>
      <dgm:spPr/>
    </dgm:pt>
    <dgm:pt modelId="{202D4A5D-FB1A-F546-97E7-CCE1EFD834FD}" type="pres">
      <dgm:prSet presAssocID="{B0A264AC-F8CB-C04F-818F-3DC42E620D20}" presName="horzSpace2" presStyleCnt="0"/>
      <dgm:spPr/>
    </dgm:pt>
    <dgm:pt modelId="{7D7A8537-00F8-5245-AFA5-99CA5DAA77E8}" type="pres">
      <dgm:prSet presAssocID="{B0A264AC-F8CB-C04F-818F-3DC42E620D20}" presName="tx2" presStyleLbl="revTx" presStyleIdx="3" presStyleCnt="10"/>
      <dgm:spPr/>
    </dgm:pt>
    <dgm:pt modelId="{E6209885-ADAF-CB44-A159-46BEF2E2472A}" type="pres">
      <dgm:prSet presAssocID="{B0A264AC-F8CB-C04F-818F-3DC42E620D20}" presName="vert2" presStyleCnt="0"/>
      <dgm:spPr/>
    </dgm:pt>
    <dgm:pt modelId="{60A34056-6805-D745-950B-70A95867A0D4}" type="pres">
      <dgm:prSet presAssocID="{B0A264AC-F8CB-C04F-818F-3DC42E620D20}" presName="thinLine2b" presStyleLbl="callout" presStyleIdx="2" presStyleCnt="8"/>
      <dgm:spPr/>
    </dgm:pt>
    <dgm:pt modelId="{59C0C55A-2957-A846-9CC1-814D2510437A}" type="pres">
      <dgm:prSet presAssocID="{B0A264AC-F8CB-C04F-818F-3DC42E620D20}" presName="vertSpace2b" presStyleCnt="0"/>
      <dgm:spPr/>
    </dgm:pt>
    <dgm:pt modelId="{9B8AD916-412E-424A-943D-D902C46FF878}" type="pres">
      <dgm:prSet presAssocID="{04E7E18A-6D2A-A046-B191-9D5E2B168CCC}" presName="horz2" presStyleCnt="0"/>
      <dgm:spPr/>
    </dgm:pt>
    <dgm:pt modelId="{2EBFA69B-2741-8445-90D0-2CFD32048B0A}" type="pres">
      <dgm:prSet presAssocID="{04E7E18A-6D2A-A046-B191-9D5E2B168CCC}" presName="horzSpace2" presStyleCnt="0"/>
      <dgm:spPr/>
    </dgm:pt>
    <dgm:pt modelId="{3A1AB2D1-015F-4F4E-8879-2A9B51C76AE1}" type="pres">
      <dgm:prSet presAssocID="{04E7E18A-6D2A-A046-B191-9D5E2B168CCC}" presName="tx2" presStyleLbl="revTx" presStyleIdx="4" presStyleCnt="10"/>
      <dgm:spPr/>
    </dgm:pt>
    <dgm:pt modelId="{3077D135-528C-6447-AE61-EF154BB46263}" type="pres">
      <dgm:prSet presAssocID="{04E7E18A-6D2A-A046-B191-9D5E2B168CCC}" presName="vert2" presStyleCnt="0"/>
      <dgm:spPr/>
    </dgm:pt>
    <dgm:pt modelId="{0F1A301E-A974-3A42-8119-4AF03E841CE8}" type="pres">
      <dgm:prSet presAssocID="{04E7E18A-6D2A-A046-B191-9D5E2B168CCC}" presName="thinLine2b" presStyleLbl="callout" presStyleIdx="3" presStyleCnt="8"/>
      <dgm:spPr/>
    </dgm:pt>
    <dgm:pt modelId="{277B75F4-AD0C-C34A-8E3D-10662E49A798}" type="pres">
      <dgm:prSet presAssocID="{04E7E18A-6D2A-A046-B191-9D5E2B168CCC}" presName="vertSpace2b" presStyleCnt="0"/>
      <dgm:spPr/>
    </dgm:pt>
    <dgm:pt modelId="{99B7451B-FB68-1E4F-84F2-4EC70E2E7B55}" type="pres">
      <dgm:prSet presAssocID="{749856C4-0C83-4125-A9EB-16E06930CB35}" presName="thickLine" presStyleLbl="alignNode1" presStyleIdx="1" presStyleCnt="2"/>
      <dgm:spPr/>
    </dgm:pt>
    <dgm:pt modelId="{5B8BA170-4471-104A-9AA9-7CC2DFA3C108}" type="pres">
      <dgm:prSet presAssocID="{749856C4-0C83-4125-A9EB-16E06930CB35}" presName="horz1" presStyleCnt="0"/>
      <dgm:spPr/>
    </dgm:pt>
    <dgm:pt modelId="{DF7DA098-5D22-D043-ABDB-EBDE0A59FFE7}" type="pres">
      <dgm:prSet presAssocID="{749856C4-0C83-4125-A9EB-16E06930CB35}" presName="tx1" presStyleLbl="revTx" presStyleIdx="5" presStyleCnt="10"/>
      <dgm:spPr/>
    </dgm:pt>
    <dgm:pt modelId="{061744F5-BE28-D947-A289-6F163F9A749F}" type="pres">
      <dgm:prSet presAssocID="{749856C4-0C83-4125-A9EB-16E06930CB35}" presName="vert1" presStyleCnt="0"/>
      <dgm:spPr/>
    </dgm:pt>
    <dgm:pt modelId="{C1E29DA0-AB39-A946-A637-DE14902DAB18}" type="pres">
      <dgm:prSet presAssocID="{D6613253-44F4-451A-A2F2-7CAFA14408C9}" presName="vertSpace2a" presStyleCnt="0"/>
      <dgm:spPr/>
    </dgm:pt>
    <dgm:pt modelId="{F7195701-3C0E-FB46-AD57-A5C0283F0F4B}" type="pres">
      <dgm:prSet presAssocID="{D6613253-44F4-451A-A2F2-7CAFA14408C9}" presName="horz2" presStyleCnt="0"/>
      <dgm:spPr/>
    </dgm:pt>
    <dgm:pt modelId="{F6790892-EE12-D44F-8811-BFF35A3474B0}" type="pres">
      <dgm:prSet presAssocID="{D6613253-44F4-451A-A2F2-7CAFA14408C9}" presName="horzSpace2" presStyleCnt="0"/>
      <dgm:spPr/>
    </dgm:pt>
    <dgm:pt modelId="{0483FA9C-6978-7447-B7DC-3D7D2FE4A2E7}" type="pres">
      <dgm:prSet presAssocID="{D6613253-44F4-451A-A2F2-7CAFA14408C9}" presName="tx2" presStyleLbl="revTx" presStyleIdx="6" presStyleCnt="10"/>
      <dgm:spPr/>
    </dgm:pt>
    <dgm:pt modelId="{69F79355-5890-5D46-BE61-63A5BF87C163}" type="pres">
      <dgm:prSet presAssocID="{D6613253-44F4-451A-A2F2-7CAFA14408C9}" presName="vert2" presStyleCnt="0"/>
      <dgm:spPr/>
    </dgm:pt>
    <dgm:pt modelId="{5B201E20-5B3F-194C-B203-DD2D9CC8F939}" type="pres">
      <dgm:prSet presAssocID="{D6613253-44F4-451A-A2F2-7CAFA14408C9}" presName="thinLine2b" presStyleLbl="callout" presStyleIdx="4" presStyleCnt="8"/>
      <dgm:spPr/>
    </dgm:pt>
    <dgm:pt modelId="{CBB270EB-D6DD-284D-987A-0276743D4716}" type="pres">
      <dgm:prSet presAssocID="{D6613253-44F4-451A-A2F2-7CAFA14408C9}" presName="vertSpace2b" presStyleCnt="0"/>
      <dgm:spPr/>
    </dgm:pt>
    <dgm:pt modelId="{E33CA8BA-CE6F-C943-BC6E-60AD5635C513}" type="pres">
      <dgm:prSet presAssocID="{0CD999F9-0B01-4F79-BFA7-B7A3954A9391}" presName="horz2" presStyleCnt="0"/>
      <dgm:spPr/>
    </dgm:pt>
    <dgm:pt modelId="{158648F1-BA91-9A48-891D-35F6C2789259}" type="pres">
      <dgm:prSet presAssocID="{0CD999F9-0B01-4F79-BFA7-B7A3954A9391}" presName="horzSpace2" presStyleCnt="0"/>
      <dgm:spPr/>
    </dgm:pt>
    <dgm:pt modelId="{14A627C2-3C12-F141-AFD6-579F7103F950}" type="pres">
      <dgm:prSet presAssocID="{0CD999F9-0B01-4F79-BFA7-B7A3954A9391}" presName="tx2" presStyleLbl="revTx" presStyleIdx="7" presStyleCnt="10"/>
      <dgm:spPr/>
    </dgm:pt>
    <dgm:pt modelId="{BA48D60D-83A0-4D41-A54E-99A79FA5B7B8}" type="pres">
      <dgm:prSet presAssocID="{0CD999F9-0B01-4F79-BFA7-B7A3954A9391}" presName="vert2" presStyleCnt="0"/>
      <dgm:spPr/>
    </dgm:pt>
    <dgm:pt modelId="{91E6D07D-39C8-0F43-BA99-7A8E06032484}" type="pres">
      <dgm:prSet presAssocID="{0CD999F9-0B01-4F79-BFA7-B7A3954A9391}" presName="thinLine2b" presStyleLbl="callout" presStyleIdx="5" presStyleCnt="8"/>
      <dgm:spPr/>
    </dgm:pt>
    <dgm:pt modelId="{885BAE01-81D4-E748-8255-4BD445DA1C9B}" type="pres">
      <dgm:prSet presAssocID="{0CD999F9-0B01-4F79-BFA7-B7A3954A9391}" presName="vertSpace2b" presStyleCnt="0"/>
      <dgm:spPr/>
    </dgm:pt>
    <dgm:pt modelId="{85ED9ECD-1124-E245-A018-B6A5B70546B4}" type="pres">
      <dgm:prSet presAssocID="{98E38847-8781-4FEC-A40F-805F995E68F3}" presName="horz2" presStyleCnt="0"/>
      <dgm:spPr/>
    </dgm:pt>
    <dgm:pt modelId="{D1DFC56B-945E-EB45-B7E3-5F854D82BF91}" type="pres">
      <dgm:prSet presAssocID="{98E38847-8781-4FEC-A40F-805F995E68F3}" presName="horzSpace2" presStyleCnt="0"/>
      <dgm:spPr/>
    </dgm:pt>
    <dgm:pt modelId="{EB41C8CA-85F9-9642-8FDA-5FA240EBDA43}" type="pres">
      <dgm:prSet presAssocID="{98E38847-8781-4FEC-A40F-805F995E68F3}" presName="tx2" presStyleLbl="revTx" presStyleIdx="8" presStyleCnt="10"/>
      <dgm:spPr/>
    </dgm:pt>
    <dgm:pt modelId="{A1AD5572-7119-BA42-9209-83924FA0D925}" type="pres">
      <dgm:prSet presAssocID="{98E38847-8781-4FEC-A40F-805F995E68F3}" presName="vert2" presStyleCnt="0"/>
      <dgm:spPr/>
    </dgm:pt>
    <dgm:pt modelId="{349B6A1E-B463-494F-BF38-883261A9DC8C}" type="pres">
      <dgm:prSet presAssocID="{98E38847-8781-4FEC-A40F-805F995E68F3}" presName="thinLine2b" presStyleLbl="callout" presStyleIdx="6" presStyleCnt="8"/>
      <dgm:spPr/>
    </dgm:pt>
    <dgm:pt modelId="{92C8A7B5-EC1A-5444-B3B5-A8EF26F73DA0}" type="pres">
      <dgm:prSet presAssocID="{98E38847-8781-4FEC-A40F-805F995E68F3}" presName="vertSpace2b" presStyleCnt="0"/>
      <dgm:spPr/>
    </dgm:pt>
    <dgm:pt modelId="{17A1DA90-8EC5-924F-A5EA-596B979E21CE}" type="pres">
      <dgm:prSet presAssocID="{8261E1C4-E3E8-42EB-9AE0-FA972CFA32EE}" presName="horz2" presStyleCnt="0"/>
      <dgm:spPr/>
    </dgm:pt>
    <dgm:pt modelId="{9BF0B944-D28B-854B-8B5A-B072AB993872}" type="pres">
      <dgm:prSet presAssocID="{8261E1C4-E3E8-42EB-9AE0-FA972CFA32EE}" presName="horzSpace2" presStyleCnt="0"/>
      <dgm:spPr/>
    </dgm:pt>
    <dgm:pt modelId="{F2E16DDD-FE76-E641-94E3-D41F06EBCD99}" type="pres">
      <dgm:prSet presAssocID="{8261E1C4-E3E8-42EB-9AE0-FA972CFA32EE}" presName="tx2" presStyleLbl="revTx" presStyleIdx="9" presStyleCnt="10"/>
      <dgm:spPr/>
    </dgm:pt>
    <dgm:pt modelId="{086AFFFE-F266-AF40-9128-F9C13FB5544B}" type="pres">
      <dgm:prSet presAssocID="{8261E1C4-E3E8-42EB-9AE0-FA972CFA32EE}" presName="vert2" presStyleCnt="0"/>
      <dgm:spPr/>
    </dgm:pt>
    <dgm:pt modelId="{9BF486BD-9DAE-8744-97A5-FC0E78CC41C4}" type="pres">
      <dgm:prSet presAssocID="{8261E1C4-E3E8-42EB-9AE0-FA972CFA32EE}" presName="thinLine2b" presStyleLbl="callout" presStyleIdx="7" presStyleCnt="8"/>
      <dgm:spPr/>
    </dgm:pt>
    <dgm:pt modelId="{3B56ADF0-112F-A242-9B37-08C723ABA2DE}" type="pres">
      <dgm:prSet presAssocID="{8261E1C4-E3E8-42EB-9AE0-FA972CFA32EE}" presName="vertSpace2b" presStyleCnt="0"/>
      <dgm:spPr/>
    </dgm:pt>
  </dgm:ptLst>
  <dgm:cxnLst>
    <dgm:cxn modelId="{1F58A703-3B03-A949-8B2B-F60168EDDDC5}" srcId="{55BD18CD-EF13-4055-886A-FB4F8894CA41}" destId="{9C74B669-79B5-0641-9F43-2A178B5F0C06}" srcOrd="0" destOrd="0" parTransId="{1F64CB26-260A-244D-9F0D-6F1B992E706E}" sibTransId="{40C27F03-98E4-0D4C-9400-2A21E7E5F5F8}"/>
    <dgm:cxn modelId="{43AC720F-A66C-DF45-8C82-8E7005E1479F}" srcId="{9C74B669-79B5-0641-9F43-2A178B5F0C06}" destId="{6A90979B-063D-844E-AB0C-177157A8ACB2}" srcOrd="0" destOrd="0" parTransId="{E7E37233-FEAB-DC41-A8CA-E654F704E3A6}" sibTransId="{F3A63BAC-A528-4C4D-9AB5-DE69FA7FBE5D}"/>
    <dgm:cxn modelId="{B06BBE1E-714F-4646-B531-1CEE3B7BC035}" srcId="{749856C4-0C83-4125-A9EB-16E06930CB35}" destId="{8261E1C4-E3E8-42EB-9AE0-FA972CFA32EE}" srcOrd="3" destOrd="0" parTransId="{3E855DFA-94DF-4210-9862-72582F3EC246}" sibTransId="{D871F980-A38D-4F78-A813-77507E2562D2}"/>
    <dgm:cxn modelId="{5F152826-A60E-7C45-965A-4EA8408A97DE}" srcId="{9C74B669-79B5-0641-9F43-2A178B5F0C06}" destId="{B0A264AC-F8CB-C04F-818F-3DC42E620D20}" srcOrd="2" destOrd="0" parTransId="{F9297CC7-76D1-9443-BC55-D6EBD8ADA96E}" sibTransId="{657BF069-C22F-B744-A38F-AEBC94F7976D}"/>
    <dgm:cxn modelId="{1BB02D29-3228-1443-848B-D06C68F8F732}" srcId="{9C74B669-79B5-0641-9F43-2A178B5F0C06}" destId="{DE4F14DB-D790-AF4D-B202-B0D11E1F39D1}" srcOrd="1" destOrd="0" parTransId="{F5E823FE-D529-FB49-B7A9-57C48EC2B90F}" sibTransId="{D83D5557-68A9-164B-B76D-68A5E5034909}"/>
    <dgm:cxn modelId="{1C077638-D1AC-0348-89FC-C766E4191DD9}" srcId="{9C74B669-79B5-0641-9F43-2A178B5F0C06}" destId="{04E7E18A-6D2A-A046-B191-9D5E2B168CCC}" srcOrd="3" destOrd="0" parTransId="{7AC3ADB4-8F6E-6F4B-A9D2-C933C4B7D5DF}" sibTransId="{1482767E-765D-124C-809C-4705526EB671}"/>
    <dgm:cxn modelId="{E8C17744-4062-5D41-BB11-5D07C742C786}" type="presOf" srcId="{B0A264AC-F8CB-C04F-818F-3DC42E620D20}" destId="{7D7A8537-00F8-5245-AFA5-99CA5DAA77E8}" srcOrd="0" destOrd="0" presId="urn:microsoft.com/office/officeart/2008/layout/LinedList"/>
    <dgm:cxn modelId="{C1D16851-E0A5-C142-A436-A94FAB0F788D}" type="presOf" srcId="{749856C4-0C83-4125-A9EB-16E06930CB35}" destId="{DF7DA098-5D22-D043-ABDB-EBDE0A59FFE7}" srcOrd="0" destOrd="0" presId="urn:microsoft.com/office/officeart/2008/layout/LinedList"/>
    <dgm:cxn modelId="{DDBB6E60-C9B0-CB42-8810-C10B0AF92326}" type="presOf" srcId="{9C74B669-79B5-0641-9F43-2A178B5F0C06}" destId="{00D8C318-6C64-B246-B580-A78D5EEFCA99}" srcOrd="0" destOrd="0" presId="urn:microsoft.com/office/officeart/2008/layout/LinedList"/>
    <dgm:cxn modelId="{391E8E60-F013-4F50-966A-4F812646970D}" srcId="{749856C4-0C83-4125-A9EB-16E06930CB35}" destId="{D6613253-44F4-451A-A2F2-7CAFA14408C9}" srcOrd="0" destOrd="0" parTransId="{123FA3C0-E7F6-4903-A462-EEE695408A47}" sibTransId="{6E7C0DD9-4AEF-4028-95F3-0CF63DF05B8F}"/>
    <dgm:cxn modelId="{0E8CD669-2F4E-444E-8B7E-E46512E613E9}" srcId="{749856C4-0C83-4125-A9EB-16E06930CB35}" destId="{98E38847-8781-4FEC-A40F-805F995E68F3}" srcOrd="2" destOrd="0" parTransId="{CA19A469-6FAC-4698-9374-8258F82FF710}" sibTransId="{F9709C7A-F8CC-45E8-9932-A4E831407225}"/>
    <dgm:cxn modelId="{B1CFBA8F-1A04-0140-9E7D-863EABD6E2FA}" type="presOf" srcId="{98E38847-8781-4FEC-A40F-805F995E68F3}" destId="{EB41C8CA-85F9-9642-8FDA-5FA240EBDA43}" srcOrd="0" destOrd="0" presId="urn:microsoft.com/office/officeart/2008/layout/LinedList"/>
    <dgm:cxn modelId="{4B2A4790-7E20-4095-88CE-F3F5A1B69A6A}" srcId="{55BD18CD-EF13-4055-886A-FB4F8894CA41}" destId="{749856C4-0C83-4125-A9EB-16E06930CB35}" srcOrd="1" destOrd="0" parTransId="{A560D113-9DDB-43B1-B640-7AA54EF50C3B}" sibTransId="{682D312F-89D5-4BC4-A257-8492AD288E76}"/>
    <dgm:cxn modelId="{2C9E3397-2ADF-8845-B01C-D2E96E180123}" type="presOf" srcId="{04E7E18A-6D2A-A046-B191-9D5E2B168CCC}" destId="{3A1AB2D1-015F-4F4E-8879-2A9B51C76AE1}" srcOrd="0" destOrd="0" presId="urn:microsoft.com/office/officeart/2008/layout/LinedList"/>
    <dgm:cxn modelId="{880486AF-06CC-154C-9B90-3688110749F0}" type="presOf" srcId="{6A90979B-063D-844E-AB0C-177157A8ACB2}" destId="{8A0BD240-B97E-4A41-B6B7-183C7118E467}" srcOrd="0" destOrd="0" presId="urn:microsoft.com/office/officeart/2008/layout/LinedList"/>
    <dgm:cxn modelId="{14A566B0-909D-4C80-8678-F95B099D55CD}" srcId="{749856C4-0C83-4125-A9EB-16E06930CB35}" destId="{0CD999F9-0B01-4F79-BFA7-B7A3954A9391}" srcOrd="1" destOrd="0" parTransId="{243A567E-B40A-4C1C-A609-2560AA392E0E}" sibTransId="{C24F0290-0A8D-4EFD-BA81-7F5C05FDAEAE}"/>
    <dgm:cxn modelId="{C1DDCFB5-5F51-E440-A999-0C36C8A4489B}" type="presOf" srcId="{0CD999F9-0B01-4F79-BFA7-B7A3954A9391}" destId="{14A627C2-3C12-F141-AFD6-579F7103F950}" srcOrd="0" destOrd="0" presId="urn:microsoft.com/office/officeart/2008/layout/LinedList"/>
    <dgm:cxn modelId="{2AD67DCC-39B5-0D4B-BBBE-C9D5287B149F}" type="presOf" srcId="{8261E1C4-E3E8-42EB-9AE0-FA972CFA32EE}" destId="{F2E16DDD-FE76-E641-94E3-D41F06EBCD99}" srcOrd="0" destOrd="0" presId="urn:microsoft.com/office/officeart/2008/layout/LinedList"/>
    <dgm:cxn modelId="{EAA345E6-204E-7B46-B463-33989DB937EB}" type="presOf" srcId="{DE4F14DB-D790-AF4D-B202-B0D11E1F39D1}" destId="{BA8E84FE-681D-7F4F-BF60-EA95F4F9D54E}" srcOrd="0" destOrd="0" presId="urn:microsoft.com/office/officeart/2008/layout/LinedList"/>
    <dgm:cxn modelId="{C2433FEE-EF28-9649-97EA-80057E0E15B3}" type="presOf" srcId="{55BD18CD-EF13-4055-886A-FB4F8894CA41}" destId="{58129BF6-9C67-4B45-97DD-0EC1BD92A993}" srcOrd="0" destOrd="0" presId="urn:microsoft.com/office/officeart/2008/layout/LinedList"/>
    <dgm:cxn modelId="{70533BF4-C86F-3949-ADDB-BDB02AA242F2}" type="presOf" srcId="{D6613253-44F4-451A-A2F2-7CAFA14408C9}" destId="{0483FA9C-6978-7447-B7DC-3D7D2FE4A2E7}" srcOrd="0" destOrd="0" presId="urn:microsoft.com/office/officeart/2008/layout/LinedList"/>
    <dgm:cxn modelId="{F0E9C5E5-3732-FD46-A018-646BC3F8D1AC}" type="presParOf" srcId="{58129BF6-9C67-4B45-97DD-0EC1BD92A993}" destId="{85AB6730-0F19-5C4F-99AC-38EAA832372D}" srcOrd="0" destOrd="0" presId="urn:microsoft.com/office/officeart/2008/layout/LinedList"/>
    <dgm:cxn modelId="{E74226A0-7D06-0C43-A736-FCDFA945B155}" type="presParOf" srcId="{58129BF6-9C67-4B45-97DD-0EC1BD92A993}" destId="{BB9D1932-CD9B-2A40-9A7B-25993A09E963}" srcOrd="1" destOrd="0" presId="urn:microsoft.com/office/officeart/2008/layout/LinedList"/>
    <dgm:cxn modelId="{10A0EED6-8B8F-AB44-984F-E1450200B83B}" type="presParOf" srcId="{BB9D1932-CD9B-2A40-9A7B-25993A09E963}" destId="{00D8C318-6C64-B246-B580-A78D5EEFCA99}" srcOrd="0" destOrd="0" presId="urn:microsoft.com/office/officeart/2008/layout/LinedList"/>
    <dgm:cxn modelId="{A6D4470C-1A02-4D45-BBC6-4000A8DF1824}" type="presParOf" srcId="{BB9D1932-CD9B-2A40-9A7B-25993A09E963}" destId="{4058F5ED-8A4C-A84C-86CF-EB64264A1AB0}" srcOrd="1" destOrd="0" presId="urn:microsoft.com/office/officeart/2008/layout/LinedList"/>
    <dgm:cxn modelId="{C0916217-28AF-4B4C-BE49-B3D67BABC3D0}" type="presParOf" srcId="{4058F5ED-8A4C-A84C-86CF-EB64264A1AB0}" destId="{DF2BBEBD-8DA1-CE46-90B0-AF951B43C4DC}" srcOrd="0" destOrd="0" presId="urn:microsoft.com/office/officeart/2008/layout/LinedList"/>
    <dgm:cxn modelId="{31A4A138-F811-C446-8D02-94739A9BD0C2}" type="presParOf" srcId="{4058F5ED-8A4C-A84C-86CF-EB64264A1AB0}" destId="{979076D5-BF32-724D-9BDC-E275F8A5E62C}" srcOrd="1" destOrd="0" presId="urn:microsoft.com/office/officeart/2008/layout/LinedList"/>
    <dgm:cxn modelId="{7B7E89F9-439E-C740-97C5-1E2A22F2CBB6}" type="presParOf" srcId="{979076D5-BF32-724D-9BDC-E275F8A5E62C}" destId="{E7E32987-BCB3-CE4A-BD25-F198FED08136}" srcOrd="0" destOrd="0" presId="urn:microsoft.com/office/officeart/2008/layout/LinedList"/>
    <dgm:cxn modelId="{EB0B1DBD-6B88-4040-A94F-8FAC5026BC84}" type="presParOf" srcId="{979076D5-BF32-724D-9BDC-E275F8A5E62C}" destId="{8A0BD240-B97E-4A41-B6B7-183C7118E467}" srcOrd="1" destOrd="0" presId="urn:microsoft.com/office/officeart/2008/layout/LinedList"/>
    <dgm:cxn modelId="{34EA4610-37BA-594F-BAE5-95EE68857B57}" type="presParOf" srcId="{979076D5-BF32-724D-9BDC-E275F8A5E62C}" destId="{6A35C159-4703-E146-BEE5-CE24ABB8D362}" srcOrd="2" destOrd="0" presId="urn:microsoft.com/office/officeart/2008/layout/LinedList"/>
    <dgm:cxn modelId="{448E9C6C-153E-6E49-8CE0-26E8B155C4FD}" type="presParOf" srcId="{4058F5ED-8A4C-A84C-86CF-EB64264A1AB0}" destId="{B3B5E123-CE3F-8F45-8139-80C71DB3ECEF}" srcOrd="2" destOrd="0" presId="urn:microsoft.com/office/officeart/2008/layout/LinedList"/>
    <dgm:cxn modelId="{CAAA0BD6-A97D-4A42-B009-71952FA7530F}" type="presParOf" srcId="{4058F5ED-8A4C-A84C-86CF-EB64264A1AB0}" destId="{EB7D314A-85AA-4B4A-919D-BDF1DAF2A3C0}" srcOrd="3" destOrd="0" presId="urn:microsoft.com/office/officeart/2008/layout/LinedList"/>
    <dgm:cxn modelId="{B92BE8F2-06A5-F44A-9F5E-B9E8999A29B6}" type="presParOf" srcId="{4058F5ED-8A4C-A84C-86CF-EB64264A1AB0}" destId="{A555814F-FF42-B743-B72C-37D38C43D184}" srcOrd="4" destOrd="0" presId="urn:microsoft.com/office/officeart/2008/layout/LinedList"/>
    <dgm:cxn modelId="{014E94F3-312B-0143-B1CA-003567E62274}" type="presParOf" srcId="{A555814F-FF42-B743-B72C-37D38C43D184}" destId="{A847885B-CCF2-9B4B-8CBD-81495CE65B76}" srcOrd="0" destOrd="0" presId="urn:microsoft.com/office/officeart/2008/layout/LinedList"/>
    <dgm:cxn modelId="{ADAC69E0-7ED1-654A-A99F-F9610F2D1F23}" type="presParOf" srcId="{A555814F-FF42-B743-B72C-37D38C43D184}" destId="{BA8E84FE-681D-7F4F-BF60-EA95F4F9D54E}" srcOrd="1" destOrd="0" presId="urn:microsoft.com/office/officeart/2008/layout/LinedList"/>
    <dgm:cxn modelId="{24DDB9E4-1B58-E24D-A9CB-4E8B3F68DC9B}" type="presParOf" srcId="{A555814F-FF42-B743-B72C-37D38C43D184}" destId="{DB09555F-69A6-FA4D-B5CB-BA39C5D368CB}" srcOrd="2" destOrd="0" presId="urn:microsoft.com/office/officeart/2008/layout/LinedList"/>
    <dgm:cxn modelId="{84E00A57-C953-F94F-B849-89847BABC4FD}" type="presParOf" srcId="{4058F5ED-8A4C-A84C-86CF-EB64264A1AB0}" destId="{660647CB-E78A-1B45-B5C0-281C4E569C98}" srcOrd="5" destOrd="0" presId="urn:microsoft.com/office/officeart/2008/layout/LinedList"/>
    <dgm:cxn modelId="{398B57FF-0142-294C-9500-6F1D3977FDCB}" type="presParOf" srcId="{4058F5ED-8A4C-A84C-86CF-EB64264A1AB0}" destId="{B1C900AD-C077-7045-B6C1-93E4F80589CA}" srcOrd="6" destOrd="0" presId="urn:microsoft.com/office/officeart/2008/layout/LinedList"/>
    <dgm:cxn modelId="{0DBA3265-B08C-4647-A896-FEED3C50FAFA}" type="presParOf" srcId="{4058F5ED-8A4C-A84C-86CF-EB64264A1AB0}" destId="{97C0F1D6-C20F-F349-BFCF-D32027CCD9D8}" srcOrd="7" destOrd="0" presId="urn:microsoft.com/office/officeart/2008/layout/LinedList"/>
    <dgm:cxn modelId="{F40B4E81-6CE5-6B48-B2CC-6C53801B405C}" type="presParOf" srcId="{97C0F1D6-C20F-F349-BFCF-D32027CCD9D8}" destId="{202D4A5D-FB1A-F546-97E7-CCE1EFD834FD}" srcOrd="0" destOrd="0" presId="urn:microsoft.com/office/officeart/2008/layout/LinedList"/>
    <dgm:cxn modelId="{878FE506-7339-6B48-9522-1FA42E3A0698}" type="presParOf" srcId="{97C0F1D6-C20F-F349-BFCF-D32027CCD9D8}" destId="{7D7A8537-00F8-5245-AFA5-99CA5DAA77E8}" srcOrd="1" destOrd="0" presId="urn:microsoft.com/office/officeart/2008/layout/LinedList"/>
    <dgm:cxn modelId="{9EA5024D-A474-F44D-A466-4AAB7CF40557}" type="presParOf" srcId="{97C0F1D6-C20F-F349-BFCF-D32027CCD9D8}" destId="{E6209885-ADAF-CB44-A159-46BEF2E2472A}" srcOrd="2" destOrd="0" presId="urn:microsoft.com/office/officeart/2008/layout/LinedList"/>
    <dgm:cxn modelId="{9BBA699E-BB26-184D-A82D-2C9A705AC119}" type="presParOf" srcId="{4058F5ED-8A4C-A84C-86CF-EB64264A1AB0}" destId="{60A34056-6805-D745-950B-70A95867A0D4}" srcOrd="8" destOrd="0" presId="urn:microsoft.com/office/officeart/2008/layout/LinedList"/>
    <dgm:cxn modelId="{ECE5A8FA-6ABA-604C-B5AE-40C3F18E4C58}" type="presParOf" srcId="{4058F5ED-8A4C-A84C-86CF-EB64264A1AB0}" destId="{59C0C55A-2957-A846-9CC1-814D2510437A}" srcOrd="9" destOrd="0" presId="urn:microsoft.com/office/officeart/2008/layout/LinedList"/>
    <dgm:cxn modelId="{2401B408-2F13-4443-A9FF-969F0A2ADB0E}" type="presParOf" srcId="{4058F5ED-8A4C-A84C-86CF-EB64264A1AB0}" destId="{9B8AD916-412E-424A-943D-D902C46FF878}" srcOrd="10" destOrd="0" presId="urn:microsoft.com/office/officeart/2008/layout/LinedList"/>
    <dgm:cxn modelId="{0C09DF05-0F41-1A43-A723-8428922B8188}" type="presParOf" srcId="{9B8AD916-412E-424A-943D-D902C46FF878}" destId="{2EBFA69B-2741-8445-90D0-2CFD32048B0A}" srcOrd="0" destOrd="0" presId="urn:microsoft.com/office/officeart/2008/layout/LinedList"/>
    <dgm:cxn modelId="{8D75E7CA-0C8A-D34D-9862-C5116AA67C34}" type="presParOf" srcId="{9B8AD916-412E-424A-943D-D902C46FF878}" destId="{3A1AB2D1-015F-4F4E-8879-2A9B51C76AE1}" srcOrd="1" destOrd="0" presId="urn:microsoft.com/office/officeart/2008/layout/LinedList"/>
    <dgm:cxn modelId="{BFE2B61E-0063-394D-A9CE-5CB17C6CA1B0}" type="presParOf" srcId="{9B8AD916-412E-424A-943D-D902C46FF878}" destId="{3077D135-528C-6447-AE61-EF154BB46263}" srcOrd="2" destOrd="0" presId="urn:microsoft.com/office/officeart/2008/layout/LinedList"/>
    <dgm:cxn modelId="{15D56B67-D072-7E4C-BACF-461B782FD8B9}" type="presParOf" srcId="{4058F5ED-8A4C-A84C-86CF-EB64264A1AB0}" destId="{0F1A301E-A974-3A42-8119-4AF03E841CE8}" srcOrd="11" destOrd="0" presId="urn:microsoft.com/office/officeart/2008/layout/LinedList"/>
    <dgm:cxn modelId="{B6E6FC28-4884-544A-BB59-389FF1313FE5}" type="presParOf" srcId="{4058F5ED-8A4C-A84C-86CF-EB64264A1AB0}" destId="{277B75F4-AD0C-C34A-8E3D-10662E49A798}" srcOrd="12" destOrd="0" presId="urn:microsoft.com/office/officeart/2008/layout/LinedList"/>
    <dgm:cxn modelId="{98E7395E-86A6-2644-BA17-7FE5F72EF2DA}" type="presParOf" srcId="{58129BF6-9C67-4B45-97DD-0EC1BD92A993}" destId="{99B7451B-FB68-1E4F-84F2-4EC70E2E7B55}" srcOrd="2" destOrd="0" presId="urn:microsoft.com/office/officeart/2008/layout/LinedList"/>
    <dgm:cxn modelId="{7B5ABEC6-1283-8443-AA8B-4589EB56FA17}" type="presParOf" srcId="{58129BF6-9C67-4B45-97DD-0EC1BD92A993}" destId="{5B8BA170-4471-104A-9AA9-7CC2DFA3C108}" srcOrd="3" destOrd="0" presId="urn:microsoft.com/office/officeart/2008/layout/LinedList"/>
    <dgm:cxn modelId="{680AB860-80D0-6D45-96CB-46725B550D1C}" type="presParOf" srcId="{5B8BA170-4471-104A-9AA9-7CC2DFA3C108}" destId="{DF7DA098-5D22-D043-ABDB-EBDE0A59FFE7}" srcOrd="0" destOrd="0" presId="urn:microsoft.com/office/officeart/2008/layout/LinedList"/>
    <dgm:cxn modelId="{B97D07CC-0C98-8946-AF12-AD002CF15CD4}" type="presParOf" srcId="{5B8BA170-4471-104A-9AA9-7CC2DFA3C108}" destId="{061744F5-BE28-D947-A289-6F163F9A749F}" srcOrd="1" destOrd="0" presId="urn:microsoft.com/office/officeart/2008/layout/LinedList"/>
    <dgm:cxn modelId="{0B91C633-3C00-AC4A-BF9D-D6105DBA3E98}" type="presParOf" srcId="{061744F5-BE28-D947-A289-6F163F9A749F}" destId="{C1E29DA0-AB39-A946-A637-DE14902DAB18}" srcOrd="0" destOrd="0" presId="urn:microsoft.com/office/officeart/2008/layout/LinedList"/>
    <dgm:cxn modelId="{8899B961-EE8A-AA4F-9BEE-68DB860FD2D4}" type="presParOf" srcId="{061744F5-BE28-D947-A289-6F163F9A749F}" destId="{F7195701-3C0E-FB46-AD57-A5C0283F0F4B}" srcOrd="1" destOrd="0" presId="urn:microsoft.com/office/officeart/2008/layout/LinedList"/>
    <dgm:cxn modelId="{E7112CE4-CEC1-F641-89BA-DF2748BA4788}" type="presParOf" srcId="{F7195701-3C0E-FB46-AD57-A5C0283F0F4B}" destId="{F6790892-EE12-D44F-8811-BFF35A3474B0}" srcOrd="0" destOrd="0" presId="urn:microsoft.com/office/officeart/2008/layout/LinedList"/>
    <dgm:cxn modelId="{A928FEBF-F612-C341-B9A7-CDFA75560E47}" type="presParOf" srcId="{F7195701-3C0E-FB46-AD57-A5C0283F0F4B}" destId="{0483FA9C-6978-7447-B7DC-3D7D2FE4A2E7}" srcOrd="1" destOrd="0" presId="urn:microsoft.com/office/officeart/2008/layout/LinedList"/>
    <dgm:cxn modelId="{4430958A-72D8-774B-ABA0-0226C0814C66}" type="presParOf" srcId="{F7195701-3C0E-FB46-AD57-A5C0283F0F4B}" destId="{69F79355-5890-5D46-BE61-63A5BF87C163}" srcOrd="2" destOrd="0" presId="urn:microsoft.com/office/officeart/2008/layout/LinedList"/>
    <dgm:cxn modelId="{BA94D59B-DFDA-3640-A0A6-D1C3307E4FC6}" type="presParOf" srcId="{061744F5-BE28-D947-A289-6F163F9A749F}" destId="{5B201E20-5B3F-194C-B203-DD2D9CC8F939}" srcOrd="2" destOrd="0" presId="urn:microsoft.com/office/officeart/2008/layout/LinedList"/>
    <dgm:cxn modelId="{2C297727-5414-DD42-A35C-E9FC9218AE67}" type="presParOf" srcId="{061744F5-BE28-D947-A289-6F163F9A749F}" destId="{CBB270EB-D6DD-284D-987A-0276743D4716}" srcOrd="3" destOrd="0" presId="urn:microsoft.com/office/officeart/2008/layout/LinedList"/>
    <dgm:cxn modelId="{15593224-18BC-D643-94C0-F158A6040643}" type="presParOf" srcId="{061744F5-BE28-D947-A289-6F163F9A749F}" destId="{E33CA8BA-CE6F-C943-BC6E-60AD5635C513}" srcOrd="4" destOrd="0" presId="urn:microsoft.com/office/officeart/2008/layout/LinedList"/>
    <dgm:cxn modelId="{C7737885-8FEF-0F46-B82F-D82E8CA9AB1C}" type="presParOf" srcId="{E33CA8BA-CE6F-C943-BC6E-60AD5635C513}" destId="{158648F1-BA91-9A48-891D-35F6C2789259}" srcOrd="0" destOrd="0" presId="urn:microsoft.com/office/officeart/2008/layout/LinedList"/>
    <dgm:cxn modelId="{C0D3B802-C5DA-5243-A795-4DFBA23D4ABF}" type="presParOf" srcId="{E33CA8BA-CE6F-C943-BC6E-60AD5635C513}" destId="{14A627C2-3C12-F141-AFD6-579F7103F950}" srcOrd="1" destOrd="0" presId="urn:microsoft.com/office/officeart/2008/layout/LinedList"/>
    <dgm:cxn modelId="{B52DDE6F-4B02-EE44-B75D-E04800832B9B}" type="presParOf" srcId="{E33CA8BA-CE6F-C943-BC6E-60AD5635C513}" destId="{BA48D60D-83A0-4D41-A54E-99A79FA5B7B8}" srcOrd="2" destOrd="0" presId="urn:microsoft.com/office/officeart/2008/layout/LinedList"/>
    <dgm:cxn modelId="{647F7677-599C-8344-8074-81E9B222EEB4}" type="presParOf" srcId="{061744F5-BE28-D947-A289-6F163F9A749F}" destId="{91E6D07D-39C8-0F43-BA99-7A8E06032484}" srcOrd="5" destOrd="0" presId="urn:microsoft.com/office/officeart/2008/layout/LinedList"/>
    <dgm:cxn modelId="{C4900526-F1B7-604E-9194-B4F5597D9BD2}" type="presParOf" srcId="{061744F5-BE28-D947-A289-6F163F9A749F}" destId="{885BAE01-81D4-E748-8255-4BD445DA1C9B}" srcOrd="6" destOrd="0" presId="urn:microsoft.com/office/officeart/2008/layout/LinedList"/>
    <dgm:cxn modelId="{4D9D8A2B-592B-5F4D-94B7-6ED0F0B82F99}" type="presParOf" srcId="{061744F5-BE28-D947-A289-6F163F9A749F}" destId="{85ED9ECD-1124-E245-A018-B6A5B70546B4}" srcOrd="7" destOrd="0" presId="urn:microsoft.com/office/officeart/2008/layout/LinedList"/>
    <dgm:cxn modelId="{ADE2FDB7-426E-0045-996A-720AE2C20E0C}" type="presParOf" srcId="{85ED9ECD-1124-E245-A018-B6A5B70546B4}" destId="{D1DFC56B-945E-EB45-B7E3-5F854D82BF91}" srcOrd="0" destOrd="0" presId="urn:microsoft.com/office/officeart/2008/layout/LinedList"/>
    <dgm:cxn modelId="{C591AE25-AB45-774B-8190-C2AAD5206E8B}" type="presParOf" srcId="{85ED9ECD-1124-E245-A018-B6A5B70546B4}" destId="{EB41C8CA-85F9-9642-8FDA-5FA240EBDA43}" srcOrd="1" destOrd="0" presId="urn:microsoft.com/office/officeart/2008/layout/LinedList"/>
    <dgm:cxn modelId="{DDF8DFE7-2D91-4249-A9D5-17134A61FE6B}" type="presParOf" srcId="{85ED9ECD-1124-E245-A018-B6A5B70546B4}" destId="{A1AD5572-7119-BA42-9209-83924FA0D925}" srcOrd="2" destOrd="0" presId="urn:microsoft.com/office/officeart/2008/layout/LinedList"/>
    <dgm:cxn modelId="{8A02CA69-1822-AD44-83FA-D3B341534FFA}" type="presParOf" srcId="{061744F5-BE28-D947-A289-6F163F9A749F}" destId="{349B6A1E-B463-494F-BF38-883261A9DC8C}" srcOrd="8" destOrd="0" presId="urn:microsoft.com/office/officeart/2008/layout/LinedList"/>
    <dgm:cxn modelId="{D85C7098-56AE-FA40-8096-3E619E3F850A}" type="presParOf" srcId="{061744F5-BE28-D947-A289-6F163F9A749F}" destId="{92C8A7B5-EC1A-5444-B3B5-A8EF26F73DA0}" srcOrd="9" destOrd="0" presId="urn:microsoft.com/office/officeart/2008/layout/LinedList"/>
    <dgm:cxn modelId="{D0BDDB2B-0715-2F43-94B6-C73DD98A8A5F}" type="presParOf" srcId="{061744F5-BE28-D947-A289-6F163F9A749F}" destId="{17A1DA90-8EC5-924F-A5EA-596B979E21CE}" srcOrd="10" destOrd="0" presId="urn:microsoft.com/office/officeart/2008/layout/LinedList"/>
    <dgm:cxn modelId="{95FF908B-E31C-0E4F-A8D1-DD59D0032EFA}" type="presParOf" srcId="{17A1DA90-8EC5-924F-A5EA-596B979E21CE}" destId="{9BF0B944-D28B-854B-8B5A-B072AB993872}" srcOrd="0" destOrd="0" presId="urn:microsoft.com/office/officeart/2008/layout/LinedList"/>
    <dgm:cxn modelId="{866BFD7A-6D46-A442-BDDB-3C3F4B115EE2}" type="presParOf" srcId="{17A1DA90-8EC5-924F-A5EA-596B979E21CE}" destId="{F2E16DDD-FE76-E641-94E3-D41F06EBCD99}" srcOrd="1" destOrd="0" presId="urn:microsoft.com/office/officeart/2008/layout/LinedList"/>
    <dgm:cxn modelId="{E3D10730-163D-D04B-93A6-92F057140B9F}" type="presParOf" srcId="{17A1DA90-8EC5-924F-A5EA-596B979E21CE}" destId="{086AFFFE-F266-AF40-9128-F9C13FB5544B}" srcOrd="2" destOrd="0" presId="urn:microsoft.com/office/officeart/2008/layout/LinedList"/>
    <dgm:cxn modelId="{DCD8F09F-4757-4F44-BB64-8ECA973E420B}" type="presParOf" srcId="{061744F5-BE28-D947-A289-6F163F9A749F}" destId="{9BF486BD-9DAE-8744-97A5-FC0E78CC41C4}" srcOrd="11" destOrd="0" presId="urn:microsoft.com/office/officeart/2008/layout/LinedList"/>
    <dgm:cxn modelId="{3D6F109C-6E8B-6E48-9EC5-21C0448714D3}" type="presParOf" srcId="{061744F5-BE28-D947-A289-6F163F9A749F}" destId="{3B56ADF0-112F-A242-9B37-08C723ABA2DE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E195A68-2CB9-CA44-BB81-95DE10B0ED25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8811B9-A7AA-AA4D-AAB2-99E41FB278BB}">
      <dgm:prSet phldrT="[Text]"/>
      <dgm:spPr/>
      <dgm:t>
        <a:bodyPr/>
        <a:lstStyle/>
        <a:p>
          <a:r>
            <a:rPr lang="en-GB" b="1" i="0" dirty="0">
              <a:solidFill>
                <a:srgbClr val="5A6B76"/>
              </a:solidFill>
            </a:rPr>
            <a:t>FOE WHEN</a:t>
          </a:r>
          <a:endParaRPr lang="en-US" dirty="0"/>
        </a:p>
      </dgm:t>
    </dgm:pt>
    <dgm:pt modelId="{ADAFDF56-048A-6447-BDE1-DE64148DD43D}" type="parTrans" cxnId="{34926BBC-B27B-A140-B9C6-D0BCFF329437}">
      <dgm:prSet/>
      <dgm:spPr/>
      <dgm:t>
        <a:bodyPr/>
        <a:lstStyle/>
        <a:p>
          <a:endParaRPr lang="en-US"/>
        </a:p>
      </dgm:t>
    </dgm:pt>
    <dgm:pt modelId="{E12705E6-861E-6242-A08C-9BB0381BD116}" type="sibTrans" cxnId="{34926BBC-B27B-A140-B9C6-D0BCFF329437}">
      <dgm:prSet/>
      <dgm:spPr/>
      <dgm:t>
        <a:bodyPr/>
        <a:lstStyle/>
        <a:p>
          <a:endParaRPr lang="en-US"/>
        </a:p>
      </dgm:t>
    </dgm:pt>
    <dgm:pt modelId="{4B75F76D-F6B5-4146-A666-FF61FDCB14A9}">
      <dgm:prSet/>
      <dgm:spPr/>
      <dgm:t>
        <a:bodyPr/>
        <a:lstStyle/>
        <a:p>
          <a:r>
            <a:rPr lang="en-GB" b="0" i="0" dirty="0">
              <a:solidFill>
                <a:srgbClr val="0E2841"/>
              </a:solidFill>
            </a:rPr>
            <a:t>One click, and the number is quietly wrong</a:t>
          </a:r>
        </a:p>
      </dgm:t>
    </dgm:pt>
    <dgm:pt modelId="{90D6D345-2C27-404F-AF63-25FFD7B459E6}" type="parTrans" cxnId="{08E7C25E-21FD-CE49-87A0-482859468D89}">
      <dgm:prSet/>
      <dgm:spPr/>
      <dgm:t>
        <a:bodyPr/>
        <a:lstStyle/>
        <a:p>
          <a:endParaRPr lang="en-US"/>
        </a:p>
      </dgm:t>
    </dgm:pt>
    <dgm:pt modelId="{61E73489-C701-454F-85E1-B8AC3755DCA4}" type="sibTrans" cxnId="{08E7C25E-21FD-CE49-87A0-482859468D89}">
      <dgm:prSet/>
      <dgm:spPr/>
      <dgm:t>
        <a:bodyPr/>
        <a:lstStyle/>
        <a:p>
          <a:endParaRPr lang="en-US"/>
        </a:p>
      </dgm:t>
    </dgm:pt>
    <dgm:pt modelId="{9E7936A7-9394-FE45-9167-2EEE964C1C47}">
      <dgm:prSet/>
      <dgm:spPr/>
      <dgm:t>
        <a:bodyPr/>
        <a:lstStyle/>
        <a:p>
          <a:r>
            <a:rPr lang="en-GB" b="0" i="0" dirty="0">
              <a:solidFill>
                <a:srgbClr val="0E2841"/>
              </a:solidFill>
            </a:rPr>
            <a:t>No one can point to where the choice came from</a:t>
          </a:r>
        </a:p>
      </dgm:t>
    </dgm:pt>
    <dgm:pt modelId="{4FA684E5-27B9-0A42-B567-2E5922EBA1BF}" type="parTrans" cxnId="{3DAF348B-252B-5E49-A5EB-BB99C25D7D0A}">
      <dgm:prSet/>
      <dgm:spPr/>
      <dgm:t>
        <a:bodyPr/>
        <a:lstStyle/>
        <a:p>
          <a:endParaRPr lang="en-US"/>
        </a:p>
      </dgm:t>
    </dgm:pt>
    <dgm:pt modelId="{720C86E7-0C6C-D34B-8271-FC61D0B5BD86}" type="sibTrans" cxnId="{3DAF348B-252B-5E49-A5EB-BB99C25D7D0A}">
      <dgm:prSet/>
      <dgm:spPr/>
      <dgm:t>
        <a:bodyPr/>
        <a:lstStyle/>
        <a:p>
          <a:endParaRPr lang="en-US"/>
        </a:p>
      </dgm:t>
    </dgm:pt>
    <dgm:pt modelId="{B615850F-7EA9-BA4C-93C2-E0B692FD6C93}">
      <dgm:prSet/>
      <dgm:spPr/>
      <dgm:t>
        <a:bodyPr/>
        <a:lstStyle/>
        <a:p>
          <a:r>
            <a:rPr lang="en-GB" b="0" i="0" dirty="0">
              <a:solidFill>
                <a:srgbClr val="0E2841"/>
              </a:solidFill>
            </a:rPr>
            <a:t>Wrong once, wrong in every study that reuses it</a:t>
          </a:r>
        </a:p>
      </dgm:t>
    </dgm:pt>
    <dgm:pt modelId="{7DC760E6-AD8C-8A4D-8EED-34E28C6F10A3}" type="parTrans" cxnId="{F86B5857-235D-8B44-91B7-6BF99FA43934}">
      <dgm:prSet/>
      <dgm:spPr/>
      <dgm:t>
        <a:bodyPr/>
        <a:lstStyle/>
        <a:p>
          <a:endParaRPr lang="en-US"/>
        </a:p>
      </dgm:t>
    </dgm:pt>
    <dgm:pt modelId="{DB9339C5-6E36-254A-A41F-3DF772138FEC}" type="sibTrans" cxnId="{F86B5857-235D-8B44-91B7-6BF99FA43934}">
      <dgm:prSet/>
      <dgm:spPr/>
      <dgm:t>
        <a:bodyPr/>
        <a:lstStyle/>
        <a:p>
          <a:endParaRPr lang="en-US"/>
        </a:p>
      </dgm:t>
    </dgm:pt>
    <dgm:pt modelId="{539621F7-560D-D10A-4324-3D2776612F61}">
      <dgm:prSet/>
      <dgm:spPr/>
      <dgm:t>
        <a:bodyPr/>
        <a:lstStyle/>
        <a:p>
          <a:r>
            <a:rPr lang="en-GB" b="0" i="0" dirty="0">
              <a:solidFill>
                <a:srgbClr val="0E2841"/>
              </a:solidFill>
            </a:rPr>
            <a:t>Each step hallucinates a little more than the last</a:t>
          </a:r>
        </a:p>
      </dgm:t>
    </dgm:pt>
    <dgm:pt modelId="{167FB90D-1E1D-93DD-FCC3-6064818A5DCC}" type="parTrans" cxnId="{8BA62EFD-995C-6E63-2720-2FCEB3CF0EA0}">
      <dgm:prSet/>
      <dgm:spPr/>
      <dgm:t>
        <a:bodyPr/>
        <a:lstStyle/>
        <a:p>
          <a:endParaRPr lang="en-US"/>
        </a:p>
      </dgm:t>
    </dgm:pt>
    <dgm:pt modelId="{C9153805-AC63-0558-F650-4A170F8D8C2A}" type="sibTrans" cxnId="{8BA62EFD-995C-6E63-2720-2FCEB3CF0EA0}">
      <dgm:prSet/>
      <dgm:spPr/>
      <dgm:t>
        <a:bodyPr/>
        <a:lstStyle/>
        <a:p>
          <a:endParaRPr lang="en-US"/>
        </a:p>
      </dgm:t>
    </dgm:pt>
    <dgm:pt modelId="{A3F29E10-8607-A84D-8897-3DA660053891}">
      <dgm:prSet/>
      <dgm:spPr/>
      <dgm:t>
        <a:bodyPr/>
        <a:lstStyle/>
        <a:p>
          <a:r>
            <a:rPr lang="en-GB" b="1" dirty="0">
              <a:solidFill>
                <a:srgbClr val="156082"/>
              </a:solidFill>
            </a:rPr>
            <a:t>FRIEND WHEN</a:t>
          </a:r>
          <a:endParaRPr lang="en-US" dirty="0"/>
        </a:p>
      </dgm:t>
    </dgm:pt>
    <dgm:pt modelId="{1FC45CF3-9055-1548-8A34-D3D095ACBD06}" type="parTrans" cxnId="{EF62F18C-1501-C841-8CE9-9C9329C3A395}">
      <dgm:prSet/>
      <dgm:spPr/>
    </dgm:pt>
    <dgm:pt modelId="{186315D5-24DC-4049-8DBF-B44857ED0BE5}" type="sibTrans" cxnId="{EF62F18C-1501-C841-8CE9-9C9329C3A395}">
      <dgm:prSet/>
      <dgm:spPr/>
    </dgm:pt>
    <dgm:pt modelId="{87A66018-24F6-4C48-BFBB-1E497E0F4A50}">
      <dgm:prSet/>
      <dgm:spPr/>
      <dgm:t>
        <a:bodyPr/>
        <a:lstStyle/>
        <a:p>
          <a:r>
            <a:rPr lang="en-GB" dirty="0">
              <a:solidFill>
                <a:srgbClr val="0E2841"/>
              </a:solidFill>
            </a:rPr>
            <a:t>A screening LCA in one click, not nine months</a:t>
          </a:r>
        </a:p>
      </dgm:t>
    </dgm:pt>
    <dgm:pt modelId="{000B038F-85F4-8348-82FC-D29902E8C632}" type="parTrans" cxnId="{C0BD9CBF-9275-D240-97F5-5B1A79A4E74D}">
      <dgm:prSet/>
      <dgm:spPr/>
      <dgm:t>
        <a:bodyPr/>
        <a:lstStyle/>
        <a:p>
          <a:endParaRPr lang="en-US"/>
        </a:p>
      </dgm:t>
    </dgm:pt>
    <dgm:pt modelId="{481DEB92-226A-144B-B764-3B588F7B0EA0}" type="sibTrans" cxnId="{C0BD9CBF-9275-D240-97F5-5B1A79A4E74D}">
      <dgm:prSet/>
      <dgm:spPr/>
      <dgm:t>
        <a:bodyPr/>
        <a:lstStyle/>
        <a:p>
          <a:endParaRPr lang="en-US"/>
        </a:p>
      </dgm:t>
    </dgm:pt>
    <dgm:pt modelId="{D598F6A8-F6A2-804A-B31F-52113E4C0EB5}">
      <dgm:prSet/>
      <dgm:spPr/>
      <dgm:t>
        <a:bodyPr/>
        <a:lstStyle/>
        <a:p>
          <a:r>
            <a:rPr lang="en-GB" dirty="0">
              <a:solidFill>
                <a:srgbClr val="0E2841"/>
              </a:solidFill>
            </a:rPr>
            <a:t>It does the lookup, you keep the judgement</a:t>
          </a:r>
        </a:p>
      </dgm:t>
    </dgm:pt>
    <dgm:pt modelId="{92F440AA-9EE5-DF42-BA46-6B8BB532E786}" type="parTrans" cxnId="{B8AA25FF-9607-AA40-9FEB-D8731458D5B0}">
      <dgm:prSet/>
      <dgm:spPr/>
      <dgm:t>
        <a:bodyPr/>
        <a:lstStyle/>
        <a:p>
          <a:endParaRPr lang="en-US"/>
        </a:p>
      </dgm:t>
    </dgm:pt>
    <dgm:pt modelId="{58E56805-D8C7-3C4B-938C-B34E32BC8072}" type="sibTrans" cxnId="{B8AA25FF-9607-AA40-9FEB-D8731458D5B0}">
      <dgm:prSet/>
      <dgm:spPr/>
      <dgm:t>
        <a:bodyPr/>
        <a:lstStyle/>
        <a:p>
          <a:endParaRPr lang="en-US"/>
        </a:p>
      </dgm:t>
    </dgm:pt>
    <dgm:pt modelId="{9E4AD588-230F-E049-943F-A23DEE1A1063}">
      <dgm:prSet/>
      <dgm:spPr/>
      <dgm:t>
        <a:bodyPr/>
        <a:lstStyle/>
        <a:p>
          <a:r>
            <a:rPr lang="en-GB" dirty="0">
              <a:solidFill>
                <a:srgbClr val="0E2841"/>
              </a:solidFill>
            </a:rPr>
            <a:t>New data, and the study re-runs in minutes</a:t>
          </a:r>
        </a:p>
      </dgm:t>
    </dgm:pt>
    <dgm:pt modelId="{95834762-8007-EA4A-978B-5FA575903E5D}" type="parTrans" cxnId="{C0B7EF1C-2FA8-C544-9F3D-F7DBCE4CF99F}">
      <dgm:prSet/>
      <dgm:spPr/>
      <dgm:t>
        <a:bodyPr/>
        <a:lstStyle/>
        <a:p>
          <a:endParaRPr lang="en-US"/>
        </a:p>
      </dgm:t>
    </dgm:pt>
    <dgm:pt modelId="{B6D74F1B-F996-7E4D-B116-572596E6E800}" type="sibTrans" cxnId="{C0B7EF1C-2FA8-C544-9F3D-F7DBCE4CF99F}">
      <dgm:prSet/>
      <dgm:spPr/>
      <dgm:t>
        <a:bodyPr/>
        <a:lstStyle/>
        <a:p>
          <a:endParaRPr lang="en-US"/>
        </a:p>
      </dgm:t>
    </dgm:pt>
    <dgm:pt modelId="{ECE0ADAD-B9A0-704F-812A-57E6C2961FA4}">
      <dgm:prSet/>
      <dgm:spPr/>
      <dgm:t>
        <a:bodyPr/>
        <a:lstStyle/>
        <a:p>
          <a:r>
            <a:rPr lang="en-GB" dirty="0">
              <a:solidFill>
                <a:srgbClr val="0E2841"/>
              </a:solidFill>
            </a:rPr>
            <a:t>You can keep asking, deeper, and still get something useful</a:t>
          </a:r>
        </a:p>
      </dgm:t>
    </dgm:pt>
    <dgm:pt modelId="{8ED1BD8D-DAD7-0543-AF2E-7A5905C67B69}" type="parTrans" cxnId="{A8B3BED6-5583-C34F-A8FF-6EAFED14C4B3}">
      <dgm:prSet/>
      <dgm:spPr/>
      <dgm:t>
        <a:bodyPr/>
        <a:lstStyle/>
        <a:p>
          <a:endParaRPr lang="en-US"/>
        </a:p>
      </dgm:t>
    </dgm:pt>
    <dgm:pt modelId="{C53752EB-100D-D843-A70B-42D0E72E5382}" type="sibTrans" cxnId="{A8B3BED6-5583-C34F-A8FF-6EAFED14C4B3}">
      <dgm:prSet/>
      <dgm:spPr/>
      <dgm:t>
        <a:bodyPr/>
        <a:lstStyle/>
        <a:p>
          <a:endParaRPr lang="en-US"/>
        </a:p>
      </dgm:t>
    </dgm:pt>
    <dgm:pt modelId="{C57A06C3-B7C3-4148-8FAE-80DDF7D1DD6C}" type="pres">
      <dgm:prSet presAssocID="{0E195A68-2CB9-CA44-BB81-95DE10B0ED25}" presName="vert0" presStyleCnt="0">
        <dgm:presLayoutVars>
          <dgm:dir/>
          <dgm:animOne val="branch"/>
          <dgm:animLvl val="lvl"/>
        </dgm:presLayoutVars>
      </dgm:prSet>
      <dgm:spPr/>
    </dgm:pt>
    <dgm:pt modelId="{FB73E3C1-52B9-C042-AD60-7EDD668349CF}" type="pres">
      <dgm:prSet presAssocID="{A3F29E10-8607-A84D-8897-3DA660053891}" presName="thickLine" presStyleLbl="alignNode1" presStyleIdx="0" presStyleCnt="2"/>
      <dgm:spPr/>
    </dgm:pt>
    <dgm:pt modelId="{A11EB6CF-5FFE-9C4B-82DC-1BD6521F9DAD}" type="pres">
      <dgm:prSet presAssocID="{A3F29E10-8607-A84D-8897-3DA660053891}" presName="horz1" presStyleCnt="0"/>
      <dgm:spPr/>
    </dgm:pt>
    <dgm:pt modelId="{5680C0B7-4109-4349-BDD2-B53CC41429B1}" type="pres">
      <dgm:prSet presAssocID="{A3F29E10-8607-A84D-8897-3DA660053891}" presName="tx1" presStyleLbl="revTx" presStyleIdx="0" presStyleCnt="10"/>
      <dgm:spPr/>
    </dgm:pt>
    <dgm:pt modelId="{EBC5DA17-FE4A-E143-9CE8-3CDF81430C2A}" type="pres">
      <dgm:prSet presAssocID="{A3F29E10-8607-A84D-8897-3DA660053891}" presName="vert1" presStyleCnt="0"/>
      <dgm:spPr/>
    </dgm:pt>
    <dgm:pt modelId="{E40FA77F-482E-5C4D-9529-EF09CFCE5B96}" type="pres">
      <dgm:prSet presAssocID="{87A66018-24F6-4C48-BFBB-1E497E0F4A50}" presName="vertSpace2a" presStyleCnt="0"/>
      <dgm:spPr/>
    </dgm:pt>
    <dgm:pt modelId="{5B981B84-4E95-1549-9DAB-87DD39BEB53A}" type="pres">
      <dgm:prSet presAssocID="{87A66018-24F6-4C48-BFBB-1E497E0F4A50}" presName="horz2" presStyleCnt="0"/>
      <dgm:spPr/>
    </dgm:pt>
    <dgm:pt modelId="{02AA189C-EB3E-6041-985A-552D032019F4}" type="pres">
      <dgm:prSet presAssocID="{87A66018-24F6-4C48-BFBB-1E497E0F4A50}" presName="horzSpace2" presStyleCnt="0"/>
      <dgm:spPr/>
    </dgm:pt>
    <dgm:pt modelId="{9B8C0FEC-5781-4043-AB12-5DD94BBC1D4A}" type="pres">
      <dgm:prSet presAssocID="{87A66018-24F6-4C48-BFBB-1E497E0F4A50}" presName="tx2" presStyleLbl="revTx" presStyleIdx="1" presStyleCnt="10"/>
      <dgm:spPr/>
    </dgm:pt>
    <dgm:pt modelId="{02E7420B-21E3-104F-BF5A-F4BA6764AD92}" type="pres">
      <dgm:prSet presAssocID="{87A66018-24F6-4C48-BFBB-1E497E0F4A50}" presName="vert2" presStyleCnt="0"/>
      <dgm:spPr/>
    </dgm:pt>
    <dgm:pt modelId="{76D7F095-131E-C24E-8010-5D438CCC86C7}" type="pres">
      <dgm:prSet presAssocID="{87A66018-24F6-4C48-BFBB-1E497E0F4A50}" presName="thinLine2b" presStyleLbl="callout" presStyleIdx="0" presStyleCnt="8"/>
      <dgm:spPr/>
    </dgm:pt>
    <dgm:pt modelId="{739713EF-2278-EC47-8203-22E5B01BC735}" type="pres">
      <dgm:prSet presAssocID="{87A66018-24F6-4C48-BFBB-1E497E0F4A50}" presName="vertSpace2b" presStyleCnt="0"/>
      <dgm:spPr/>
    </dgm:pt>
    <dgm:pt modelId="{C08E4BC5-F635-4143-9DE2-F93C9C997F7A}" type="pres">
      <dgm:prSet presAssocID="{D598F6A8-F6A2-804A-B31F-52113E4C0EB5}" presName="horz2" presStyleCnt="0"/>
      <dgm:spPr/>
    </dgm:pt>
    <dgm:pt modelId="{1CD89DC4-B6AB-BD42-8D89-7725609C52CE}" type="pres">
      <dgm:prSet presAssocID="{D598F6A8-F6A2-804A-B31F-52113E4C0EB5}" presName="horzSpace2" presStyleCnt="0"/>
      <dgm:spPr/>
    </dgm:pt>
    <dgm:pt modelId="{0E7323F8-2357-0B48-AEFB-81528BDF5951}" type="pres">
      <dgm:prSet presAssocID="{D598F6A8-F6A2-804A-B31F-52113E4C0EB5}" presName="tx2" presStyleLbl="revTx" presStyleIdx="2" presStyleCnt="10"/>
      <dgm:spPr/>
    </dgm:pt>
    <dgm:pt modelId="{06B7909E-934A-4741-8348-164401BCD137}" type="pres">
      <dgm:prSet presAssocID="{D598F6A8-F6A2-804A-B31F-52113E4C0EB5}" presName="vert2" presStyleCnt="0"/>
      <dgm:spPr/>
    </dgm:pt>
    <dgm:pt modelId="{226AFAD4-DD2E-5E4A-B64D-452D4F32A0C0}" type="pres">
      <dgm:prSet presAssocID="{D598F6A8-F6A2-804A-B31F-52113E4C0EB5}" presName="thinLine2b" presStyleLbl="callout" presStyleIdx="1" presStyleCnt="8"/>
      <dgm:spPr/>
    </dgm:pt>
    <dgm:pt modelId="{5F8DAE47-8038-9243-A313-E144FCA4AE75}" type="pres">
      <dgm:prSet presAssocID="{D598F6A8-F6A2-804A-B31F-52113E4C0EB5}" presName="vertSpace2b" presStyleCnt="0"/>
      <dgm:spPr/>
    </dgm:pt>
    <dgm:pt modelId="{C6ACDFF6-24E3-3B4F-970D-59D93522B8C1}" type="pres">
      <dgm:prSet presAssocID="{9E4AD588-230F-E049-943F-A23DEE1A1063}" presName="horz2" presStyleCnt="0"/>
      <dgm:spPr/>
    </dgm:pt>
    <dgm:pt modelId="{19B20C71-2E51-1D40-92E8-A947B7A48914}" type="pres">
      <dgm:prSet presAssocID="{9E4AD588-230F-E049-943F-A23DEE1A1063}" presName="horzSpace2" presStyleCnt="0"/>
      <dgm:spPr/>
    </dgm:pt>
    <dgm:pt modelId="{8CA9FD5A-3898-584A-8DA4-EA52E01DF577}" type="pres">
      <dgm:prSet presAssocID="{9E4AD588-230F-E049-943F-A23DEE1A1063}" presName="tx2" presStyleLbl="revTx" presStyleIdx="3" presStyleCnt="10"/>
      <dgm:spPr/>
    </dgm:pt>
    <dgm:pt modelId="{41232160-37F4-AC49-B913-619718720108}" type="pres">
      <dgm:prSet presAssocID="{9E4AD588-230F-E049-943F-A23DEE1A1063}" presName="vert2" presStyleCnt="0"/>
      <dgm:spPr/>
    </dgm:pt>
    <dgm:pt modelId="{5DB96530-DD44-1844-983C-845FBB20C95A}" type="pres">
      <dgm:prSet presAssocID="{9E4AD588-230F-E049-943F-A23DEE1A1063}" presName="thinLine2b" presStyleLbl="callout" presStyleIdx="2" presStyleCnt="8"/>
      <dgm:spPr/>
    </dgm:pt>
    <dgm:pt modelId="{11368215-071D-6B44-881B-40826324B8FE}" type="pres">
      <dgm:prSet presAssocID="{9E4AD588-230F-E049-943F-A23DEE1A1063}" presName="vertSpace2b" presStyleCnt="0"/>
      <dgm:spPr/>
    </dgm:pt>
    <dgm:pt modelId="{91772F3C-F400-FD41-8B6F-E9A6FB7D5887}" type="pres">
      <dgm:prSet presAssocID="{ECE0ADAD-B9A0-704F-812A-57E6C2961FA4}" presName="horz2" presStyleCnt="0"/>
      <dgm:spPr/>
    </dgm:pt>
    <dgm:pt modelId="{B0D35B3B-B586-6A49-B1D1-65EE9F1FD45C}" type="pres">
      <dgm:prSet presAssocID="{ECE0ADAD-B9A0-704F-812A-57E6C2961FA4}" presName="horzSpace2" presStyleCnt="0"/>
      <dgm:spPr/>
    </dgm:pt>
    <dgm:pt modelId="{E5EBF036-E168-2343-92AF-77EEADD78B3F}" type="pres">
      <dgm:prSet presAssocID="{ECE0ADAD-B9A0-704F-812A-57E6C2961FA4}" presName="tx2" presStyleLbl="revTx" presStyleIdx="4" presStyleCnt="10"/>
      <dgm:spPr/>
    </dgm:pt>
    <dgm:pt modelId="{11598C38-C69A-524B-8AC6-CC29ED599EB2}" type="pres">
      <dgm:prSet presAssocID="{ECE0ADAD-B9A0-704F-812A-57E6C2961FA4}" presName="vert2" presStyleCnt="0"/>
      <dgm:spPr/>
    </dgm:pt>
    <dgm:pt modelId="{AFB78EBA-7081-F545-A6A9-397B663402B7}" type="pres">
      <dgm:prSet presAssocID="{ECE0ADAD-B9A0-704F-812A-57E6C2961FA4}" presName="thinLine2b" presStyleLbl="callout" presStyleIdx="3" presStyleCnt="8"/>
      <dgm:spPr/>
    </dgm:pt>
    <dgm:pt modelId="{87FE8F88-A31B-8440-B3A4-FCBE072E4240}" type="pres">
      <dgm:prSet presAssocID="{ECE0ADAD-B9A0-704F-812A-57E6C2961FA4}" presName="vertSpace2b" presStyleCnt="0"/>
      <dgm:spPr/>
    </dgm:pt>
    <dgm:pt modelId="{74FFD45F-CD01-1C4D-BF86-4AD7D9DBC4B1}" type="pres">
      <dgm:prSet presAssocID="{DE8811B9-A7AA-AA4D-AAB2-99E41FB278BB}" presName="thickLine" presStyleLbl="alignNode1" presStyleIdx="1" presStyleCnt="2"/>
      <dgm:spPr/>
    </dgm:pt>
    <dgm:pt modelId="{7B9C3C72-7D53-C54D-8BFF-8F23A257A86A}" type="pres">
      <dgm:prSet presAssocID="{DE8811B9-A7AA-AA4D-AAB2-99E41FB278BB}" presName="horz1" presStyleCnt="0"/>
      <dgm:spPr/>
    </dgm:pt>
    <dgm:pt modelId="{9E172268-FA4E-704F-8C01-D756209771C0}" type="pres">
      <dgm:prSet presAssocID="{DE8811B9-A7AA-AA4D-AAB2-99E41FB278BB}" presName="tx1" presStyleLbl="revTx" presStyleIdx="5" presStyleCnt="10"/>
      <dgm:spPr/>
    </dgm:pt>
    <dgm:pt modelId="{852DE9E2-BF9F-1542-BBAB-BD506709FFB9}" type="pres">
      <dgm:prSet presAssocID="{DE8811B9-A7AA-AA4D-AAB2-99E41FB278BB}" presName="vert1" presStyleCnt="0"/>
      <dgm:spPr/>
    </dgm:pt>
    <dgm:pt modelId="{350CBF5D-61D7-624F-BC37-84339EA35203}" type="pres">
      <dgm:prSet presAssocID="{4B75F76D-F6B5-4146-A666-FF61FDCB14A9}" presName="vertSpace2a" presStyleCnt="0"/>
      <dgm:spPr/>
    </dgm:pt>
    <dgm:pt modelId="{D82F667A-B5B9-924D-ADE9-A2F161AC1573}" type="pres">
      <dgm:prSet presAssocID="{4B75F76D-F6B5-4146-A666-FF61FDCB14A9}" presName="horz2" presStyleCnt="0"/>
      <dgm:spPr/>
    </dgm:pt>
    <dgm:pt modelId="{F8757F08-F141-CF41-95EF-ED1002116866}" type="pres">
      <dgm:prSet presAssocID="{4B75F76D-F6B5-4146-A666-FF61FDCB14A9}" presName="horzSpace2" presStyleCnt="0"/>
      <dgm:spPr/>
    </dgm:pt>
    <dgm:pt modelId="{C9139A40-31C5-1C4E-BE19-5A4D8219C67E}" type="pres">
      <dgm:prSet presAssocID="{4B75F76D-F6B5-4146-A666-FF61FDCB14A9}" presName="tx2" presStyleLbl="revTx" presStyleIdx="6" presStyleCnt="10"/>
      <dgm:spPr/>
    </dgm:pt>
    <dgm:pt modelId="{282DF457-82BA-D54E-851C-9C55D44DFC07}" type="pres">
      <dgm:prSet presAssocID="{4B75F76D-F6B5-4146-A666-FF61FDCB14A9}" presName="vert2" presStyleCnt="0"/>
      <dgm:spPr/>
    </dgm:pt>
    <dgm:pt modelId="{B0F7C645-C300-FB44-8FA2-9D8FEEAF1616}" type="pres">
      <dgm:prSet presAssocID="{4B75F76D-F6B5-4146-A666-FF61FDCB14A9}" presName="thinLine2b" presStyleLbl="callout" presStyleIdx="4" presStyleCnt="8"/>
      <dgm:spPr/>
    </dgm:pt>
    <dgm:pt modelId="{FFC32519-7B3C-0441-A7FD-22F065735097}" type="pres">
      <dgm:prSet presAssocID="{4B75F76D-F6B5-4146-A666-FF61FDCB14A9}" presName="vertSpace2b" presStyleCnt="0"/>
      <dgm:spPr/>
    </dgm:pt>
    <dgm:pt modelId="{D51C523B-3561-B24D-9151-1F8BDB1021E9}" type="pres">
      <dgm:prSet presAssocID="{9E7936A7-9394-FE45-9167-2EEE964C1C47}" presName="horz2" presStyleCnt="0"/>
      <dgm:spPr/>
    </dgm:pt>
    <dgm:pt modelId="{5B716FF5-2F91-804A-84D2-4F12F84B18D1}" type="pres">
      <dgm:prSet presAssocID="{9E7936A7-9394-FE45-9167-2EEE964C1C47}" presName="horzSpace2" presStyleCnt="0"/>
      <dgm:spPr/>
    </dgm:pt>
    <dgm:pt modelId="{094D6A3B-A958-BB4C-89A2-B789F89AC903}" type="pres">
      <dgm:prSet presAssocID="{9E7936A7-9394-FE45-9167-2EEE964C1C47}" presName="tx2" presStyleLbl="revTx" presStyleIdx="7" presStyleCnt="10"/>
      <dgm:spPr/>
    </dgm:pt>
    <dgm:pt modelId="{01CF19CA-AC35-D641-A26D-6BD131DBCA87}" type="pres">
      <dgm:prSet presAssocID="{9E7936A7-9394-FE45-9167-2EEE964C1C47}" presName="vert2" presStyleCnt="0"/>
      <dgm:spPr/>
    </dgm:pt>
    <dgm:pt modelId="{CFB76255-116B-FE41-BB22-EAA6021E97A8}" type="pres">
      <dgm:prSet presAssocID="{9E7936A7-9394-FE45-9167-2EEE964C1C47}" presName="thinLine2b" presStyleLbl="callout" presStyleIdx="5" presStyleCnt="8"/>
      <dgm:spPr/>
    </dgm:pt>
    <dgm:pt modelId="{6A64845C-9D9E-414D-89E8-9C927CC5007D}" type="pres">
      <dgm:prSet presAssocID="{9E7936A7-9394-FE45-9167-2EEE964C1C47}" presName="vertSpace2b" presStyleCnt="0"/>
      <dgm:spPr/>
    </dgm:pt>
    <dgm:pt modelId="{5671469B-28EC-BE4A-870D-06D44324D163}" type="pres">
      <dgm:prSet presAssocID="{B615850F-7EA9-BA4C-93C2-E0B692FD6C93}" presName="horz2" presStyleCnt="0"/>
      <dgm:spPr/>
    </dgm:pt>
    <dgm:pt modelId="{A975895C-03D7-C24E-85CA-FB389B111CCF}" type="pres">
      <dgm:prSet presAssocID="{B615850F-7EA9-BA4C-93C2-E0B692FD6C93}" presName="horzSpace2" presStyleCnt="0"/>
      <dgm:spPr/>
    </dgm:pt>
    <dgm:pt modelId="{73A5977F-CA3E-B240-B248-51BD5981A40A}" type="pres">
      <dgm:prSet presAssocID="{B615850F-7EA9-BA4C-93C2-E0B692FD6C93}" presName="tx2" presStyleLbl="revTx" presStyleIdx="8" presStyleCnt="10"/>
      <dgm:spPr/>
    </dgm:pt>
    <dgm:pt modelId="{E1BC9302-0577-DC43-9C41-2582BC40EF8B}" type="pres">
      <dgm:prSet presAssocID="{B615850F-7EA9-BA4C-93C2-E0B692FD6C93}" presName="vert2" presStyleCnt="0"/>
      <dgm:spPr/>
    </dgm:pt>
    <dgm:pt modelId="{E12F7C1C-BD78-844E-8ABB-73C5158A2243}" type="pres">
      <dgm:prSet presAssocID="{B615850F-7EA9-BA4C-93C2-E0B692FD6C93}" presName="thinLine2b" presStyleLbl="callout" presStyleIdx="6" presStyleCnt="8"/>
      <dgm:spPr/>
    </dgm:pt>
    <dgm:pt modelId="{ECDD3E45-4548-824E-8EF2-A492405A830F}" type="pres">
      <dgm:prSet presAssocID="{B615850F-7EA9-BA4C-93C2-E0B692FD6C93}" presName="vertSpace2b" presStyleCnt="0"/>
      <dgm:spPr/>
    </dgm:pt>
    <dgm:pt modelId="{4A901258-DF0B-E04F-A54F-57084EAC0C37}" type="pres">
      <dgm:prSet presAssocID="{539621F7-560D-D10A-4324-3D2776612F61}" presName="horz2" presStyleCnt="0"/>
      <dgm:spPr/>
    </dgm:pt>
    <dgm:pt modelId="{E6D89B68-BEA5-784C-95A8-BD980635D89E}" type="pres">
      <dgm:prSet presAssocID="{539621F7-560D-D10A-4324-3D2776612F61}" presName="horzSpace2" presStyleCnt="0"/>
      <dgm:spPr/>
    </dgm:pt>
    <dgm:pt modelId="{C2869D61-8738-AF46-B5DF-293EC016E9AA}" type="pres">
      <dgm:prSet presAssocID="{539621F7-560D-D10A-4324-3D2776612F61}" presName="tx2" presStyleLbl="revTx" presStyleIdx="9" presStyleCnt="10"/>
      <dgm:spPr/>
    </dgm:pt>
    <dgm:pt modelId="{D423F1F2-0DA3-6448-B2C5-E4601027980D}" type="pres">
      <dgm:prSet presAssocID="{539621F7-560D-D10A-4324-3D2776612F61}" presName="vert2" presStyleCnt="0"/>
      <dgm:spPr/>
    </dgm:pt>
    <dgm:pt modelId="{869A69E5-57D4-B447-9EA9-4B870C0098CE}" type="pres">
      <dgm:prSet presAssocID="{539621F7-560D-D10A-4324-3D2776612F61}" presName="thinLine2b" presStyleLbl="callout" presStyleIdx="7" presStyleCnt="8"/>
      <dgm:spPr/>
    </dgm:pt>
    <dgm:pt modelId="{2D09D307-F067-4A45-9AB2-E7AC4ED5B08B}" type="pres">
      <dgm:prSet presAssocID="{539621F7-560D-D10A-4324-3D2776612F61}" presName="vertSpace2b" presStyleCnt="0"/>
      <dgm:spPr/>
    </dgm:pt>
  </dgm:ptLst>
  <dgm:cxnLst>
    <dgm:cxn modelId="{3D065E18-BFE0-8C47-8E36-04DA548307CA}" type="presOf" srcId="{9E4AD588-230F-E049-943F-A23DEE1A1063}" destId="{8CA9FD5A-3898-584A-8DA4-EA52E01DF577}" srcOrd="0" destOrd="0" presId="urn:microsoft.com/office/officeart/2008/layout/LinedList"/>
    <dgm:cxn modelId="{C0B7EF1C-2FA8-C544-9F3D-F7DBCE4CF99F}" srcId="{A3F29E10-8607-A84D-8897-3DA660053891}" destId="{9E4AD588-230F-E049-943F-A23DEE1A1063}" srcOrd="2" destOrd="0" parTransId="{95834762-8007-EA4A-978B-5FA575903E5D}" sibTransId="{B6D74F1B-F996-7E4D-B116-572596E6E800}"/>
    <dgm:cxn modelId="{E710A53D-83A6-6542-953E-F8082C77201C}" type="presOf" srcId="{ECE0ADAD-B9A0-704F-812A-57E6C2961FA4}" destId="{E5EBF036-E168-2343-92AF-77EEADD78B3F}" srcOrd="0" destOrd="0" presId="urn:microsoft.com/office/officeart/2008/layout/LinedList"/>
    <dgm:cxn modelId="{ACBFC23D-F744-D142-B7D7-B3225E09C910}" type="presOf" srcId="{B615850F-7EA9-BA4C-93C2-E0B692FD6C93}" destId="{73A5977F-CA3E-B240-B248-51BD5981A40A}" srcOrd="0" destOrd="0" presId="urn:microsoft.com/office/officeart/2008/layout/LinedList"/>
    <dgm:cxn modelId="{B1AC7450-37DA-754D-9651-8DF0DCCF8CCC}" type="presOf" srcId="{9E7936A7-9394-FE45-9167-2EEE964C1C47}" destId="{094D6A3B-A958-BB4C-89A2-B789F89AC903}" srcOrd="0" destOrd="0" presId="urn:microsoft.com/office/officeart/2008/layout/LinedList"/>
    <dgm:cxn modelId="{F86B5857-235D-8B44-91B7-6BF99FA43934}" srcId="{DE8811B9-A7AA-AA4D-AAB2-99E41FB278BB}" destId="{B615850F-7EA9-BA4C-93C2-E0B692FD6C93}" srcOrd="2" destOrd="0" parTransId="{7DC760E6-AD8C-8A4D-8EED-34E28C6F10A3}" sibTransId="{DB9339C5-6E36-254A-A41F-3DF772138FEC}"/>
    <dgm:cxn modelId="{08E7C25E-21FD-CE49-87A0-482859468D89}" srcId="{DE8811B9-A7AA-AA4D-AAB2-99E41FB278BB}" destId="{4B75F76D-F6B5-4146-A666-FF61FDCB14A9}" srcOrd="0" destOrd="0" parTransId="{90D6D345-2C27-404F-AF63-25FFD7B459E6}" sibTransId="{61E73489-C701-454F-85E1-B8AC3755DCA4}"/>
    <dgm:cxn modelId="{9F168960-0F14-E143-B6A0-3652BD684F4D}" type="presOf" srcId="{87A66018-24F6-4C48-BFBB-1E497E0F4A50}" destId="{9B8C0FEC-5781-4043-AB12-5DD94BBC1D4A}" srcOrd="0" destOrd="0" presId="urn:microsoft.com/office/officeart/2008/layout/LinedList"/>
    <dgm:cxn modelId="{3DAF348B-252B-5E49-A5EB-BB99C25D7D0A}" srcId="{DE8811B9-A7AA-AA4D-AAB2-99E41FB278BB}" destId="{9E7936A7-9394-FE45-9167-2EEE964C1C47}" srcOrd="1" destOrd="0" parTransId="{4FA684E5-27B9-0A42-B567-2E5922EBA1BF}" sibTransId="{720C86E7-0C6C-D34B-8271-FC61D0B5BD86}"/>
    <dgm:cxn modelId="{EF62F18C-1501-C841-8CE9-9C9329C3A395}" srcId="{0E195A68-2CB9-CA44-BB81-95DE10B0ED25}" destId="{A3F29E10-8607-A84D-8897-3DA660053891}" srcOrd="0" destOrd="0" parTransId="{1FC45CF3-9055-1548-8A34-D3D095ACBD06}" sibTransId="{186315D5-24DC-4049-8DBF-B44857ED0BE5}"/>
    <dgm:cxn modelId="{D236A391-0217-FB4C-B65E-E00B6ADF3C6E}" type="presOf" srcId="{D598F6A8-F6A2-804A-B31F-52113E4C0EB5}" destId="{0E7323F8-2357-0B48-AEFB-81528BDF5951}" srcOrd="0" destOrd="0" presId="urn:microsoft.com/office/officeart/2008/layout/LinedList"/>
    <dgm:cxn modelId="{DDD810AA-635C-514E-A6AF-BE735EA5E93B}" type="presOf" srcId="{DE8811B9-A7AA-AA4D-AAB2-99E41FB278BB}" destId="{9E172268-FA4E-704F-8C01-D756209771C0}" srcOrd="0" destOrd="0" presId="urn:microsoft.com/office/officeart/2008/layout/LinedList"/>
    <dgm:cxn modelId="{423A37B1-FB8B-2942-AA56-9B198A508265}" type="presOf" srcId="{539621F7-560D-D10A-4324-3D2776612F61}" destId="{C2869D61-8738-AF46-B5DF-293EC016E9AA}" srcOrd="0" destOrd="0" presId="urn:microsoft.com/office/officeart/2008/layout/LinedList"/>
    <dgm:cxn modelId="{34926BBC-B27B-A140-B9C6-D0BCFF329437}" srcId="{0E195A68-2CB9-CA44-BB81-95DE10B0ED25}" destId="{DE8811B9-A7AA-AA4D-AAB2-99E41FB278BB}" srcOrd="1" destOrd="0" parTransId="{ADAFDF56-048A-6447-BDE1-DE64148DD43D}" sibTransId="{E12705E6-861E-6242-A08C-9BB0381BD116}"/>
    <dgm:cxn modelId="{C0BD9CBF-9275-D240-97F5-5B1A79A4E74D}" srcId="{A3F29E10-8607-A84D-8897-3DA660053891}" destId="{87A66018-24F6-4C48-BFBB-1E497E0F4A50}" srcOrd="0" destOrd="0" parTransId="{000B038F-85F4-8348-82FC-D29902E8C632}" sibTransId="{481DEB92-226A-144B-B764-3B588F7B0EA0}"/>
    <dgm:cxn modelId="{54D8AAC4-5E75-784C-9B6C-980661A052D0}" type="presOf" srcId="{0E195A68-2CB9-CA44-BB81-95DE10B0ED25}" destId="{C57A06C3-B7C3-4148-8FAE-80DDF7D1DD6C}" srcOrd="0" destOrd="0" presId="urn:microsoft.com/office/officeart/2008/layout/LinedList"/>
    <dgm:cxn modelId="{A8B3BED6-5583-C34F-A8FF-6EAFED14C4B3}" srcId="{A3F29E10-8607-A84D-8897-3DA660053891}" destId="{ECE0ADAD-B9A0-704F-812A-57E6C2961FA4}" srcOrd="3" destOrd="0" parTransId="{8ED1BD8D-DAD7-0543-AF2E-7A5905C67B69}" sibTransId="{C53752EB-100D-D843-A70B-42D0E72E5382}"/>
    <dgm:cxn modelId="{802904D9-D876-404A-AC3C-A3A3B02D1BAA}" type="presOf" srcId="{A3F29E10-8607-A84D-8897-3DA660053891}" destId="{5680C0B7-4109-4349-BDD2-B53CC41429B1}" srcOrd="0" destOrd="0" presId="urn:microsoft.com/office/officeart/2008/layout/LinedList"/>
    <dgm:cxn modelId="{8BA62EFD-995C-6E63-2720-2FCEB3CF0EA0}" srcId="{DE8811B9-A7AA-AA4D-AAB2-99E41FB278BB}" destId="{539621F7-560D-D10A-4324-3D2776612F61}" srcOrd="3" destOrd="0" parTransId="{167FB90D-1E1D-93DD-FCC3-6064818A5DCC}" sibTransId="{C9153805-AC63-0558-F650-4A170F8D8C2A}"/>
    <dgm:cxn modelId="{B8AA25FF-9607-AA40-9FEB-D8731458D5B0}" srcId="{A3F29E10-8607-A84D-8897-3DA660053891}" destId="{D598F6A8-F6A2-804A-B31F-52113E4C0EB5}" srcOrd="1" destOrd="0" parTransId="{92F440AA-9EE5-DF42-BA46-6B8BB532E786}" sibTransId="{58E56805-D8C7-3C4B-938C-B34E32BC8072}"/>
    <dgm:cxn modelId="{50FF6BFF-6418-674D-929F-A752429327AF}" type="presOf" srcId="{4B75F76D-F6B5-4146-A666-FF61FDCB14A9}" destId="{C9139A40-31C5-1C4E-BE19-5A4D8219C67E}" srcOrd="0" destOrd="0" presId="urn:microsoft.com/office/officeart/2008/layout/LinedList"/>
    <dgm:cxn modelId="{9A0AFBD4-7B06-3745-96B1-07787963ED63}" type="presParOf" srcId="{C57A06C3-B7C3-4148-8FAE-80DDF7D1DD6C}" destId="{FB73E3C1-52B9-C042-AD60-7EDD668349CF}" srcOrd="0" destOrd="0" presId="urn:microsoft.com/office/officeart/2008/layout/LinedList"/>
    <dgm:cxn modelId="{209B417D-BB13-E842-A898-9F7D59272A21}" type="presParOf" srcId="{C57A06C3-B7C3-4148-8FAE-80DDF7D1DD6C}" destId="{A11EB6CF-5FFE-9C4B-82DC-1BD6521F9DAD}" srcOrd="1" destOrd="0" presId="urn:microsoft.com/office/officeart/2008/layout/LinedList"/>
    <dgm:cxn modelId="{D0349CA9-C9AF-E547-B9E1-F38456EC5790}" type="presParOf" srcId="{A11EB6CF-5FFE-9C4B-82DC-1BD6521F9DAD}" destId="{5680C0B7-4109-4349-BDD2-B53CC41429B1}" srcOrd="0" destOrd="0" presId="urn:microsoft.com/office/officeart/2008/layout/LinedList"/>
    <dgm:cxn modelId="{D1F47609-FEF6-8746-83BF-7472666B6F6D}" type="presParOf" srcId="{A11EB6CF-5FFE-9C4B-82DC-1BD6521F9DAD}" destId="{EBC5DA17-FE4A-E143-9CE8-3CDF81430C2A}" srcOrd="1" destOrd="0" presId="urn:microsoft.com/office/officeart/2008/layout/LinedList"/>
    <dgm:cxn modelId="{FAB2B40E-BE5B-354B-A839-C3E7DD69E84B}" type="presParOf" srcId="{EBC5DA17-FE4A-E143-9CE8-3CDF81430C2A}" destId="{E40FA77F-482E-5C4D-9529-EF09CFCE5B96}" srcOrd="0" destOrd="0" presId="urn:microsoft.com/office/officeart/2008/layout/LinedList"/>
    <dgm:cxn modelId="{54B8F319-C5D0-224F-B11E-AE96954BF36B}" type="presParOf" srcId="{EBC5DA17-FE4A-E143-9CE8-3CDF81430C2A}" destId="{5B981B84-4E95-1549-9DAB-87DD39BEB53A}" srcOrd="1" destOrd="0" presId="urn:microsoft.com/office/officeart/2008/layout/LinedList"/>
    <dgm:cxn modelId="{E6EB4A8C-F43B-BB47-8D5C-C754C9D4FB2C}" type="presParOf" srcId="{5B981B84-4E95-1549-9DAB-87DD39BEB53A}" destId="{02AA189C-EB3E-6041-985A-552D032019F4}" srcOrd="0" destOrd="0" presId="urn:microsoft.com/office/officeart/2008/layout/LinedList"/>
    <dgm:cxn modelId="{186BC98A-B03B-6C40-8DC0-685B72E43CF6}" type="presParOf" srcId="{5B981B84-4E95-1549-9DAB-87DD39BEB53A}" destId="{9B8C0FEC-5781-4043-AB12-5DD94BBC1D4A}" srcOrd="1" destOrd="0" presId="urn:microsoft.com/office/officeart/2008/layout/LinedList"/>
    <dgm:cxn modelId="{3091E8C6-0542-6C41-A47E-3AE2529BC369}" type="presParOf" srcId="{5B981B84-4E95-1549-9DAB-87DD39BEB53A}" destId="{02E7420B-21E3-104F-BF5A-F4BA6764AD92}" srcOrd="2" destOrd="0" presId="urn:microsoft.com/office/officeart/2008/layout/LinedList"/>
    <dgm:cxn modelId="{98FF8A15-2886-A942-9893-1D6E51A3C88F}" type="presParOf" srcId="{EBC5DA17-FE4A-E143-9CE8-3CDF81430C2A}" destId="{76D7F095-131E-C24E-8010-5D438CCC86C7}" srcOrd="2" destOrd="0" presId="urn:microsoft.com/office/officeart/2008/layout/LinedList"/>
    <dgm:cxn modelId="{F144F90C-5703-AC43-ABD7-51A196051806}" type="presParOf" srcId="{EBC5DA17-FE4A-E143-9CE8-3CDF81430C2A}" destId="{739713EF-2278-EC47-8203-22E5B01BC735}" srcOrd="3" destOrd="0" presId="urn:microsoft.com/office/officeart/2008/layout/LinedList"/>
    <dgm:cxn modelId="{F617224D-F499-9A48-AC7B-5C4A3444F403}" type="presParOf" srcId="{EBC5DA17-FE4A-E143-9CE8-3CDF81430C2A}" destId="{C08E4BC5-F635-4143-9DE2-F93C9C997F7A}" srcOrd="4" destOrd="0" presId="urn:microsoft.com/office/officeart/2008/layout/LinedList"/>
    <dgm:cxn modelId="{F5D5DF54-0C9D-1849-A2FF-3C7D505559DE}" type="presParOf" srcId="{C08E4BC5-F635-4143-9DE2-F93C9C997F7A}" destId="{1CD89DC4-B6AB-BD42-8D89-7725609C52CE}" srcOrd="0" destOrd="0" presId="urn:microsoft.com/office/officeart/2008/layout/LinedList"/>
    <dgm:cxn modelId="{4AFD90F5-8FB4-5845-A1A0-79EF004E0F6E}" type="presParOf" srcId="{C08E4BC5-F635-4143-9DE2-F93C9C997F7A}" destId="{0E7323F8-2357-0B48-AEFB-81528BDF5951}" srcOrd="1" destOrd="0" presId="urn:microsoft.com/office/officeart/2008/layout/LinedList"/>
    <dgm:cxn modelId="{5D7F03C0-105F-DD4F-B733-38FFE88A7875}" type="presParOf" srcId="{C08E4BC5-F635-4143-9DE2-F93C9C997F7A}" destId="{06B7909E-934A-4741-8348-164401BCD137}" srcOrd="2" destOrd="0" presId="urn:microsoft.com/office/officeart/2008/layout/LinedList"/>
    <dgm:cxn modelId="{F64A7EB4-9703-2142-81AD-D902CE1BF395}" type="presParOf" srcId="{EBC5DA17-FE4A-E143-9CE8-3CDF81430C2A}" destId="{226AFAD4-DD2E-5E4A-B64D-452D4F32A0C0}" srcOrd="5" destOrd="0" presId="urn:microsoft.com/office/officeart/2008/layout/LinedList"/>
    <dgm:cxn modelId="{9243F759-9315-C844-B48D-7A0C9DA72D6D}" type="presParOf" srcId="{EBC5DA17-FE4A-E143-9CE8-3CDF81430C2A}" destId="{5F8DAE47-8038-9243-A313-E144FCA4AE75}" srcOrd="6" destOrd="0" presId="urn:microsoft.com/office/officeart/2008/layout/LinedList"/>
    <dgm:cxn modelId="{BB9BC611-C200-6742-9180-CA9B653C2C28}" type="presParOf" srcId="{EBC5DA17-FE4A-E143-9CE8-3CDF81430C2A}" destId="{C6ACDFF6-24E3-3B4F-970D-59D93522B8C1}" srcOrd="7" destOrd="0" presId="urn:microsoft.com/office/officeart/2008/layout/LinedList"/>
    <dgm:cxn modelId="{8B59558F-EFA9-F049-B6DF-2B1353D0A466}" type="presParOf" srcId="{C6ACDFF6-24E3-3B4F-970D-59D93522B8C1}" destId="{19B20C71-2E51-1D40-92E8-A947B7A48914}" srcOrd="0" destOrd="0" presId="urn:microsoft.com/office/officeart/2008/layout/LinedList"/>
    <dgm:cxn modelId="{754BD05D-0835-CF44-BE0A-F49B346B7418}" type="presParOf" srcId="{C6ACDFF6-24E3-3B4F-970D-59D93522B8C1}" destId="{8CA9FD5A-3898-584A-8DA4-EA52E01DF577}" srcOrd="1" destOrd="0" presId="urn:microsoft.com/office/officeart/2008/layout/LinedList"/>
    <dgm:cxn modelId="{B8CCF175-4339-724B-AC8E-8DD101F3785A}" type="presParOf" srcId="{C6ACDFF6-24E3-3B4F-970D-59D93522B8C1}" destId="{41232160-37F4-AC49-B913-619718720108}" srcOrd="2" destOrd="0" presId="urn:microsoft.com/office/officeart/2008/layout/LinedList"/>
    <dgm:cxn modelId="{287D646F-79BB-024C-B0AA-534656922896}" type="presParOf" srcId="{EBC5DA17-FE4A-E143-9CE8-3CDF81430C2A}" destId="{5DB96530-DD44-1844-983C-845FBB20C95A}" srcOrd="8" destOrd="0" presId="urn:microsoft.com/office/officeart/2008/layout/LinedList"/>
    <dgm:cxn modelId="{F77C9120-9145-D34C-90E3-5BDCCD5A8639}" type="presParOf" srcId="{EBC5DA17-FE4A-E143-9CE8-3CDF81430C2A}" destId="{11368215-071D-6B44-881B-40826324B8FE}" srcOrd="9" destOrd="0" presId="urn:microsoft.com/office/officeart/2008/layout/LinedList"/>
    <dgm:cxn modelId="{BD0C9CF1-5757-7C4D-912F-B9788DB0BBCB}" type="presParOf" srcId="{EBC5DA17-FE4A-E143-9CE8-3CDF81430C2A}" destId="{91772F3C-F400-FD41-8B6F-E9A6FB7D5887}" srcOrd="10" destOrd="0" presId="urn:microsoft.com/office/officeart/2008/layout/LinedList"/>
    <dgm:cxn modelId="{ECAF4822-1E6F-2443-8C58-4073995CEC03}" type="presParOf" srcId="{91772F3C-F400-FD41-8B6F-E9A6FB7D5887}" destId="{B0D35B3B-B586-6A49-B1D1-65EE9F1FD45C}" srcOrd="0" destOrd="0" presId="urn:microsoft.com/office/officeart/2008/layout/LinedList"/>
    <dgm:cxn modelId="{20E4A35C-FBB5-7343-B2AB-8719AA81AEBB}" type="presParOf" srcId="{91772F3C-F400-FD41-8B6F-E9A6FB7D5887}" destId="{E5EBF036-E168-2343-92AF-77EEADD78B3F}" srcOrd="1" destOrd="0" presId="urn:microsoft.com/office/officeart/2008/layout/LinedList"/>
    <dgm:cxn modelId="{4559ACDA-593F-3C42-9334-B13ED2B6196E}" type="presParOf" srcId="{91772F3C-F400-FD41-8B6F-E9A6FB7D5887}" destId="{11598C38-C69A-524B-8AC6-CC29ED599EB2}" srcOrd="2" destOrd="0" presId="urn:microsoft.com/office/officeart/2008/layout/LinedList"/>
    <dgm:cxn modelId="{D33E54DB-E718-3540-B84E-1740C2A0D6F3}" type="presParOf" srcId="{EBC5DA17-FE4A-E143-9CE8-3CDF81430C2A}" destId="{AFB78EBA-7081-F545-A6A9-397B663402B7}" srcOrd="11" destOrd="0" presId="urn:microsoft.com/office/officeart/2008/layout/LinedList"/>
    <dgm:cxn modelId="{AAF7849C-30E6-3144-BA6E-C1D7EA707269}" type="presParOf" srcId="{EBC5DA17-FE4A-E143-9CE8-3CDF81430C2A}" destId="{87FE8F88-A31B-8440-B3A4-FCBE072E4240}" srcOrd="12" destOrd="0" presId="urn:microsoft.com/office/officeart/2008/layout/LinedList"/>
    <dgm:cxn modelId="{5B140B57-04B9-9640-8FE6-9E3AE7252545}" type="presParOf" srcId="{C57A06C3-B7C3-4148-8FAE-80DDF7D1DD6C}" destId="{74FFD45F-CD01-1C4D-BF86-4AD7D9DBC4B1}" srcOrd="2" destOrd="0" presId="urn:microsoft.com/office/officeart/2008/layout/LinedList"/>
    <dgm:cxn modelId="{EDC8A9D6-C9D4-C44F-BB27-A605A2CDAB0F}" type="presParOf" srcId="{C57A06C3-B7C3-4148-8FAE-80DDF7D1DD6C}" destId="{7B9C3C72-7D53-C54D-8BFF-8F23A257A86A}" srcOrd="3" destOrd="0" presId="urn:microsoft.com/office/officeart/2008/layout/LinedList"/>
    <dgm:cxn modelId="{4C070235-D6C6-1B40-ACEB-6CFDB57DF2A2}" type="presParOf" srcId="{7B9C3C72-7D53-C54D-8BFF-8F23A257A86A}" destId="{9E172268-FA4E-704F-8C01-D756209771C0}" srcOrd="0" destOrd="0" presId="urn:microsoft.com/office/officeart/2008/layout/LinedList"/>
    <dgm:cxn modelId="{6A7ABD6E-E4FB-D54F-BB27-8F4BAB7BCE7E}" type="presParOf" srcId="{7B9C3C72-7D53-C54D-8BFF-8F23A257A86A}" destId="{852DE9E2-BF9F-1542-BBAB-BD506709FFB9}" srcOrd="1" destOrd="0" presId="urn:microsoft.com/office/officeart/2008/layout/LinedList"/>
    <dgm:cxn modelId="{EDE28168-66F8-8044-BC94-BDC87B0AFB8E}" type="presParOf" srcId="{852DE9E2-BF9F-1542-BBAB-BD506709FFB9}" destId="{350CBF5D-61D7-624F-BC37-84339EA35203}" srcOrd="0" destOrd="0" presId="urn:microsoft.com/office/officeart/2008/layout/LinedList"/>
    <dgm:cxn modelId="{A8591AD9-6821-D24A-B9B2-FBEF32B1E0AB}" type="presParOf" srcId="{852DE9E2-BF9F-1542-BBAB-BD506709FFB9}" destId="{D82F667A-B5B9-924D-ADE9-A2F161AC1573}" srcOrd="1" destOrd="0" presId="urn:microsoft.com/office/officeart/2008/layout/LinedList"/>
    <dgm:cxn modelId="{373DC627-DD06-444F-8642-239220EB6BC6}" type="presParOf" srcId="{D82F667A-B5B9-924D-ADE9-A2F161AC1573}" destId="{F8757F08-F141-CF41-95EF-ED1002116866}" srcOrd="0" destOrd="0" presId="urn:microsoft.com/office/officeart/2008/layout/LinedList"/>
    <dgm:cxn modelId="{3AFE3961-93E9-8843-B93E-A8FEBEE6DB87}" type="presParOf" srcId="{D82F667A-B5B9-924D-ADE9-A2F161AC1573}" destId="{C9139A40-31C5-1C4E-BE19-5A4D8219C67E}" srcOrd="1" destOrd="0" presId="urn:microsoft.com/office/officeart/2008/layout/LinedList"/>
    <dgm:cxn modelId="{56376055-6542-7D49-8C94-B3C52BEF2E6C}" type="presParOf" srcId="{D82F667A-B5B9-924D-ADE9-A2F161AC1573}" destId="{282DF457-82BA-D54E-851C-9C55D44DFC07}" srcOrd="2" destOrd="0" presId="urn:microsoft.com/office/officeart/2008/layout/LinedList"/>
    <dgm:cxn modelId="{18BA6C88-20C6-E745-B2A8-C35118BDA447}" type="presParOf" srcId="{852DE9E2-BF9F-1542-BBAB-BD506709FFB9}" destId="{B0F7C645-C300-FB44-8FA2-9D8FEEAF1616}" srcOrd="2" destOrd="0" presId="urn:microsoft.com/office/officeart/2008/layout/LinedList"/>
    <dgm:cxn modelId="{05572751-098D-A14C-85E4-8B62F9E3F3CF}" type="presParOf" srcId="{852DE9E2-BF9F-1542-BBAB-BD506709FFB9}" destId="{FFC32519-7B3C-0441-A7FD-22F065735097}" srcOrd="3" destOrd="0" presId="urn:microsoft.com/office/officeart/2008/layout/LinedList"/>
    <dgm:cxn modelId="{E81958DE-3766-4847-AAAB-1EFF5D480ED5}" type="presParOf" srcId="{852DE9E2-BF9F-1542-BBAB-BD506709FFB9}" destId="{D51C523B-3561-B24D-9151-1F8BDB1021E9}" srcOrd="4" destOrd="0" presId="urn:microsoft.com/office/officeart/2008/layout/LinedList"/>
    <dgm:cxn modelId="{E606457E-060B-844A-B606-B47B303C8F00}" type="presParOf" srcId="{D51C523B-3561-B24D-9151-1F8BDB1021E9}" destId="{5B716FF5-2F91-804A-84D2-4F12F84B18D1}" srcOrd="0" destOrd="0" presId="urn:microsoft.com/office/officeart/2008/layout/LinedList"/>
    <dgm:cxn modelId="{9DEB7CAB-CBEA-034C-87A5-83C9A04A7C17}" type="presParOf" srcId="{D51C523B-3561-B24D-9151-1F8BDB1021E9}" destId="{094D6A3B-A958-BB4C-89A2-B789F89AC903}" srcOrd="1" destOrd="0" presId="urn:microsoft.com/office/officeart/2008/layout/LinedList"/>
    <dgm:cxn modelId="{F7BE4362-0257-174F-B450-1F7494070D20}" type="presParOf" srcId="{D51C523B-3561-B24D-9151-1F8BDB1021E9}" destId="{01CF19CA-AC35-D641-A26D-6BD131DBCA87}" srcOrd="2" destOrd="0" presId="urn:microsoft.com/office/officeart/2008/layout/LinedList"/>
    <dgm:cxn modelId="{B386CB4C-7266-B847-9127-FA1AB67FF87F}" type="presParOf" srcId="{852DE9E2-BF9F-1542-BBAB-BD506709FFB9}" destId="{CFB76255-116B-FE41-BB22-EAA6021E97A8}" srcOrd="5" destOrd="0" presId="urn:microsoft.com/office/officeart/2008/layout/LinedList"/>
    <dgm:cxn modelId="{4973244F-163F-5840-946E-7D64A0775CEA}" type="presParOf" srcId="{852DE9E2-BF9F-1542-BBAB-BD506709FFB9}" destId="{6A64845C-9D9E-414D-89E8-9C927CC5007D}" srcOrd="6" destOrd="0" presId="urn:microsoft.com/office/officeart/2008/layout/LinedList"/>
    <dgm:cxn modelId="{6FE30B55-E848-254D-B272-21075266C5BE}" type="presParOf" srcId="{852DE9E2-BF9F-1542-BBAB-BD506709FFB9}" destId="{5671469B-28EC-BE4A-870D-06D44324D163}" srcOrd="7" destOrd="0" presId="urn:microsoft.com/office/officeart/2008/layout/LinedList"/>
    <dgm:cxn modelId="{189AEE5F-2EAF-934F-A166-820F2A88B0B8}" type="presParOf" srcId="{5671469B-28EC-BE4A-870D-06D44324D163}" destId="{A975895C-03D7-C24E-85CA-FB389B111CCF}" srcOrd="0" destOrd="0" presId="urn:microsoft.com/office/officeart/2008/layout/LinedList"/>
    <dgm:cxn modelId="{75A16450-39DA-8842-BBED-9BE3562C3924}" type="presParOf" srcId="{5671469B-28EC-BE4A-870D-06D44324D163}" destId="{73A5977F-CA3E-B240-B248-51BD5981A40A}" srcOrd="1" destOrd="0" presId="urn:microsoft.com/office/officeart/2008/layout/LinedList"/>
    <dgm:cxn modelId="{95CF6D11-52F0-9843-8DF2-81F2AF3C53D0}" type="presParOf" srcId="{5671469B-28EC-BE4A-870D-06D44324D163}" destId="{E1BC9302-0577-DC43-9C41-2582BC40EF8B}" srcOrd="2" destOrd="0" presId="urn:microsoft.com/office/officeart/2008/layout/LinedList"/>
    <dgm:cxn modelId="{033C464C-DAB7-AF4D-9187-E6CF608EEC1C}" type="presParOf" srcId="{852DE9E2-BF9F-1542-BBAB-BD506709FFB9}" destId="{E12F7C1C-BD78-844E-8ABB-73C5158A2243}" srcOrd="8" destOrd="0" presId="urn:microsoft.com/office/officeart/2008/layout/LinedList"/>
    <dgm:cxn modelId="{6D7DE182-62FE-EE4F-B089-6523406CADC1}" type="presParOf" srcId="{852DE9E2-BF9F-1542-BBAB-BD506709FFB9}" destId="{ECDD3E45-4548-824E-8EF2-A492405A830F}" srcOrd="9" destOrd="0" presId="urn:microsoft.com/office/officeart/2008/layout/LinedList"/>
    <dgm:cxn modelId="{22D0411C-B1CA-B04C-920E-B29175E46816}" type="presParOf" srcId="{852DE9E2-BF9F-1542-BBAB-BD506709FFB9}" destId="{4A901258-DF0B-E04F-A54F-57084EAC0C37}" srcOrd="10" destOrd="0" presId="urn:microsoft.com/office/officeart/2008/layout/LinedList"/>
    <dgm:cxn modelId="{5378D302-E18E-C447-915F-52187B98033D}" type="presParOf" srcId="{4A901258-DF0B-E04F-A54F-57084EAC0C37}" destId="{E6D89B68-BEA5-784C-95A8-BD980635D89E}" srcOrd="0" destOrd="0" presId="urn:microsoft.com/office/officeart/2008/layout/LinedList"/>
    <dgm:cxn modelId="{3F381C3E-B27D-754C-8BEF-8035D15950A3}" type="presParOf" srcId="{4A901258-DF0B-E04F-A54F-57084EAC0C37}" destId="{C2869D61-8738-AF46-B5DF-293EC016E9AA}" srcOrd="1" destOrd="0" presId="urn:microsoft.com/office/officeart/2008/layout/LinedList"/>
    <dgm:cxn modelId="{B04BE551-C429-A846-8D3A-9F55E7F6ACD1}" type="presParOf" srcId="{4A901258-DF0B-E04F-A54F-57084EAC0C37}" destId="{D423F1F2-0DA3-6448-B2C5-E4601027980D}" srcOrd="2" destOrd="0" presId="urn:microsoft.com/office/officeart/2008/layout/LinedList"/>
    <dgm:cxn modelId="{D842908C-B3BF-4745-88BC-65E6B2B442F4}" type="presParOf" srcId="{852DE9E2-BF9F-1542-BBAB-BD506709FFB9}" destId="{869A69E5-57D4-B447-9EA9-4B870C0098CE}" srcOrd="11" destOrd="0" presId="urn:microsoft.com/office/officeart/2008/layout/LinedList"/>
    <dgm:cxn modelId="{C14AD4AF-B514-2345-8FC5-A4378C018E5E}" type="presParOf" srcId="{852DE9E2-BF9F-1542-BBAB-BD506709FFB9}" destId="{2D09D307-F067-4A45-9AB2-E7AC4ED5B08B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87224-F70C-4B34-AA7D-FE3FCB27751E}">
      <dsp:nvSpPr>
        <dsp:cNvPr id="0" name=""/>
        <dsp:cNvSpPr/>
      </dsp:nvSpPr>
      <dsp:spPr>
        <a:xfrm>
          <a:off x="0" y="2662632"/>
          <a:ext cx="9597101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EF61B3-E83B-4C17-A760-57FCB22FF1EA}">
      <dsp:nvSpPr>
        <dsp:cNvPr id="0" name=""/>
        <dsp:cNvSpPr/>
      </dsp:nvSpPr>
      <dsp:spPr>
        <a:xfrm>
          <a:off x="161696" y="1668146"/>
          <a:ext cx="2317549" cy="6457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2007</a:t>
          </a:r>
        </a:p>
      </dsp:txBody>
      <dsp:txXfrm>
        <a:off x="161696" y="1668146"/>
        <a:ext cx="2317549" cy="645734"/>
      </dsp:txXfrm>
    </dsp:sp>
    <dsp:sp modelId="{9D488CA5-CCC1-4FC1-AD26-F43382A31AB0}">
      <dsp:nvSpPr>
        <dsp:cNvPr id="0" name=""/>
        <dsp:cNvSpPr/>
      </dsp:nvSpPr>
      <dsp:spPr>
        <a:xfrm>
          <a:off x="161696" y="366992"/>
          <a:ext cx="2317549" cy="13011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Summer student at CERN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Did my undergraduate thesis at CERN</a:t>
          </a:r>
        </a:p>
      </dsp:txBody>
      <dsp:txXfrm>
        <a:off x="161696" y="366992"/>
        <a:ext cx="2317549" cy="1301154"/>
      </dsp:txXfrm>
    </dsp:sp>
    <dsp:sp modelId="{4A0ED867-7A39-41FC-8250-54E195FCCE86}">
      <dsp:nvSpPr>
        <dsp:cNvPr id="0" name=""/>
        <dsp:cNvSpPr/>
      </dsp:nvSpPr>
      <dsp:spPr>
        <a:xfrm>
          <a:off x="1320471" y="2313881"/>
          <a:ext cx="0" cy="376678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DA65B8-C724-423B-8F19-409D508165E6}">
      <dsp:nvSpPr>
        <dsp:cNvPr id="0" name=""/>
        <dsp:cNvSpPr/>
      </dsp:nvSpPr>
      <dsp:spPr>
        <a:xfrm>
          <a:off x="305315" y="3068335"/>
          <a:ext cx="4316274" cy="6457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2010</a:t>
          </a:r>
        </a:p>
      </dsp:txBody>
      <dsp:txXfrm>
        <a:off x="305315" y="3068335"/>
        <a:ext cx="4316274" cy="645734"/>
      </dsp:txXfrm>
    </dsp:sp>
    <dsp:sp modelId="{3CF4BF5D-7A65-4B81-AEF2-C1C15B045689}">
      <dsp:nvSpPr>
        <dsp:cNvPr id="0" name=""/>
        <dsp:cNvSpPr/>
      </dsp:nvSpPr>
      <dsp:spPr>
        <a:xfrm>
          <a:off x="269230" y="3697815"/>
          <a:ext cx="4322578" cy="14231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Master in physics investigating data at CERN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Exchange student at University of Florida and Cambridge University</a:t>
          </a:r>
        </a:p>
      </dsp:txBody>
      <dsp:txXfrm>
        <a:off x="269230" y="3697815"/>
        <a:ext cx="4322578" cy="1423137"/>
      </dsp:txXfrm>
    </dsp:sp>
    <dsp:sp modelId="{F2A8BC3E-AA82-48C9-96A5-5AF371417696}">
      <dsp:nvSpPr>
        <dsp:cNvPr id="0" name=""/>
        <dsp:cNvSpPr/>
      </dsp:nvSpPr>
      <dsp:spPr>
        <a:xfrm>
          <a:off x="2463452" y="2691657"/>
          <a:ext cx="0" cy="376678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5F2CB6-F1D5-402B-B63A-5FEF3ACF600B}">
      <dsp:nvSpPr>
        <dsp:cNvPr id="0" name=""/>
        <dsp:cNvSpPr/>
      </dsp:nvSpPr>
      <dsp:spPr>
        <a:xfrm rot="2700000">
          <a:off x="1278616" y="2648704"/>
          <a:ext cx="83710" cy="837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647164-113A-40F5-9B43-3E8D6346B721}">
      <dsp:nvSpPr>
        <dsp:cNvPr id="0" name=""/>
        <dsp:cNvSpPr/>
      </dsp:nvSpPr>
      <dsp:spPr>
        <a:xfrm rot="2700000">
          <a:off x="2421597" y="2649801"/>
          <a:ext cx="83710" cy="837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6C782-35C4-4673-AAFE-85ADE31AAF55}">
      <dsp:nvSpPr>
        <dsp:cNvPr id="0" name=""/>
        <dsp:cNvSpPr/>
      </dsp:nvSpPr>
      <dsp:spPr>
        <a:xfrm>
          <a:off x="4484274" y="1668146"/>
          <a:ext cx="2317549" cy="6457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2011-2014</a:t>
          </a:r>
        </a:p>
      </dsp:txBody>
      <dsp:txXfrm>
        <a:off x="4484274" y="1668146"/>
        <a:ext cx="2317549" cy="645734"/>
      </dsp:txXfrm>
    </dsp:sp>
    <dsp:sp modelId="{CE7AAF6F-A6D0-431D-9F13-ABB3EA79F693}">
      <dsp:nvSpPr>
        <dsp:cNvPr id="0" name=""/>
        <dsp:cNvSpPr/>
      </dsp:nvSpPr>
      <dsp:spPr>
        <a:xfrm>
          <a:off x="4484274" y="793933"/>
          <a:ext cx="2317549" cy="87421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PhD from KU at CERN</a:t>
          </a:r>
        </a:p>
      </dsp:txBody>
      <dsp:txXfrm>
        <a:off x="4484274" y="793933"/>
        <a:ext cx="2317549" cy="874213"/>
      </dsp:txXfrm>
    </dsp:sp>
    <dsp:sp modelId="{D91326E1-BBD6-4D7B-8476-19186445824F}">
      <dsp:nvSpPr>
        <dsp:cNvPr id="0" name=""/>
        <dsp:cNvSpPr/>
      </dsp:nvSpPr>
      <dsp:spPr>
        <a:xfrm>
          <a:off x="5643049" y="2313881"/>
          <a:ext cx="0" cy="376678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BB9826-D881-41D3-B79C-03CC22D955EC}">
      <dsp:nvSpPr>
        <dsp:cNvPr id="0" name=""/>
        <dsp:cNvSpPr/>
      </dsp:nvSpPr>
      <dsp:spPr>
        <a:xfrm>
          <a:off x="5904728" y="3083161"/>
          <a:ext cx="2317549" cy="6457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2014-2018</a:t>
          </a:r>
        </a:p>
      </dsp:txBody>
      <dsp:txXfrm>
        <a:off x="5904728" y="3083161"/>
        <a:ext cx="2317549" cy="645734"/>
      </dsp:txXfrm>
    </dsp:sp>
    <dsp:sp modelId="{A47D5CC8-E381-4A6A-80F6-6FFBB8393DF3}">
      <dsp:nvSpPr>
        <dsp:cNvPr id="0" name=""/>
        <dsp:cNvSpPr/>
      </dsp:nvSpPr>
      <dsp:spPr>
        <a:xfrm>
          <a:off x="5801064" y="3712972"/>
          <a:ext cx="2317549" cy="113851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Post.Doc</a:t>
          </a:r>
          <a:r>
            <a:rPr lang="en-US" sz="1800" b="1" kern="1200" dirty="0"/>
            <a:t> at Yale University at CERN</a:t>
          </a:r>
        </a:p>
      </dsp:txBody>
      <dsp:txXfrm>
        <a:off x="5801064" y="3712972"/>
        <a:ext cx="2317549" cy="1138510"/>
      </dsp:txXfrm>
    </dsp:sp>
    <dsp:sp modelId="{3FD24B9F-5F43-443A-8071-09224762923B}">
      <dsp:nvSpPr>
        <dsp:cNvPr id="0" name=""/>
        <dsp:cNvSpPr/>
      </dsp:nvSpPr>
      <dsp:spPr>
        <a:xfrm>
          <a:off x="7063503" y="2706483"/>
          <a:ext cx="0" cy="376678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F4F886-24F7-41D9-A6A4-B5BBA7848FBE}">
      <dsp:nvSpPr>
        <dsp:cNvPr id="0" name=""/>
        <dsp:cNvSpPr/>
      </dsp:nvSpPr>
      <dsp:spPr>
        <a:xfrm rot="2700000">
          <a:off x="5601194" y="2648704"/>
          <a:ext cx="83710" cy="837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4C483B-BF86-4253-AA81-D024DD6E8BFF}">
      <dsp:nvSpPr>
        <dsp:cNvPr id="0" name=""/>
        <dsp:cNvSpPr/>
      </dsp:nvSpPr>
      <dsp:spPr>
        <a:xfrm rot="2700000">
          <a:off x="7021648" y="2664628"/>
          <a:ext cx="83710" cy="837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5FA471-2A26-4BB9-831F-0615AC399F5C}">
      <dsp:nvSpPr>
        <dsp:cNvPr id="0" name=""/>
        <dsp:cNvSpPr/>
      </dsp:nvSpPr>
      <dsp:spPr>
        <a:xfrm>
          <a:off x="7225087" y="1654341"/>
          <a:ext cx="2317549" cy="6457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2019-</a:t>
          </a:r>
        </a:p>
      </dsp:txBody>
      <dsp:txXfrm>
        <a:off x="7225087" y="1654341"/>
        <a:ext cx="2317549" cy="645734"/>
      </dsp:txXfrm>
    </dsp:sp>
    <dsp:sp modelId="{400A4152-3A6E-479A-9645-06755F211456}">
      <dsp:nvSpPr>
        <dsp:cNvPr id="0" name=""/>
        <dsp:cNvSpPr/>
      </dsp:nvSpPr>
      <dsp:spPr>
        <a:xfrm>
          <a:off x="7217115" y="109347"/>
          <a:ext cx="2317549" cy="16681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Grundfos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Senior Data Analyst,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Lead Data Engineer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Lead Data Architect in AI Solutions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Lead Data Scientist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300" kern="1200" dirty="0"/>
        </a:p>
      </dsp:txBody>
      <dsp:txXfrm>
        <a:off x="7217115" y="109347"/>
        <a:ext cx="2317549" cy="1668146"/>
      </dsp:txXfrm>
    </dsp:sp>
    <dsp:sp modelId="{42B8C1ED-C96F-4C3A-ABEC-5984DA0FF927}">
      <dsp:nvSpPr>
        <dsp:cNvPr id="0" name=""/>
        <dsp:cNvSpPr/>
      </dsp:nvSpPr>
      <dsp:spPr>
        <a:xfrm>
          <a:off x="8383862" y="2300075"/>
          <a:ext cx="0" cy="376678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A04E92-E89A-4AC1-AF3F-E09BBF8F8055}">
      <dsp:nvSpPr>
        <dsp:cNvPr id="0" name=""/>
        <dsp:cNvSpPr/>
      </dsp:nvSpPr>
      <dsp:spPr>
        <a:xfrm rot="2700000">
          <a:off x="8342007" y="2634898"/>
          <a:ext cx="83710" cy="837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87224-F70C-4B34-AA7D-FE3FCB27751E}">
      <dsp:nvSpPr>
        <dsp:cNvPr id="0" name=""/>
        <dsp:cNvSpPr/>
      </dsp:nvSpPr>
      <dsp:spPr>
        <a:xfrm>
          <a:off x="0" y="2157063"/>
          <a:ext cx="7666896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635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BB9826-D881-41D3-B79C-03CC22D955EC}">
      <dsp:nvSpPr>
        <dsp:cNvPr id="0" name=""/>
        <dsp:cNvSpPr/>
      </dsp:nvSpPr>
      <dsp:spPr>
        <a:xfrm>
          <a:off x="380900" y="1367625"/>
          <a:ext cx="3373434" cy="5243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2018</a:t>
          </a:r>
        </a:p>
      </dsp:txBody>
      <dsp:txXfrm>
        <a:off x="380900" y="1367625"/>
        <a:ext cx="3373434" cy="524397"/>
      </dsp:txXfrm>
    </dsp:sp>
    <dsp:sp modelId="{A47D5CC8-E381-4A6A-80F6-6FFBB8393DF3}">
      <dsp:nvSpPr>
        <dsp:cNvPr id="0" name=""/>
        <dsp:cNvSpPr/>
      </dsp:nvSpPr>
      <dsp:spPr>
        <a:xfrm>
          <a:off x="230006" y="479646"/>
          <a:ext cx="3373434" cy="87504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/>
            <a:t>Post.Doc</a:t>
          </a:r>
          <a:r>
            <a:rPr lang="en-US" sz="1800" b="1" kern="1200" dirty="0"/>
            <a:t> at Yale University at CERN</a:t>
          </a:r>
        </a:p>
      </dsp:txBody>
      <dsp:txXfrm>
        <a:off x="230006" y="479646"/>
        <a:ext cx="3373434" cy="875047"/>
      </dsp:txXfrm>
    </dsp:sp>
    <dsp:sp modelId="{3FD24B9F-5F43-443A-8071-09224762923B}">
      <dsp:nvSpPr>
        <dsp:cNvPr id="0" name=""/>
        <dsp:cNvSpPr/>
      </dsp:nvSpPr>
      <dsp:spPr>
        <a:xfrm>
          <a:off x="2067617" y="1892023"/>
          <a:ext cx="0" cy="305898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FA471-2A26-4BB9-831F-0615AC399F5C}">
      <dsp:nvSpPr>
        <dsp:cNvPr id="0" name=""/>
        <dsp:cNvSpPr/>
      </dsp:nvSpPr>
      <dsp:spPr>
        <a:xfrm>
          <a:off x="2302819" y="2479677"/>
          <a:ext cx="3373434" cy="5243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2019</a:t>
          </a:r>
        </a:p>
      </dsp:txBody>
      <dsp:txXfrm>
        <a:off x="2302819" y="2479677"/>
        <a:ext cx="3373434" cy="524397"/>
      </dsp:txXfrm>
    </dsp:sp>
    <dsp:sp modelId="{400A4152-3A6E-479A-9645-06755F211456}">
      <dsp:nvSpPr>
        <dsp:cNvPr id="0" name=""/>
        <dsp:cNvSpPr/>
      </dsp:nvSpPr>
      <dsp:spPr>
        <a:xfrm>
          <a:off x="2146730" y="3015286"/>
          <a:ext cx="3373434" cy="61088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Grundfos</a:t>
          </a:r>
        </a:p>
      </dsp:txBody>
      <dsp:txXfrm>
        <a:off x="2146730" y="3015286"/>
        <a:ext cx="3373434" cy="610882"/>
      </dsp:txXfrm>
    </dsp:sp>
    <dsp:sp modelId="{42B8C1ED-C96F-4C3A-ABEC-5984DA0FF927}">
      <dsp:nvSpPr>
        <dsp:cNvPr id="0" name=""/>
        <dsp:cNvSpPr/>
      </dsp:nvSpPr>
      <dsp:spPr>
        <a:xfrm>
          <a:off x="3989536" y="2173778"/>
          <a:ext cx="0" cy="305898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4C483B-BF86-4253-AA81-D024DD6E8BFF}">
      <dsp:nvSpPr>
        <dsp:cNvPr id="0" name=""/>
        <dsp:cNvSpPr/>
      </dsp:nvSpPr>
      <dsp:spPr>
        <a:xfrm rot="2700000">
          <a:off x="2033627" y="2163931"/>
          <a:ext cx="67980" cy="67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A04E92-E89A-4AC1-AF3F-E09BBF8F8055}">
      <dsp:nvSpPr>
        <dsp:cNvPr id="0" name=""/>
        <dsp:cNvSpPr/>
      </dsp:nvSpPr>
      <dsp:spPr>
        <a:xfrm rot="2700000">
          <a:off x="3955546" y="2139788"/>
          <a:ext cx="67980" cy="67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077A69-4EDA-454B-8350-3764AE0ADBB1}">
      <dsp:nvSpPr>
        <dsp:cNvPr id="0" name=""/>
        <dsp:cNvSpPr/>
      </dsp:nvSpPr>
      <dsp:spPr>
        <a:xfrm>
          <a:off x="4293461" y="1371448"/>
          <a:ext cx="3373434" cy="5243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300" kern="1200" dirty="0"/>
            <a:t>2024</a:t>
          </a:r>
        </a:p>
      </dsp:txBody>
      <dsp:txXfrm>
        <a:off x="4293461" y="1371448"/>
        <a:ext cx="3373434" cy="524397"/>
      </dsp:txXfrm>
    </dsp:sp>
    <dsp:sp modelId="{4788C20F-A9D4-3148-AC5D-8CEB50283836}">
      <dsp:nvSpPr>
        <dsp:cNvPr id="0" name=""/>
        <dsp:cNvSpPr/>
      </dsp:nvSpPr>
      <dsp:spPr>
        <a:xfrm>
          <a:off x="4293461" y="561752"/>
          <a:ext cx="3373434" cy="87504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Associate Professor at AAU</a:t>
          </a:r>
          <a:endParaRPr lang="en-US" sz="1300" kern="1200" dirty="0"/>
        </a:p>
      </dsp:txBody>
      <dsp:txXfrm>
        <a:off x="4293461" y="561752"/>
        <a:ext cx="3373434" cy="875047"/>
      </dsp:txXfrm>
    </dsp:sp>
    <dsp:sp modelId="{13B7FC69-9A3B-374E-B5B7-24834DA5A7C4}">
      <dsp:nvSpPr>
        <dsp:cNvPr id="0" name=""/>
        <dsp:cNvSpPr/>
      </dsp:nvSpPr>
      <dsp:spPr>
        <a:xfrm>
          <a:off x="5980178" y="1895846"/>
          <a:ext cx="0" cy="305898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39E23E-3673-1D4E-82A0-04E987CD38EB}">
      <dsp:nvSpPr>
        <dsp:cNvPr id="0" name=""/>
        <dsp:cNvSpPr/>
      </dsp:nvSpPr>
      <dsp:spPr>
        <a:xfrm rot="2700000">
          <a:off x="5946188" y="2167754"/>
          <a:ext cx="67980" cy="67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898665-53CB-D24E-8423-9F40D120B869}">
      <dsp:nvSpPr>
        <dsp:cNvPr id="0" name=""/>
        <dsp:cNvSpPr/>
      </dsp:nvSpPr>
      <dsp:spPr>
        <a:xfrm>
          <a:off x="0" y="0"/>
          <a:ext cx="597206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C9E4A4-B3EE-1F41-924B-D2D5C46B0716}">
      <dsp:nvSpPr>
        <dsp:cNvPr id="0" name=""/>
        <dsp:cNvSpPr/>
      </dsp:nvSpPr>
      <dsp:spPr>
        <a:xfrm>
          <a:off x="0" y="0"/>
          <a:ext cx="1194412" cy="250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/>
            <a:t>FRIEND WHEN</a:t>
          </a:r>
          <a:endParaRPr lang="en-US" sz="2100" kern="1200" dirty="0"/>
        </a:p>
      </dsp:txBody>
      <dsp:txXfrm>
        <a:off x="0" y="0"/>
        <a:ext cx="1194412" cy="2500389"/>
      </dsp:txXfrm>
    </dsp:sp>
    <dsp:sp modelId="{1960736E-4EF8-EF4F-B692-E56C0CEA4F49}">
      <dsp:nvSpPr>
        <dsp:cNvPr id="0" name=""/>
        <dsp:cNvSpPr/>
      </dsp:nvSpPr>
      <dsp:spPr>
        <a:xfrm>
          <a:off x="1283993" y="29393"/>
          <a:ext cx="4688068" cy="587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rgbClr val="0E2841"/>
              </a:solidFill>
            </a:rPr>
            <a:t>A first framing in seconds, to react to</a:t>
          </a:r>
        </a:p>
      </dsp:txBody>
      <dsp:txXfrm>
        <a:off x="1283993" y="29393"/>
        <a:ext cx="4688068" cy="587860"/>
      </dsp:txXfrm>
    </dsp:sp>
    <dsp:sp modelId="{53EF4682-E78F-9243-8813-6F0743B3AC7F}">
      <dsp:nvSpPr>
        <dsp:cNvPr id="0" name=""/>
        <dsp:cNvSpPr/>
      </dsp:nvSpPr>
      <dsp:spPr>
        <a:xfrm>
          <a:off x="1194412" y="617253"/>
          <a:ext cx="47776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7CD8C0-216C-B44C-846A-1AF16BD99069}">
      <dsp:nvSpPr>
        <dsp:cNvPr id="0" name=""/>
        <dsp:cNvSpPr/>
      </dsp:nvSpPr>
      <dsp:spPr>
        <a:xfrm>
          <a:off x="1283993" y="646646"/>
          <a:ext cx="4688068" cy="587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 err="1">
              <a:solidFill>
                <a:srgbClr val="0E2841"/>
              </a:solidFill>
            </a:rPr>
            <a:t>Unlocking</a:t>
          </a:r>
          <a:r>
            <a:rPr lang="en-GB" sz="1100" kern="1200" dirty="0">
              <a:solidFill>
                <a:srgbClr val="0E2841"/>
              </a:solidFill>
            </a:rPr>
            <a:t> </a:t>
          </a:r>
          <a:r>
            <a:rPr lang="en-GB" sz="1100" kern="1200" dirty="0" err="1">
              <a:solidFill>
                <a:srgbClr val="0E2841"/>
              </a:solidFill>
            </a:rPr>
            <a:t>brightway</a:t>
          </a:r>
          <a:r>
            <a:rPr lang="en-GB" sz="1100" kern="1200" dirty="0">
              <a:solidFill>
                <a:srgbClr val="0E2841"/>
              </a:solidFill>
            </a:rPr>
            <a:t> for non-programmers</a:t>
          </a:r>
        </a:p>
      </dsp:txBody>
      <dsp:txXfrm>
        <a:off x="1283993" y="646646"/>
        <a:ext cx="4688068" cy="587860"/>
      </dsp:txXfrm>
    </dsp:sp>
    <dsp:sp modelId="{A7D28DAC-1967-0647-9B3E-CD2E7F6F0756}">
      <dsp:nvSpPr>
        <dsp:cNvPr id="0" name=""/>
        <dsp:cNvSpPr/>
      </dsp:nvSpPr>
      <dsp:spPr>
        <a:xfrm>
          <a:off x="1194412" y="1234506"/>
          <a:ext cx="47776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CDB19E-41C6-1C49-9436-7A622604BDC2}">
      <dsp:nvSpPr>
        <dsp:cNvPr id="0" name=""/>
        <dsp:cNvSpPr/>
      </dsp:nvSpPr>
      <dsp:spPr>
        <a:xfrm>
          <a:off x="1283993" y="1263899"/>
          <a:ext cx="4688068" cy="587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rgbClr val="0E2841"/>
              </a:solidFill>
            </a:rPr>
            <a:t>LCA in seconds, Easy to modify</a:t>
          </a:r>
        </a:p>
      </dsp:txBody>
      <dsp:txXfrm>
        <a:off x="1283993" y="1263899"/>
        <a:ext cx="4688068" cy="587860"/>
      </dsp:txXfrm>
    </dsp:sp>
    <dsp:sp modelId="{38D9D824-CFCF-6F41-9841-CE8FE5A8BE39}">
      <dsp:nvSpPr>
        <dsp:cNvPr id="0" name=""/>
        <dsp:cNvSpPr/>
      </dsp:nvSpPr>
      <dsp:spPr>
        <a:xfrm>
          <a:off x="1194412" y="1851759"/>
          <a:ext cx="47776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37F365-F537-5147-A438-B258E43C8EEB}">
      <dsp:nvSpPr>
        <dsp:cNvPr id="0" name=""/>
        <dsp:cNvSpPr/>
      </dsp:nvSpPr>
      <dsp:spPr>
        <a:xfrm>
          <a:off x="1283993" y="1881152"/>
          <a:ext cx="4688068" cy="587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rgbClr val="0E2841"/>
              </a:solidFill>
            </a:rPr>
            <a:t>Cheap enough to throw away and ask again</a:t>
          </a:r>
        </a:p>
      </dsp:txBody>
      <dsp:txXfrm>
        <a:off x="1283993" y="1881152"/>
        <a:ext cx="4688068" cy="587860"/>
      </dsp:txXfrm>
    </dsp:sp>
    <dsp:sp modelId="{5BBDC348-83B0-C948-BA7D-16B0D35CA201}">
      <dsp:nvSpPr>
        <dsp:cNvPr id="0" name=""/>
        <dsp:cNvSpPr/>
      </dsp:nvSpPr>
      <dsp:spPr>
        <a:xfrm>
          <a:off x="1194412" y="2469012"/>
          <a:ext cx="47776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7451B-FB68-1E4F-84F2-4EC70E2E7B55}">
      <dsp:nvSpPr>
        <dsp:cNvPr id="0" name=""/>
        <dsp:cNvSpPr/>
      </dsp:nvSpPr>
      <dsp:spPr>
        <a:xfrm>
          <a:off x="0" y="2500389"/>
          <a:ext cx="597206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7DA098-5D22-D043-ABDB-EBDE0A59FFE7}">
      <dsp:nvSpPr>
        <dsp:cNvPr id="0" name=""/>
        <dsp:cNvSpPr/>
      </dsp:nvSpPr>
      <dsp:spPr>
        <a:xfrm>
          <a:off x="0" y="2500389"/>
          <a:ext cx="1194412" cy="250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i="0" kern="1200" dirty="0">
              <a:solidFill>
                <a:srgbClr val="5A6B76"/>
              </a:solidFill>
            </a:rPr>
            <a:t>FOE WHEN</a:t>
          </a:r>
          <a:endParaRPr lang="en-US" sz="2100" kern="1200" dirty="0"/>
        </a:p>
      </dsp:txBody>
      <dsp:txXfrm>
        <a:off x="0" y="2500389"/>
        <a:ext cx="1194412" cy="2500389"/>
      </dsp:txXfrm>
    </dsp:sp>
    <dsp:sp modelId="{D110DBA7-856A-9147-AF63-7F896E3203F5}">
      <dsp:nvSpPr>
        <dsp:cNvPr id="0" name=""/>
        <dsp:cNvSpPr/>
      </dsp:nvSpPr>
      <dsp:spPr>
        <a:xfrm>
          <a:off x="1283993" y="2520076"/>
          <a:ext cx="4688068" cy="393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rgbClr val="0E2841"/>
              </a:solidFill>
            </a:rPr>
            <a:t>An answer you cannot show anyone</a:t>
          </a:r>
        </a:p>
      </dsp:txBody>
      <dsp:txXfrm>
        <a:off x="1283993" y="2520076"/>
        <a:ext cx="4688068" cy="393738"/>
      </dsp:txXfrm>
    </dsp:sp>
    <dsp:sp modelId="{44DF02E6-741B-3647-A0C0-25F3D8E0A153}">
      <dsp:nvSpPr>
        <dsp:cNvPr id="0" name=""/>
        <dsp:cNvSpPr/>
      </dsp:nvSpPr>
      <dsp:spPr>
        <a:xfrm>
          <a:off x="1194412" y="2913814"/>
          <a:ext cx="47776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3E7FC9-FF7F-CE42-B1F1-7F907799138D}">
      <dsp:nvSpPr>
        <dsp:cNvPr id="0" name=""/>
        <dsp:cNvSpPr/>
      </dsp:nvSpPr>
      <dsp:spPr>
        <a:xfrm>
          <a:off x="1283993" y="2933501"/>
          <a:ext cx="4688068" cy="393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rgbClr val="0E2841"/>
              </a:solidFill>
            </a:rPr>
            <a:t>Numbers that never touched background databases and </a:t>
          </a:r>
          <a:r>
            <a:rPr lang="en-GB" sz="1100" kern="1200" dirty="0" err="1">
              <a:solidFill>
                <a:srgbClr val="0E2841"/>
              </a:solidFill>
            </a:rPr>
            <a:t>ecoinvent</a:t>
          </a:r>
          <a:r>
            <a:rPr lang="en-GB" sz="1100" kern="1200" dirty="0">
              <a:solidFill>
                <a:srgbClr val="0E2841"/>
              </a:solidFill>
            </a:rPr>
            <a:t> (?)</a:t>
          </a:r>
        </a:p>
      </dsp:txBody>
      <dsp:txXfrm>
        <a:off x="1283993" y="2933501"/>
        <a:ext cx="4688068" cy="393738"/>
      </dsp:txXfrm>
    </dsp:sp>
    <dsp:sp modelId="{C5FF8224-44E3-DC4D-9C43-25BE139490CA}">
      <dsp:nvSpPr>
        <dsp:cNvPr id="0" name=""/>
        <dsp:cNvSpPr/>
      </dsp:nvSpPr>
      <dsp:spPr>
        <a:xfrm>
          <a:off x="1194412" y="3327239"/>
          <a:ext cx="47776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4E2838-1C23-2940-9305-E7225E787955}">
      <dsp:nvSpPr>
        <dsp:cNvPr id="0" name=""/>
        <dsp:cNvSpPr/>
      </dsp:nvSpPr>
      <dsp:spPr>
        <a:xfrm>
          <a:off x="1283993" y="3346926"/>
          <a:ext cx="4688068" cy="393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rgbClr val="0E2841"/>
              </a:solidFill>
            </a:rPr>
            <a:t>Looks correct, but is it?</a:t>
          </a:r>
        </a:p>
      </dsp:txBody>
      <dsp:txXfrm>
        <a:off x="1283993" y="3346926"/>
        <a:ext cx="4688068" cy="393738"/>
      </dsp:txXfrm>
    </dsp:sp>
    <dsp:sp modelId="{D4316C71-BE91-A140-8C50-9B70D52E169D}">
      <dsp:nvSpPr>
        <dsp:cNvPr id="0" name=""/>
        <dsp:cNvSpPr/>
      </dsp:nvSpPr>
      <dsp:spPr>
        <a:xfrm>
          <a:off x="1194412" y="3740664"/>
          <a:ext cx="47776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B44031-B9F8-DF4F-8321-E0EA54C76B98}">
      <dsp:nvSpPr>
        <dsp:cNvPr id="0" name=""/>
        <dsp:cNvSpPr/>
      </dsp:nvSpPr>
      <dsp:spPr>
        <a:xfrm>
          <a:off x="1283993" y="3760351"/>
          <a:ext cx="4688068" cy="393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rgbClr val="0E2841"/>
              </a:solidFill>
            </a:rPr>
            <a:t>Two seconds to get it, forever to defend it</a:t>
          </a:r>
        </a:p>
      </dsp:txBody>
      <dsp:txXfrm>
        <a:off x="1283993" y="3760351"/>
        <a:ext cx="4688068" cy="393738"/>
      </dsp:txXfrm>
    </dsp:sp>
    <dsp:sp modelId="{B3F52958-D9BD-614F-A4DC-63F8AED4F579}">
      <dsp:nvSpPr>
        <dsp:cNvPr id="0" name=""/>
        <dsp:cNvSpPr/>
      </dsp:nvSpPr>
      <dsp:spPr>
        <a:xfrm>
          <a:off x="1194412" y="4154089"/>
          <a:ext cx="47776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99C464-5B35-5042-9600-2BB4E49A1010}">
      <dsp:nvSpPr>
        <dsp:cNvPr id="0" name=""/>
        <dsp:cNvSpPr/>
      </dsp:nvSpPr>
      <dsp:spPr>
        <a:xfrm>
          <a:off x="1283993" y="4173776"/>
          <a:ext cx="4688068" cy="393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rgbClr val="0E2841"/>
              </a:solidFill>
            </a:rPr>
            <a:t>Hard to know all assumptions</a:t>
          </a:r>
        </a:p>
      </dsp:txBody>
      <dsp:txXfrm>
        <a:off x="1283993" y="4173776"/>
        <a:ext cx="4688068" cy="393738"/>
      </dsp:txXfrm>
    </dsp:sp>
    <dsp:sp modelId="{7022E415-D980-5343-8A88-70B5F449FB3B}">
      <dsp:nvSpPr>
        <dsp:cNvPr id="0" name=""/>
        <dsp:cNvSpPr/>
      </dsp:nvSpPr>
      <dsp:spPr>
        <a:xfrm>
          <a:off x="1194412" y="4567514"/>
          <a:ext cx="47776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9FAD7F-8F28-8C4B-9D9A-413C9E74A1B9}">
      <dsp:nvSpPr>
        <dsp:cNvPr id="0" name=""/>
        <dsp:cNvSpPr/>
      </dsp:nvSpPr>
      <dsp:spPr>
        <a:xfrm>
          <a:off x="1283993" y="4587201"/>
          <a:ext cx="4688068" cy="393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solidFill>
                <a:srgbClr val="0E2841"/>
              </a:solidFill>
            </a:rPr>
            <a:t>Does not feel like I am in control</a:t>
          </a:r>
        </a:p>
      </dsp:txBody>
      <dsp:txXfrm>
        <a:off x="1283993" y="4587201"/>
        <a:ext cx="4688068" cy="393738"/>
      </dsp:txXfrm>
    </dsp:sp>
    <dsp:sp modelId="{B18CE6BA-4852-DB47-8552-6F1F9B0EFABF}">
      <dsp:nvSpPr>
        <dsp:cNvPr id="0" name=""/>
        <dsp:cNvSpPr/>
      </dsp:nvSpPr>
      <dsp:spPr>
        <a:xfrm>
          <a:off x="1194412" y="4980939"/>
          <a:ext cx="477764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6F7FF7-CD36-8A48-B863-34E2EE2D1876}">
      <dsp:nvSpPr>
        <dsp:cNvPr id="0" name=""/>
        <dsp:cNvSpPr/>
      </dsp:nvSpPr>
      <dsp:spPr>
        <a:xfrm>
          <a:off x="0" y="2052"/>
          <a:ext cx="5511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B91D83-DA52-4741-AA64-3BD9C5E0D063}">
      <dsp:nvSpPr>
        <dsp:cNvPr id="0" name=""/>
        <dsp:cNvSpPr/>
      </dsp:nvSpPr>
      <dsp:spPr>
        <a:xfrm>
          <a:off x="0" y="2052"/>
          <a:ext cx="1102360" cy="1399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Regulation</a:t>
          </a:r>
          <a:endParaRPr lang="en-US" sz="1500" kern="1200" dirty="0"/>
        </a:p>
      </dsp:txBody>
      <dsp:txXfrm>
        <a:off x="0" y="2052"/>
        <a:ext cx="1102360" cy="1399602"/>
      </dsp:txXfrm>
    </dsp:sp>
    <dsp:sp modelId="{4F3C01F1-6EE7-FF40-84A6-32DC640524EC}">
      <dsp:nvSpPr>
        <dsp:cNvPr id="0" name=""/>
        <dsp:cNvSpPr/>
      </dsp:nvSpPr>
      <dsp:spPr>
        <a:xfrm>
          <a:off x="1185037" y="65608"/>
          <a:ext cx="4326763" cy="1271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u="none" kern="1200" dirty="0"/>
            <a:t>ISO 14040/14044, PEF, CSRD, EPD- </a:t>
          </a:r>
          <a:r>
            <a:rPr lang="en-US" sz="1800" b="0" i="0" u="none" kern="1200" dirty="0" err="1"/>
            <a:t>og</a:t>
          </a:r>
          <a:r>
            <a:rPr lang="en-US" sz="1800" b="0" i="0" u="none" kern="1200" dirty="0"/>
            <a:t> PCR-rules</a:t>
          </a:r>
          <a:endParaRPr lang="en-US" sz="1800" kern="1200" dirty="0"/>
        </a:p>
      </dsp:txBody>
      <dsp:txXfrm>
        <a:off x="1185037" y="65608"/>
        <a:ext cx="4326763" cy="1271123"/>
      </dsp:txXfrm>
    </dsp:sp>
    <dsp:sp modelId="{CBDF59C9-7918-A245-A9E6-584E6962404C}">
      <dsp:nvSpPr>
        <dsp:cNvPr id="0" name=""/>
        <dsp:cNvSpPr/>
      </dsp:nvSpPr>
      <dsp:spPr>
        <a:xfrm>
          <a:off x="1102360" y="1336731"/>
          <a:ext cx="44094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7D541A-3719-5344-8B35-77620C9CFA2C}">
      <dsp:nvSpPr>
        <dsp:cNvPr id="0" name=""/>
        <dsp:cNvSpPr/>
      </dsp:nvSpPr>
      <dsp:spPr>
        <a:xfrm>
          <a:off x="0" y="1401654"/>
          <a:ext cx="5511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9F9ABA-477E-064A-9E23-5230EAB37A8A}">
      <dsp:nvSpPr>
        <dsp:cNvPr id="0" name=""/>
        <dsp:cNvSpPr/>
      </dsp:nvSpPr>
      <dsp:spPr>
        <a:xfrm>
          <a:off x="0" y="1401654"/>
          <a:ext cx="1102360" cy="1399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LCA knowledge</a:t>
          </a:r>
        </a:p>
      </dsp:txBody>
      <dsp:txXfrm>
        <a:off x="0" y="1401654"/>
        <a:ext cx="1102360" cy="1399602"/>
      </dsp:txXfrm>
    </dsp:sp>
    <dsp:sp modelId="{0AEEE780-5A7E-8A4B-A771-50A47511A5FF}">
      <dsp:nvSpPr>
        <dsp:cNvPr id="0" name=""/>
        <dsp:cNvSpPr/>
      </dsp:nvSpPr>
      <dsp:spPr>
        <a:xfrm>
          <a:off x="1185037" y="1465210"/>
          <a:ext cx="4326763" cy="1271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/>
            <a:t>Goal &amp; scope, functional unit, system boundaries, allocation and cut-off, data quality</a:t>
          </a:r>
          <a:endParaRPr lang="en-US" sz="2000" kern="1200" dirty="0"/>
        </a:p>
      </dsp:txBody>
      <dsp:txXfrm>
        <a:off x="1185037" y="1465210"/>
        <a:ext cx="4326763" cy="1271123"/>
      </dsp:txXfrm>
    </dsp:sp>
    <dsp:sp modelId="{F6C5B426-CC60-0741-899E-362E2991143C}">
      <dsp:nvSpPr>
        <dsp:cNvPr id="0" name=""/>
        <dsp:cNvSpPr/>
      </dsp:nvSpPr>
      <dsp:spPr>
        <a:xfrm>
          <a:off x="1102360" y="2736333"/>
          <a:ext cx="44094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291A65-E569-4C48-A1A0-918FDC983BF7}">
      <dsp:nvSpPr>
        <dsp:cNvPr id="0" name=""/>
        <dsp:cNvSpPr/>
      </dsp:nvSpPr>
      <dsp:spPr>
        <a:xfrm>
          <a:off x="0" y="2801256"/>
          <a:ext cx="5511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59994E-AAD0-734D-8C3A-11CDEE52EAE8}">
      <dsp:nvSpPr>
        <dsp:cNvPr id="0" name=""/>
        <dsp:cNvSpPr/>
      </dsp:nvSpPr>
      <dsp:spPr>
        <a:xfrm>
          <a:off x="0" y="2801256"/>
          <a:ext cx="1102360" cy="13996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Domain knowledge</a:t>
          </a:r>
        </a:p>
      </dsp:txBody>
      <dsp:txXfrm>
        <a:off x="0" y="2801256"/>
        <a:ext cx="1102360" cy="1399602"/>
      </dsp:txXfrm>
    </dsp:sp>
    <dsp:sp modelId="{C8D59EC9-9F4A-3946-AD2F-2C1D0DE9F414}">
      <dsp:nvSpPr>
        <dsp:cNvPr id="0" name=""/>
        <dsp:cNvSpPr/>
      </dsp:nvSpPr>
      <dsp:spPr>
        <a:xfrm>
          <a:off x="1185037" y="2864812"/>
          <a:ext cx="4326763" cy="1271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u="none" kern="1200" dirty="0"/>
            <a:t>Industry secrets, supplier and process data, bills of materials, your own previous studies</a:t>
          </a:r>
          <a:endParaRPr lang="en-US" sz="2000" kern="1200" dirty="0"/>
        </a:p>
      </dsp:txBody>
      <dsp:txXfrm>
        <a:off x="1185037" y="2864812"/>
        <a:ext cx="4326763" cy="1271123"/>
      </dsp:txXfrm>
    </dsp:sp>
    <dsp:sp modelId="{ADB27A16-E2A6-4E40-9905-61D415487AC3}">
      <dsp:nvSpPr>
        <dsp:cNvPr id="0" name=""/>
        <dsp:cNvSpPr/>
      </dsp:nvSpPr>
      <dsp:spPr>
        <a:xfrm>
          <a:off x="1102360" y="4135935"/>
          <a:ext cx="440944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09323D-C64C-3844-8693-5E148233ED86}">
      <dsp:nvSpPr>
        <dsp:cNvPr id="0" name=""/>
        <dsp:cNvSpPr/>
      </dsp:nvSpPr>
      <dsp:spPr>
        <a:xfrm>
          <a:off x="2146" y="717442"/>
          <a:ext cx="2093261" cy="720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i="0" kern="1200" dirty="0">
              <a:solidFill>
                <a:schemeClr val="tx1"/>
              </a:solidFill>
            </a:rPr>
            <a:t>CERN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2146" y="717442"/>
        <a:ext cx="2093261" cy="720000"/>
      </dsp:txXfrm>
    </dsp:sp>
    <dsp:sp modelId="{0D2D39DD-9E86-0541-BC97-0FDD746EB9C5}">
      <dsp:nvSpPr>
        <dsp:cNvPr id="0" name=""/>
        <dsp:cNvSpPr/>
      </dsp:nvSpPr>
      <dsp:spPr>
        <a:xfrm>
          <a:off x="2146" y="1437442"/>
          <a:ext cx="2093261" cy="24018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0" i="0" kern="1200" dirty="0">
              <a:solidFill>
                <a:srgbClr val="0E2841"/>
              </a:solidFill>
            </a:rPr>
            <a:t>Thousands of researchers, one standard, set from the top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600" b="0" i="0" kern="1200" dirty="0">
            <a:solidFill>
              <a:srgbClr val="0E284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0" i="0" kern="1200" dirty="0">
              <a:solidFill>
                <a:srgbClr val="0E2841"/>
              </a:solidFill>
            </a:rPr>
            <a:t>It worked because it could be mandated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600" b="0" i="0" kern="1200" dirty="0">
            <a:solidFill>
              <a:srgbClr val="0E2841"/>
            </a:solidFill>
          </a:endParaRPr>
        </a:p>
      </dsp:txBody>
      <dsp:txXfrm>
        <a:off x="2146" y="1437442"/>
        <a:ext cx="2093261" cy="2401875"/>
      </dsp:txXfrm>
    </dsp:sp>
    <dsp:sp modelId="{69C23C4C-F1C7-604F-8E10-76B56575B3A3}">
      <dsp:nvSpPr>
        <dsp:cNvPr id="0" name=""/>
        <dsp:cNvSpPr/>
      </dsp:nvSpPr>
      <dsp:spPr>
        <a:xfrm>
          <a:off x="2388465" y="717442"/>
          <a:ext cx="2093261" cy="720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i="0" kern="1200" dirty="0">
              <a:solidFill>
                <a:srgbClr val="0E2841"/>
              </a:solidFill>
            </a:rPr>
            <a:t>INDUSTRY</a:t>
          </a:r>
          <a:endParaRPr lang="en-US" sz="2500" kern="1200" dirty="0"/>
        </a:p>
      </dsp:txBody>
      <dsp:txXfrm>
        <a:off x="2388465" y="717442"/>
        <a:ext cx="2093261" cy="720000"/>
      </dsp:txXfrm>
    </dsp:sp>
    <dsp:sp modelId="{C228B48C-B2B3-D44E-BBE7-9AD37830382C}">
      <dsp:nvSpPr>
        <dsp:cNvPr id="0" name=""/>
        <dsp:cNvSpPr/>
      </dsp:nvSpPr>
      <dsp:spPr>
        <a:xfrm>
          <a:off x="2388465" y="1437442"/>
          <a:ext cx="2093261" cy="24018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0" i="0" kern="1200" dirty="0">
              <a:solidFill>
                <a:srgbClr val="0E2841"/>
              </a:solidFill>
            </a:rPr>
            <a:t>Standards by negotiation, internal and external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600" b="0" i="0" kern="1200" dirty="0">
            <a:solidFill>
              <a:srgbClr val="0E284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0" i="0" kern="1200" dirty="0">
              <a:solidFill>
                <a:srgbClr val="0E2841"/>
              </a:solidFill>
            </a:rPr>
            <a:t>A large and permanent effort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600" b="0" i="0" kern="1200" dirty="0">
            <a:solidFill>
              <a:srgbClr val="0E2841"/>
            </a:solidFill>
          </a:endParaRPr>
        </a:p>
      </dsp:txBody>
      <dsp:txXfrm>
        <a:off x="2388465" y="1437442"/>
        <a:ext cx="2093261" cy="2401875"/>
      </dsp:txXfrm>
    </dsp:sp>
    <dsp:sp modelId="{B4B1C2DC-CD0A-524D-8E42-E549D94676D1}">
      <dsp:nvSpPr>
        <dsp:cNvPr id="0" name=""/>
        <dsp:cNvSpPr/>
      </dsp:nvSpPr>
      <dsp:spPr>
        <a:xfrm>
          <a:off x="4774783" y="717442"/>
          <a:ext cx="2093261" cy="720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i="0" kern="1200" dirty="0">
              <a:solidFill>
                <a:schemeClr val="tx1"/>
              </a:solidFill>
            </a:rPr>
            <a:t>LCA 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4774783" y="717442"/>
        <a:ext cx="2093261" cy="720000"/>
      </dsp:txXfrm>
    </dsp:sp>
    <dsp:sp modelId="{68E8887A-2DF5-894B-95A1-0E616763EE08}">
      <dsp:nvSpPr>
        <dsp:cNvPr id="0" name=""/>
        <dsp:cNvSpPr/>
      </dsp:nvSpPr>
      <dsp:spPr>
        <a:xfrm>
          <a:off x="4774783" y="1437442"/>
          <a:ext cx="2093261" cy="24018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0" i="0" kern="1200" dirty="0">
              <a:solidFill>
                <a:srgbClr val="0E2841"/>
              </a:solidFill>
            </a:rPr>
            <a:t>Licenced nested databases, no shared naming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600" b="0" i="0" kern="1200" dirty="0">
            <a:solidFill>
              <a:srgbClr val="0E284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b="0" i="0" kern="1200" dirty="0">
              <a:solidFill>
                <a:srgbClr val="0E2841"/>
              </a:solidFill>
            </a:rPr>
            <a:t>Matching is hard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600" b="0" i="0" kern="1200" dirty="0">
            <a:solidFill>
              <a:srgbClr val="0E284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600" kern="1200" dirty="0">
            <a:solidFill>
              <a:srgbClr val="0E2841"/>
            </a:solidFill>
          </a:endParaRPr>
        </a:p>
      </dsp:txBody>
      <dsp:txXfrm>
        <a:off x="4774783" y="1437442"/>
        <a:ext cx="2093261" cy="24018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BD093A-707E-5541-ACD9-F4029E5744EE}">
      <dsp:nvSpPr>
        <dsp:cNvPr id="0" name=""/>
        <dsp:cNvSpPr/>
      </dsp:nvSpPr>
      <dsp:spPr>
        <a:xfrm>
          <a:off x="0" y="0"/>
          <a:ext cx="47899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29AA9B-583D-654B-8F85-9AD25776650F}">
      <dsp:nvSpPr>
        <dsp:cNvPr id="0" name=""/>
        <dsp:cNvSpPr/>
      </dsp:nvSpPr>
      <dsp:spPr>
        <a:xfrm>
          <a:off x="0" y="0"/>
          <a:ext cx="957986" cy="2439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/>
            <a:t>FRIEND WHEN</a:t>
          </a:r>
          <a:endParaRPr lang="en-US" sz="1700" kern="1200" dirty="0"/>
        </a:p>
      </dsp:txBody>
      <dsp:txXfrm>
        <a:off x="0" y="0"/>
        <a:ext cx="957986" cy="2439035"/>
      </dsp:txXfrm>
    </dsp:sp>
    <dsp:sp modelId="{5D45D2DC-81DC-2747-8FA8-BDC019BFA142}">
      <dsp:nvSpPr>
        <dsp:cNvPr id="0" name=""/>
        <dsp:cNvSpPr/>
      </dsp:nvSpPr>
      <dsp:spPr>
        <a:xfrm>
          <a:off x="1029835" y="28671"/>
          <a:ext cx="3760096" cy="57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dirty="0">
              <a:solidFill>
                <a:srgbClr val="0E2841"/>
              </a:solidFill>
            </a:rPr>
            <a:t>Your rules and your studies in one place</a:t>
          </a:r>
        </a:p>
      </dsp:txBody>
      <dsp:txXfrm>
        <a:off x="1029835" y="28671"/>
        <a:ext cx="3760096" cy="573435"/>
      </dsp:txXfrm>
    </dsp:sp>
    <dsp:sp modelId="{F559D299-A814-1642-A6E0-C8C0050CD5F2}">
      <dsp:nvSpPr>
        <dsp:cNvPr id="0" name=""/>
        <dsp:cNvSpPr/>
      </dsp:nvSpPr>
      <dsp:spPr>
        <a:xfrm>
          <a:off x="957986" y="602106"/>
          <a:ext cx="3831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BEEE0A-CD3C-2B4F-91B6-163E8EB6DE23}">
      <dsp:nvSpPr>
        <dsp:cNvPr id="0" name=""/>
        <dsp:cNvSpPr/>
      </dsp:nvSpPr>
      <dsp:spPr>
        <a:xfrm>
          <a:off x="1029835" y="630778"/>
          <a:ext cx="3760096" cy="57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rgbClr val="0E2841"/>
              </a:solidFill>
            </a:rPr>
            <a:t>Minutes on what used to cost a day</a:t>
          </a:r>
          <a:endParaRPr lang="en-GB" sz="1600" b="0" i="0" kern="1200" dirty="0">
            <a:solidFill>
              <a:srgbClr val="0E2841"/>
            </a:solidFill>
          </a:endParaRPr>
        </a:p>
      </dsp:txBody>
      <dsp:txXfrm>
        <a:off x="1029835" y="630778"/>
        <a:ext cx="3760096" cy="573435"/>
      </dsp:txXfrm>
    </dsp:sp>
    <dsp:sp modelId="{721C4D39-EB8E-8E4E-9674-F18A7066757E}">
      <dsp:nvSpPr>
        <dsp:cNvPr id="0" name=""/>
        <dsp:cNvSpPr/>
      </dsp:nvSpPr>
      <dsp:spPr>
        <a:xfrm>
          <a:off x="957986" y="1204213"/>
          <a:ext cx="3831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917D9D-8B62-AF40-B437-4B203E68FF64}">
      <dsp:nvSpPr>
        <dsp:cNvPr id="0" name=""/>
        <dsp:cNvSpPr/>
      </dsp:nvSpPr>
      <dsp:spPr>
        <a:xfrm>
          <a:off x="1029835" y="1232885"/>
          <a:ext cx="3760096" cy="57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dirty="0">
              <a:solidFill>
                <a:srgbClr val="0E2841"/>
              </a:solidFill>
            </a:rPr>
            <a:t>Different silos read the same source</a:t>
          </a:r>
        </a:p>
      </dsp:txBody>
      <dsp:txXfrm>
        <a:off x="1029835" y="1232885"/>
        <a:ext cx="3760096" cy="573435"/>
      </dsp:txXfrm>
    </dsp:sp>
    <dsp:sp modelId="{B5BF3EC7-1A10-3546-9F0A-E684C31A30BD}">
      <dsp:nvSpPr>
        <dsp:cNvPr id="0" name=""/>
        <dsp:cNvSpPr/>
      </dsp:nvSpPr>
      <dsp:spPr>
        <a:xfrm>
          <a:off x="957986" y="1806320"/>
          <a:ext cx="3831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E1671E-FA80-9C46-AA0F-B10EE7122E9E}">
      <dsp:nvSpPr>
        <dsp:cNvPr id="0" name=""/>
        <dsp:cNvSpPr/>
      </dsp:nvSpPr>
      <dsp:spPr>
        <a:xfrm>
          <a:off x="1029835" y="1834992"/>
          <a:ext cx="3760096" cy="57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dirty="0">
              <a:solidFill>
                <a:srgbClr val="0E2841"/>
              </a:solidFill>
            </a:rPr>
            <a:t>New people stop queueing at your desk</a:t>
          </a:r>
        </a:p>
      </dsp:txBody>
      <dsp:txXfrm>
        <a:off x="1029835" y="1834992"/>
        <a:ext cx="3760096" cy="573435"/>
      </dsp:txXfrm>
    </dsp:sp>
    <dsp:sp modelId="{1FC6CCE7-C79B-8A48-BA72-A661BB7EEDD7}">
      <dsp:nvSpPr>
        <dsp:cNvPr id="0" name=""/>
        <dsp:cNvSpPr/>
      </dsp:nvSpPr>
      <dsp:spPr>
        <a:xfrm>
          <a:off x="957986" y="2408427"/>
          <a:ext cx="3831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7451B-FB68-1E4F-84F2-4EC70E2E7B55}">
      <dsp:nvSpPr>
        <dsp:cNvPr id="0" name=""/>
        <dsp:cNvSpPr/>
      </dsp:nvSpPr>
      <dsp:spPr>
        <a:xfrm>
          <a:off x="0" y="2439035"/>
          <a:ext cx="47899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7DA098-5D22-D043-ABDB-EBDE0A59FFE7}">
      <dsp:nvSpPr>
        <dsp:cNvPr id="0" name=""/>
        <dsp:cNvSpPr/>
      </dsp:nvSpPr>
      <dsp:spPr>
        <a:xfrm>
          <a:off x="0" y="2439035"/>
          <a:ext cx="957986" cy="2439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i="0" kern="1200" dirty="0">
              <a:solidFill>
                <a:srgbClr val="5A6B76"/>
              </a:solidFill>
            </a:rPr>
            <a:t>FOE WHEN</a:t>
          </a:r>
          <a:endParaRPr lang="en-US" sz="1700" kern="1200" dirty="0"/>
        </a:p>
      </dsp:txBody>
      <dsp:txXfrm>
        <a:off x="0" y="2439035"/>
        <a:ext cx="957986" cy="2439035"/>
      </dsp:txXfrm>
    </dsp:sp>
    <dsp:sp modelId="{036F3FE1-7B2C-E043-9118-9572D0663437}">
      <dsp:nvSpPr>
        <dsp:cNvPr id="0" name=""/>
        <dsp:cNvSpPr/>
      </dsp:nvSpPr>
      <dsp:spPr>
        <a:xfrm>
          <a:off x="1029835" y="2467706"/>
          <a:ext cx="3760096" cy="57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dirty="0">
              <a:solidFill>
                <a:srgbClr val="0E2841"/>
              </a:solidFill>
            </a:rPr>
            <a:t>Fluent about a standard it half-read</a:t>
          </a:r>
        </a:p>
      </dsp:txBody>
      <dsp:txXfrm>
        <a:off x="1029835" y="2467706"/>
        <a:ext cx="3760096" cy="573435"/>
      </dsp:txXfrm>
    </dsp:sp>
    <dsp:sp modelId="{BBE1666C-3E43-CA49-A0D2-73A089273B7C}">
      <dsp:nvSpPr>
        <dsp:cNvPr id="0" name=""/>
        <dsp:cNvSpPr/>
      </dsp:nvSpPr>
      <dsp:spPr>
        <a:xfrm>
          <a:off x="957986" y="3041141"/>
          <a:ext cx="3831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78DACE-A49B-BE41-B74C-7C92C74B12DE}">
      <dsp:nvSpPr>
        <dsp:cNvPr id="0" name=""/>
        <dsp:cNvSpPr/>
      </dsp:nvSpPr>
      <dsp:spPr>
        <a:xfrm>
          <a:off x="1029835" y="3069813"/>
          <a:ext cx="3760096" cy="57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dirty="0">
              <a:solidFill>
                <a:srgbClr val="0E2841"/>
              </a:solidFill>
            </a:rPr>
            <a:t>An answer that sounds right and is wrong</a:t>
          </a:r>
        </a:p>
      </dsp:txBody>
      <dsp:txXfrm>
        <a:off x="1029835" y="3069813"/>
        <a:ext cx="3760096" cy="573435"/>
      </dsp:txXfrm>
    </dsp:sp>
    <dsp:sp modelId="{08D97BEA-32A6-9346-8447-645D3E9620AC}">
      <dsp:nvSpPr>
        <dsp:cNvPr id="0" name=""/>
        <dsp:cNvSpPr/>
      </dsp:nvSpPr>
      <dsp:spPr>
        <a:xfrm>
          <a:off x="957986" y="3643248"/>
          <a:ext cx="3831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159386-EBA1-4C4E-A2D6-FDCB0A633F98}">
      <dsp:nvSpPr>
        <dsp:cNvPr id="0" name=""/>
        <dsp:cNvSpPr/>
      </dsp:nvSpPr>
      <dsp:spPr>
        <a:xfrm>
          <a:off x="1029835" y="3671920"/>
          <a:ext cx="3760096" cy="57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rgbClr val="0E2841"/>
              </a:solidFill>
            </a:rPr>
            <a:t>The wrong dataset, confidently matched</a:t>
          </a:r>
          <a:endParaRPr lang="en-GB" sz="1600" b="0" i="0" kern="1200" dirty="0">
            <a:solidFill>
              <a:srgbClr val="0E2841"/>
            </a:solidFill>
          </a:endParaRPr>
        </a:p>
      </dsp:txBody>
      <dsp:txXfrm>
        <a:off x="1029835" y="3671920"/>
        <a:ext cx="3760096" cy="573435"/>
      </dsp:txXfrm>
    </dsp:sp>
    <dsp:sp modelId="{028FB555-9BFF-034E-8564-08D22860CCDA}">
      <dsp:nvSpPr>
        <dsp:cNvPr id="0" name=""/>
        <dsp:cNvSpPr/>
      </dsp:nvSpPr>
      <dsp:spPr>
        <a:xfrm>
          <a:off x="957986" y="4245355"/>
          <a:ext cx="3831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47F39B-BE20-3240-AB55-A9B9F0F54157}">
      <dsp:nvSpPr>
        <dsp:cNvPr id="0" name=""/>
        <dsp:cNvSpPr/>
      </dsp:nvSpPr>
      <dsp:spPr>
        <a:xfrm>
          <a:off x="1029835" y="4274027"/>
          <a:ext cx="3760096" cy="57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dirty="0">
              <a:solidFill>
                <a:srgbClr val="0E2841"/>
              </a:solidFill>
            </a:rPr>
            <a:t>Confidence that never drops</a:t>
          </a:r>
        </a:p>
      </dsp:txBody>
      <dsp:txXfrm>
        <a:off x="1029835" y="4274027"/>
        <a:ext cx="3760096" cy="573435"/>
      </dsp:txXfrm>
    </dsp:sp>
    <dsp:sp modelId="{18486CCE-C01C-5342-84D9-0BD3FCC63EEF}">
      <dsp:nvSpPr>
        <dsp:cNvPr id="0" name=""/>
        <dsp:cNvSpPr/>
      </dsp:nvSpPr>
      <dsp:spPr>
        <a:xfrm>
          <a:off x="957986" y="4847462"/>
          <a:ext cx="3831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A31F5-D166-A64C-8153-C01E6D3B7169}">
      <dsp:nvSpPr>
        <dsp:cNvPr id="0" name=""/>
        <dsp:cNvSpPr/>
      </dsp:nvSpPr>
      <dsp:spPr>
        <a:xfrm>
          <a:off x="0" y="18318"/>
          <a:ext cx="7391400" cy="101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/>
            <a:t>LLMs can write Python and help debug.  </a:t>
          </a:r>
        </a:p>
      </dsp:txBody>
      <dsp:txXfrm>
        <a:off x="49347" y="67665"/>
        <a:ext cx="7292706" cy="912186"/>
      </dsp:txXfrm>
    </dsp:sp>
    <dsp:sp modelId="{6DA4EEE2-A93F-0145-9944-4B8D63BD3675}">
      <dsp:nvSpPr>
        <dsp:cNvPr id="0" name=""/>
        <dsp:cNvSpPr/>
      </dsp:nvSpPr>
      <dsp:spPr>
        <a:xfrm>
          <a:off x="0" y="1184718"/>
          <a:ext cx="7391400" cy="101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/>
            <a:t>LLMs are not </a:t>
          </a:r>
          <a:r>
            <a:rPr lang="en-US" sz="1600" b="0" kern="1200" dirty="0" err="1"/>
            <a:t>Brightway</a:t>
          </a:r>
          <a:r>
            <a:rPr lang="en-US" sz="1600" b="0" kern="1200" dirty="0"/>
            <a:t> experts - they will mix different versions.</a:t>
          </a:r>
        </a:p>
      </dsp:txBody>
      <dsp:txXfrm>
        <a:off x="49347" y="1234065"/>
        <a:ext cx="7292706" cy="912186"/>
      </dsp:txXfrm>
    </dsp:sp>
    <dsp:sp modelId="{0BD3F513-85EC-4847-8AB1-BAA07E2FED7F}">
      <dsp:nvSpPr>
        <dsp:cNvPr id="0" name=""/>
        <dsp:cNvSpPr/>
      </dsp:nvSpPr>
      <dsp:spPr>
        <a:xfrm>
          <a:off x="0" y="2351118"/>
          <a:ext cx="7391400" cy="101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 dirty="0"/>
            <a:t>Input </a:t>
          </a:r>
          <a:r>
            <a:rPr lang="en-US" sz="1600" kern="1200" dirty="0">
              <a:hlinkClick xmlns:r="http://schemas.openxmlformats.org/officeDocument/2006/relationships" r:id="rId1"/>
            </a:rPr>
            <a:t>AAU teaching (Massimo) </a:t>
          </a:r>
          <a:r>
            <a:rPr lang="en-US" sz="1600" kern="1200" dirty="0"/>
            <a:t>and </a:t>
          </a:r>
          <a:r>
            <a:rPr lang="en-US" sz="1600" kern="1200" dirty="0" err="1"/>
            <a:t>Brightway</a:t>
          </a:r>
          <a:r>
            <a:rPr lang="en-US" sz="1600" kern="1200" dirty="0"/>
            <a:t> documentation </a:t>
          </a:r>
          <a:br>
            <a:rPr lang="en-US" sz="1600" kern="1200" dirty="0"/>
          </a:br>
          <a:r>
            <a:rPr lang="en-US" sz="1600" kern="1200" dirty="0"/>
            <a:t>(more information could be added)</a:t>
          </a:r>
          <a:endParaRPr lang="en-US" sz="1200" kern="1200" dirty="0"/>
        </a:p>
      </dsp:txBody>
      <dsp:txXfrm>
        <a:off x="49347" y="2400465"/>
        <a:ext cx="7292706" cy="91218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AB6730-0F19-5C4F-99AC-38EAA832372D}">
      <dsp:nvSpPr>
        <dsp:cNvPr id="0" name=""/>
        <dsp:cNvSpPr/>
      </dsp:nvSpPr>
      <dsp:spPr>
        <a:xfrm>
          <a:off x="0" y="0"/>
          <a:ext cx="47899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D8C318-6C64-B246-B580-A78D5EEFCA99}">
      <dsp:nvSpPr>
        <dsp:cNvPr id="0" name=""/>
        <dsp:cNvSpPr/>
      </dsp:nvSpPr>
      <dsp:spPr>
        <a:xfrm>
          <a:off x="0" y="0"/>
          <a:ext cx="957986" cy="2439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/>
            <a:t>FRIEND WHEN</a:t>
          </a:r>
          <a:endParaRPr lang="en-US" sz="1700" kern="1200" dirty="0"/>
        </a:p>
      </dsp:txBody>
      <dsp:txXfrm>
        <a:off x="0" y="0"/>
        <a:ext cx="957986" cy="2439035"/>
      </dsp:txXfrm>
    </dsp:sp>
    <dsp:sp modelId="{8A0BD240-B97E-4A41-B6B7-183C7118E467}">
      <dsp:nvSpPr>
        <dsp:cNvPr id="0" name=""/>
        <dsp:cNvSpPr/>
      </dsp:nvSpPr>
      <dsp:spPr>
        <a:xfrm>
          <a:off x="1029835" y="28671"/>
          <a:ext cx="3760096" cy="57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People with no-code can use </a:t>
          </a:r>
          <a:r>
            <a:rPr lang="en-GB" sz="1600" kern="1200" dirty="0" err="1"/>
            <a:t>Brightway</a:t>
          </a:r>
          <a:endParaRPr lang="en-US" sz="1600" kern="1200" dirty="0"/>
        </a:p>
      </dsp:txBody>
      <dsp:txXfrm>
        <a:off x="1029835" y="28671"/>
        <a:ext cx="3760096" cy="573435"/>
      </dsp:txXfrm>
    </dsp:sp>
    <dsp:sp modelId="{B3B5E123-CE3F-8F45-8139-80C71DB3ECEF}">
      <dsp:nvSpPr>
        <dsp:cNvPr id="0" name=""/>
        <dsp:cNvSpPr/>
      </dsp:nvSpPr>
      <dsp:spPr>
        <a:xfrm>
          <a:off x="957986" y="602106"/>
          <a:ext cx="3831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8E84FE-681D-7F4F-BF60-EA95F4F9D54E}">
      <dsp:nvSpPr>
        <dsp:cNvPr id="0" name=""/>
        <dsp:cNvSpPr/>
      </dsp:nvSpPr>
      <dsp:spPr>
        <a:xfrm>
          <a:off x="1029835" y="630778"/>
          <a:ext cx="3760096" cy="57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Vibe coding with expertise</a:t>
          </a:r>
        </a:p>
      </dsp:txBody>
      <dsp:txXfrm>
        <a:off x="1029835" y="630778"/>
        <a:ext cx="3760096" cy="573435"/>
      </dsp:txXfrm>
    </dsp:sp>
    <dsp:sp modelId="{660647CB-E78A-1B45-B5C0-281C4E569C98}">
      <dsp:nvSpPr>
        <dsp:cNvPr id="0" name=""/>
        <dsp:cNvSpPr/>
      </dsp:nvSpPr>
      <dsp:spPr>
        <a:xfrm>
          <a:off x="957986" y="1204213"/>
          <a:ext cx="3831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7A8537-00F8-5245-AFA5-99CA5DAA77E8}">
      <dsp:nvSpPr>
        <dsp:cNvPr id="0" name=""/>
        <dsp:cNvSpPr/>
      </dsp:nvSpPr>
      <dsp:spPr>
        <a:xfrm>
          <a:off x="1029835" y="1232885"/>
          <a:ext cx="3760096" cy="57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 student unstuck in minutes</a:t>
          </a:r>
          <a:endParaRPr lang="en-US" sz="1600" kern="1200" dirty="0"/>
        </a:p>
      </dsp:txBody>
      <dsp:txXfrm>
        <a:off x="1029835" y="1232885"/>
        <a:ext cx="3760096" cy="573435"/>
      </dsp:txXfrm>
    </dsp:sp>
    <dsp:sp modelId="{60A34056-6805-D745-950B-70A95867A0D4}">
      <dsp:nvSpPr>
        <dsp:cNvPr id="0" name=""/>
        <dsp:cNvSpPr/>
      </dsp:nvSpPr>
      <dsp:spPr>
        <a:xfrm>
          <a:off x="957986" y="1806320"/>
          <a:ext cx="3831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1AB2D1-015F-4F4E-8879-2A9B51C76AE1}">
      <dsp:nvSpPr>
        <dsp:cNvPr id="0" name=""/>
        <dsp:cNvSpPr/>
      </dsp:nvSpPr>
      <dsp:spPr>
        <a:xfrm>
          <a:off x="1029835" y="1834992"/>
          <a:ext cx="3760096" cy="57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Go with smaller models – so can use </a:t>
          </a:r>
          <a:r>
            <a:rPr lang="en-US" sz="1600" kern="1200" dirty="0" err="1"/>
            <a:t>brightway</a:t>
          </a:r>
          <a:r>
            <a:rPr lang="en-US" sz="1600" kern="1200" dirty="0"/>
            <a:t> wit cheaper models</a:t>
          </a:r>
        </a:p>
      </dsp:txBody>
      <dsp:txXfrm>
        <a:off x="1029835" y="1834992"/>
        <a:ext cx="3760096" cy="573435"/>
      </dsp:txXfrm>
    </dsp:sp>
    <dsp:sp modelId="{0F1A301E-A974-3A42-8119-4AF03E841CE8}">
      <dsp:nvSpPr>
        <dsp:cNvPr id="0" name=""/>
        <dsp:cNvSpPr/>
      </dsp:nvSpPr>
      <dsp:spPr>
        <a:xfrm>
          <a:off x="957986" y="2408427"/>
          <a:ext cx="3831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7451B-FB68-1E4F-84F2-4EC70E2E7B55}">
      <dsp:nvSpPr>
        <dsp:cNvPr id="0" name=""/>
        <dsp:cNvSpPr/>
      </dsp:nvSpPr>
      <dsp:spPr>
        <a:xfrm>
          <a:off x="0" y="2439035"/>
          <a:ext cx="47899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7DA098-5D22-D043-ABDB-EBDE0A59FFE7}">
      <dsp:nvSpPr>
        <dsp:cNvPr id="0" name=""/>
        <dsp:cNvSpPr/>
      </dsp:nvSpPr>
      <dsp:spPr>
        <a:xfrm>
          <a:off x="0" y="2439035"/>
          <a:ext cx="957986" cy="2439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i="0" kern="1200" dirty="0"/>
            <a:t>FOE WHEN</a:t>
          </a:r>
          <a:endParaRPr lang="en-US" sz="1700" kern="1200" dirty="0"/>
        </a:p>
      </dsp:txBody>
      <dsp:txXfrm>
        <a:off x="0" y="2439035"/>
        <a:ext cx="957986" cy="2439035"/>
      </dsp:txXfrm>
    </dsp:sp>
    <dsp:sp modelId="{0483FA9C-6978-7447-B7DC-3D7D2FE4A2E7}">
      <dsp:nvSpPr>
        <dsp:cNvPr id="0" name=""/>
        <dsp:cNvSpPr/>
      </dsp:nvSpPr>
      <dsp:spPr>
        <a:xfrm>
          <a:off x="1029835" y="2467706"/>
          <a:ext cx="3760096" cy="57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dirty="0"/>
            <a:t>Code that runs and returns a wrong number</a:t>
          </a:r>
          <a:endParaRPr lang="en-US" sz="1600" kern="1200" dirty="0"/>
        </a:p>
      </dsp:txBody>
      <dsp:txXfrm>
        <a:off x="1029835" y="2467706"/>
        <a:ext cx="3760096" cy="573435"/>
      </dsp:txXfrm>
    </dsp:sp>
    <dsp:sp modelId="{5B201E20-5B3F-194C-B203-DD2D9CC8F939}">
      <dsp:nvSpPr>
        <dsp:cNvPr id="0" name=""/>
        <dsp:cNvSpPr/>
      </dsp:nvSpPr>
      <dsp:spPr>
        <a:xfrm>
          <a:off x="957986" y="3041141"/>
          <a:ext cx="3831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A627C2-3C12-F141-AFD6-579F7103F950}">
      <dsp:nvSpPr>
        <dsp:cNvPr id="0" name=""/>
        <dsp:cNvSpPr/>
      </dsp:nvSpPr>
      <dsp:spPr>
        <a:xfrm>
          <a:off x="1029835" y="3069813"/>
          <a:ext cx="3760096" cy="57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dirty="0"/>
            <a:t>A zero score, and no error to warn you</a:t>
          </a:r>
          <a:endParaRPr lang="en-US" sz="1600" kern="1200" dirty="0"/>
        </a:p>
      </dsp:txBody>
      <dsp:txXfrm>
        <a:off x="1029835" y="3069813"/>
        <a:ext cx="3760096" cy="573435"/>
      </dsp:txXfrm>
    </dsp:sp>
    <dsp:sp modelId="{91E6D07D-39C8-0F43-BA99-7A8E06032484}">
      <dsp:nvSpPr>
        <dsp:cNvPr id="0" name=""/>
        <dsp:cNvSpPr/>
      </dsp:nvSpPr>
      <dsp:spPr>
        <a:xfrm>
          <a:off x="957986" y="3643248"/>
          <a:ext cx="3831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41C8CA-85F9-9642-8FDA-5FA240EBDA43}">
      <dsp:nvSpPr>
        <dsp:cNvPr id="0" name=""/>
        <dsp:cNvSpPr/>
      </dsp:nvSpPr>
      <dsp:spPr>
        <a:xfrm>
          <a:off x="1029835" y="3671920"/>
          <a:ext cx="3760096" cy="57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0" i="0" kern="1200" dirty="0"/>
            <a:t>No debugging possible when with no AI</a:t>
          </a:r>
          <a:endParaRPr lang="en-US" sz="1600" kern="1200" dirty="0"/>
        </a:p>
      </dsp:txBody>
      <dsp:txXfrm>
        <a:off x="1029835" y="3671920"/>
        <a:ext cx="3760096" cy="573435"/>
      </dsp:txXfrm>
    </dsp:sp>
    <dsp:sp modelId="{349B6A1E-B463-494F-BF38-883261A9DC8C}">
      <dsp:nvSpPr>
        <dsp:cNvPr id="0" name=""/>
        <dsp:cNvSpPr/>
      </dsp:nvSpPr>
      <dsp:spPr>
        <a:xfrm>
          <a:off x="957986" y="4245355"/>
          <a:ext cx="3831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E16DDD-FE76-E641-94E3-D41F06EBCD99}">
      <dsp:nvSpPr>
        <dsp:cNvPr id="0" name=""/>
        <dsp:cNvSpPr/>
      </dsp:nvSpPr>
      <dsp:spPr>
        <a:xfrm>
          <a:off x="1029835" y="4274027"/>
          <a:ext cx="3760096" cy="573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/>
            <a:t>Superflouses</a:t>
          </a:r>
          <a:r>
            <a:rPr lang="en-GB" sz="1600" kern="1200" dirty="0"/>
            <a:t> with next LLM version</a:t>
          </a:r>
          <a:endParaRPr lang="en-US" sz="1600" kern="1200" dirty="0"/>
        </a:p>
      </dsp:txBody>
      <dsp:txXfrm>
        <a:off x="1029835" y="4274027"/>
        <a:ext cx="3760096" cy="573435"/>
      </dsp:txXfrm>
    </dsp:sp>
    <dsp:sp modelId="{9BF486BD-9DAE-8744-97A5-FC0E78CC41C4}">
      <dsp:nvSpPr>
        <dsp:cNvPr id="0" name=""/>
        <dsp:cNvSpPr/>
      </dsp:nvSpPr>
      <dsp:spPr>
        <a:xfrm>
          <a:off x="957986" y="4847462"/>
          <a:ext cx="383194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3E3C1-52B9-C042-AD60-7EDD668349CF}">
      <dsp:nvSpPr>
        <dsp:cNvPr id="0" name=""/>
        <dsp:cNvSpPr/>
      </dsp:nvSpPr>
      <dsp:spPr>
        <a:xfrm>
          <a:off x="0" y="0"/>
          <a:ext cx="42682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80C0B7-4109-4349-BDD2-B53CC41429B1}">
      <dsp:nvSpPr>
        <dsp:cNvPr id="0" name=""/>
        <dsp:cNvSpPr/>
      </dsp:nvSpPr>
      <dsp:spPr>
        <a:xfrm>
          <a:off x="0" y="0"/>
          <a:ext cx="853643" cy="2007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solidFill>
                <a:srgbClr val="156082"/>
              </a:solidFill>
            </a:rPr>
            <a:t>FRIEND WHEN</a:t>
          </a:r>
          <a:endParaRPr lang="en-US" sz="1500" kern="1200" dirty="0"/>
        </a:p>
      </dsp:txBody>
      <dsp:txXfrm>
        <a:off x="0" y="0"/>
        <a:ext cx="853643" cy="2007023"/>
      </dsp:txXfrm>
    </dsp:sp>
    <dsp:sp modelId="{9B8C0FEC-5781-4043-AB12-5DD94BBC1D4A}">
      <dsp:nvSpPr>
        <dsp:cNvPr id="0" name=""/>
        <dsp:cNvSpPr/>
      </dsp:nvSpPr>
      <dsp:spPr>
        <a:xfrm>
          <a:off x="917666" y="23593"/>
          <a:ext cx="3350549" cy="471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>
              <a:solidFill>
                <a:srgbClr val="0E2841"/>
              </a:solidFill>
            </a:rPr>
            <a:t>A screening LCA in one click, not nine months</a:t>
          </a:r>
        </a:p>
      </dsp:txBody>
      <dsp:txXfrm>
        <a:off x="917666" y="23593"/>
        <a:ext cx="3350549" cy="471866"/>
      </dsp:txXfrm>
    </dsp:sp>
    <dsp:sp modelId="{76D7F095-131E-C24E-8010-5D438CCC86C7}">
      <dsp:nvSpPr>
        <dsp:cNvPr id="0" name=""/>
        <dsp:cNvSpPr/>
      </dsp:nvSpPr>
      <dsp:spPr>
        <a:xfrm>
          <a:off x="853643" y="495459"/>
          <a:ext cx="34145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7323F8-2357-0B48-AEFB-81528BDF5951}">
      <dsp:nvSpPr>
        <dsp:cNvPr id="0" name=""/>
        <dsp:cNvSpPr/>
      </dsp:nvSpPr>
      <dsp:spPr>
        <a:xfrm>
          <a:off x="917666" y="519052"/>
          <a:ext cx="3350549" cy="471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>
              <a:solidFill>
                <a:srgbClr val="0E2841"/>
              </a:solidFill>
            </a:rPr>
            <a:t>It does the lookup, you keep the judgement</a:t>
          </a:r>
        </a:p>
      </dsp:txBody>
      <dsp:txXfrm>
        <a:off x="917666" y="519052"/>
        <a:ext cx="3350549" cy="471866"/>
      </dsp:txXfrm>
    </dsp:sp>
    <dsp:sp modelId="{226AFAD4-DD2E-5E4A-B64D-452D4F32A0C0}">
      <dsp:nvSpPr>
        <dsp:cNvPr id="0" name=""/>
        <dsp:cNvSpPr/>
      </dsp:nvSpPr>
      <dsp:spPr>
        <a:xfrm>
          <a:off x="853643" y="990918"/>
          <a:ext cx="34145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9FD5A-3898-584A-8DA4-EA52E01DF577}">
      <dsp:nvSpPr>
        <dsp:cNvPr id="0" name=""/>
        <dsp:cNvSpPr/>
      </dsp:nvSpPr>
      <dsp:spPr>
        <a:xfrm>
          <a:off x="917666" y="1014512"/>
          <a:ext cx="3350549" cy="471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>
              <a:solidFill>
                <a:srgbClr val="0E2841"/>
              </a:solidFill>
            </a:rPr>
            <a:t>New data, and the study re-runs in minutes</a:t>
          </a:r>
        </a:p>
      </dsp:txBody>
      <dsp:txXfrm>
        <a:off x="917666" y="1014512"/>
        <a:ext cx="3350549" cy="471866"/>
      </dsp:txXfrm>
    </dsp:sp>
    <dsp:sp modelId="{5DB96530-DD44-1844-983C-845FBB20C95A}">
      <dsp:nvSpPr>
        <dsp:cNvPr id="0" name=""/>
        <dsp:cNvSpPr/>
      </dsp:nvSpPr>
      <dsp:spPr>
        <a:xfrm>
          <a:off x="853643" y="1486378"/>
          <a:ext cx="34145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EBF036-E168-2343-92AF-77EEADD78B3F}">
      <dsp:nvSpPr>
        <dsp:cNvPr id="0" name=""/>
        <dsp:cNvSpPr/>
      </dsp:nvSpPr>
      <dsp:spPr>
        <a:xfrm>
          <a:off x="917666" y="1509971"/>
          <a:ext cx="3350549" cy="471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>
              <a:solidFill>
                <a:srgbClr val="0E2841"/>
              </a:solidFill>
            </a:rPr>
            <a:t>You can keep asking, deeper, and still get something useful</a:t>
          </a:r>
        </a:p>
      </dsp:txBody>
      <dsp:txXfrm>
        <a:off x="917666" y="1509971"/>
        <a:ext cx="3350549" cy="471866"/>
      </dsp:txXfrm>
    </dsp:sp>
    <dsp:sp modelId="{AFB78EBA-7081-F545-A6A9-397B663402B7}">
      <dsp:nvSpPr>
        <dsp:cNvPr id="0" name=""/>
        <dsp:cNvSpPr/>
      </dsp:nvSpPr>
      <dsp:spPr>
        <a:xfrm>
          <a:off x="853643" y="1981837"/>
          <a:ext cx="34145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FFD45F-CD01-1C4D-BF86-4AD7D9DBC4B1}">
      <dsp:nvSpPr>
        <dsp:cNvPr id="0" name=""/>
        <dsp:cNvSpPr/>
      </dsp:nvSpPr>
      <dsp:spPr>
        <a:xfrm>
          <a:off x="0" y="2007023"/>
          <a:ext cx="426821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172268-FA4E-704F-8C01-D756209771C0}">
      <dsp:nvSpPr>
        <dsp:cNvPr id="0" name=""/>
        <dsp:cNvSpPr/>
      </dsp:nvSpPr>
      <dsp:spPr>
        <a:xfrm>
          <a:off x="0" y="2007023"/>
          <a:ext cx="853643" cy="2007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i="0" kern="1200" dirty="0">
              <a:solidFill>
                <a:srgbClr val="5A6B76"/>
              </a:solidFill>
            </a:rPr>
            <a:t>FOE WHEN</a:t>
          </a:r>
          <a:endParaRPr lang="en-US" sz="1500" kern="1200" dirty="0"/>
        </a:p>
      </dsp:txBody>
      <dsp:txXfrm>
        <a:off x="0" y="2007023"/>
        <a:ext cx="853643" cy="2007023"/>
      </dsp:txXfrm>
    </dsp:sp>
    <dsp:sp modelId="{C9139A40-31C5-1C4E-BE19-5A4D8219C67E}">
      <dsp:nvSpPr>
        <dsp:cNvPr id="0" name=""/>
        <dsp:cNvSpPr/>
      </dsp:nvSpPr>
      <dsp:spPr>
        <a:xfrm>
          <a:off x="917666" y="2030616"/>
          <a:ext cx="3350549" cy="471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kern="1200" dirty="0">
              <a:solidFill>
                <a:srgbClr val="0E2841"/>
              </a:solidFill>
            </a:rPr>
            <a:t>One click, and the number is quietly wrong</a:t>
          </a:r>
        </a:p>
      </dsp:txBody>
      <dsp:txXfrm>
        <a:off x="917666" y="2030616"/>
        <a:ext cx="3350549" cy="471866"/>
      </dsp:txXfrm>
    </dsp:sp>
    <dsp:sp modelId="{B0F7C645-C300-FB44-8FA2-9D8FEEAF1616}">
      <dsp:nvSpPr>
        <dsp:cNvPr id="0" name=""/>
        <dsp:cNvSpPr/>
      </dsp:nvSpPr>
      <dsp:spPr>
        <a:xfrm>
          <a:off x="853643" y="2502482"/>
          <a:ext cx="34145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4D6A3B-A958-BB4C-89A2-B789F89AC903}">
      <dsp:nvSpPr>
        <dsp:cNvPr id="0" name=""/>
        <dsp:cNvSpPr/>
      </dsp:nvSpPr>
      <dsp:spPr>
        <a:xfrm>
          <a:off x="917666" y="2526076"/>
          <a:ext cx="3350549" cy="471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kern="1200" dirty="0">
              <a:solidFill>
                <a:srgbClr val="0E2841"/>
              </a:solidFill>
            </a:rPr>
            <a:t>No one can point to where the choice came from</a:t>
          </a:r>
        </a:p>
      </dsp:txBody>
      <dsp:txXfrm>
        <a:off x="917666" y="2526076"/>
        <a:ext cx="3350549" cy="471866"/>
      </dsp:txXfrm>
    </dsp:sp>
    <dsp:sp modelId="{CFB76255-116B-FE41-BB22-EAA6021E97A8}">
      <dsp:nvSpPr>
        <dsp:cNvPr id="0" name=""/>
        <dsp:cNvSpPr/>
      </dsp:nvSpPr>
      <dsp:spPr>
        <a:xfrm>
          <a:off x="853643" y="2997942"/>
          <a:ext cx="34145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A5977F-CA3E-B240-B248-51BD5981A40A}">
      <dsp:nvSpPr>
        <dsp:cNvPr id="0" name=""/>
        <dsp:cNvSpPr/>
      </dsp:nvSpPr>
      <dsp:spPr>
        <a:xfrm>
          <a:off x="917666" y="3021535"/>
          <a:ext cx="3350549" cy="471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kern="1200" dirty="0">
              <a:solidFill>
                <a:srgbClr val="0E2841"/>
              </a:solidFill>
            </a:rPr>
            <a:t>Wrong once, wrong in every study that reuses it</a:t>
          </a:r>
        </a:p>
      </dsp:txBody>
      <dsp:txXfrm>
        <a:off x="917666" y="3021535"/>
        <a:ext cx="3350549" cy="471866"/>
      </dsp:txXfrm>
    </dsp:sp>
    <dsp:sp modelId="{E12F7C1C-BD78-844E-8ABB-73C5158A2243}">
      <dsp:nvSpPr>
        <dsp:cNvPr id="0" name=""/>
        <dsp:cNvSpPr/>
      </dsp:nvSpPr>
      <dsp:spPr>
        <a:xfrm>
          <a:off x="853643" y="3493401"/>
          <a:ext cx="34145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869D61-8738-AF46-B5DF-293EC016E9AA}">
      <dsp:nvSpPr>
        <dsp:cNvPr id="0" name=""/>
        <dsp:cNvSpPr/>
      </dsp:nvSpPr>
      <dsp:spPr>
        <a:xfrm>
          <a:off x="917666" y="3516995"/>
          <a:ext cx="3350549" cy="471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kern="1200" dirty="0">
              <a:solidFill>
                <a:srgbClr val="0E2841"/>
              </a:solidFill>
            </a:rPr>
            <a:t>Each step hallucinates a little more than the last</a:t>
          </a:r>
        </a:p>
      </dsp:txBody>
      <dsp:txXfrm>
        <a:off x="917666" y="3516995"/>
        <a:ext cx="3350549" cy="471866"/>
      </dsp:txXfrm>
    </dsp:sp>
    <dsp:sp modelId="{869A69E5-57D4-B447-9EA9-4B870C0098CE}">
      <dsp:nvSpPr>
        <dsp:cNvPr id="0" name=""/>
        <dsp:cNvSpPr/>
      </dsp:nvSpPr>
      <dsp:spPr>
        <a:xfrm>
          <a:off x="853643" y="3988861"/>
          <a:ext cx="341457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#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#6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5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25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25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AAF71-ECAB-48E3-9167-77362FB73430}" type="datetimeFigureOut">
              <a:rPr lang="da-DK" smtClean="0"/>
              <a:t>19.09.2026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F9E43-13CE-443F-A67E-2BEC125B0988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4892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3AEDA-FA2C-4C5B-8D07-E10DAED930C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911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Token means a word or part of a word. The core operation is probabilistic generation: choose the next token based on context, add it, and repeat. Hallucinations happen when the model produces a plausible continuation without enough grounding. This sets up RAG, skills and tools: retrieve evidence, follow a procedure, and connect to real systems.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OpenAI, ChatGPT, 30 Nov 2022: https://openai.com/index/ChatGPT/
- OpenAI, GPT-4, 14 Mar 2023: https://openai.com/index/gpt-4/
- Anthropic, Claude launched 14 Mar 2023: https://www.anthropic.com/news/introducing-claude
- Anthropic, Claude 2, 11 Jul 2023: https://www.anthropic.com/news/claude-2
- OpenAI, GPT-4o, 13 May 2024: https://openai.com/index/hello-gpt-4o/
- Anthropic, Claude 3.5 Sonnet, 20 Jun 2024: https://www.anthropic.com/news/claude-3-5-sonnet
- OpenAI, GPT-5, 7 Aug 2025: https://openai.com/index/introducing-gpt-5/
- Anthropic, Claude 4, 22 May 2025: https://www.anthropic.com/news/claude-4
- OpenAI, GPT-6 Astra, 3 Sep 2026: https://openai.com/index/gpt-6-astra/
- Anthropic, Claude Sonnet 5, 30 Jun 2026: https://www.anthropic.com/news/claude-sonnet-5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0853B-763A-48B3-05BF-885196A54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A83463-1876-9B0F-C0D7-3D7DF1A051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34FBCC-3FAF-6A0A-7690-D35843814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https://github.com/lotteat11/brightway25-assistant, README.md, accessed 20 September 2026.</a:t>
            </a:r>
          </a:p>
          <a:p>
            <a:r>
              <a:t>Illustration generated for this presentation with OpenAI image generation.</a:t>
            </a:r>
          </a:p>
          <a:p>
            <a:r>
              <a:t>The repository explains that general AI assistants often reproduce outdated Brightway 2 interfaces and that the skill supplies current Brightway 2.5 guidance.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B25A96-9CFA-DDBC-4341-5DF946FE3B7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7503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QR-koden peger på https://github.com/lotteat11/brightway25-assistant. Indhold leveret af brugeren.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3AEDA-FA2C-4C5B-8D07-E10DAED930C6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314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" y="5176159"/>
            <a:ext cx="11640312" cy="84549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313" y="5980176"/>
            <a:ext cx="11612880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50AF6FA-7D1D-1351-A76E-43C54D28FD6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66700"/>
            <a:ext cx="11649456" cy="4853814"/>
          </a:xfrm>
          <a:custGeom>
            <a:avLst/>
            <a:gdLst>
              <a:gd name="connsiteX0" fmla="*/ 291520 w 11651080"/>
              <a:gd name="connsiteY0" fmla="*/ 0 h 4853814"/>
              <a:gd name="connsiteX1" fmla="*/ 11359560 w 11651080"/>
              <a:gd name="connsiteY1" fmla="*/ 0 h 4853814"/>
              <a:gd name="connsiteX2" fmla="*/ 11651080 w 11651080"/>
              <a:gd name="connsiteY2" fmla="*/ 291520 h 4853814"/>
              <a:gd name="connsiteX3" fmla="*/ 11651080 w 11651080"/>
              <a:gd name="connsiteY3" fmla="*/ 4562294 h 4853814"/>
              <a:gd name="connsiteX4" fmla="*/ 11359560 w 11651080"/>
              <a:gd name="connsiteY4" fmla="*/ 4853814 h 4853814"/>
              <a:gd name="connsiteX5" fmla="*/ 291520 w 11651080"/>
              <a:gd name="connsiteY5" fmla="*/ 4853814 h 4853814"/>
              <a:gd name="connsiteX6" fmla="*/ 0 w 11651080"/>
              <a:gd name="connsiteY6" fmla="*/ 4562294 h 4853814"/>
              <a:gd name="connsiteX7" fmla="*/ 0 w 11651080"/>
              <a:gd name="connsiteY7" fmla="*/ 291520 h 4853814"/>
              <a:gd name="connsiteX8" fmla="*/ 291520 w 11651080"/>
              <a:gd name="connsiteY8" fmla="*/ 0 h 485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4853814">
                <a:moveTo>
                  <a:pt x="291520" y="0"/>
                </a:moveTo>
                <a:lnTo>
                  <a:pt x="11359560" y="0"/>
                </a:lnTo>
                <a:cubicBezTo>
                  <a:pt x="11520562" y="0"/>
                  <a:pt x="11651080" y="130518"/>
                  <a:pt x="11651080" y="291520"/>
                </a:cubicBezTo>
                <a:lnTo>
                  <a:pt x="11651080" y="4562294"/>
                </a:lnTo>
                <a:cubicBezTo>
                  <a:pt x="11651080" y="4723296"/>
                  <a:pt x="11520562" y="4853814"/>
                  <a:pt x="11359560" y="4853814"/>
                </a:cubicBezTo>
                <a:lnTo>
                  <a:pt x="291520" y="4853814"/>
                </a:lnTo>
                <a:cubicBezTo>
                  <a:pt x="130518" y="4853814"/>
                  <a:pt x="0" y="4723296"/>
                  <a:pt x="0" y="4562294"/>
                </a:cubicBezTo>
                <a:lnTo>
                  <a:pt x="0" y="291520"/>
                </a:lnTo>
                <a:cubicBezTo>
                  <a:pt x="0" y="130518"/>
                  <a:pt x="130518" y="0"/>
                  <a:pt x="291520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91657"/>
            <a:ext cx="2805405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37848" y="6391657"/>
            <a:ext cx="3494314" cy="330466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  <a:effectLst/>
              </a:defRPr>
            </a:lvl1pPr>
          </a:lstStyle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391657"/>
            <a:ext cx="429207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17294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2972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0262" y="208754"/>
            <a:ext cx="4066072" cy="37259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8729" y="4846320"/>
            <a:ext cx="4066072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A934108-77F2-43A6-38EF-C1CDEDD103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6699"/>
            <a:ext cx="7238998" cy="6322891"/>
          </a:xfrm>
          <a:custGeom>
            <a:avLst/>
            <a:gdLst>
              <a:gd name="connsiteX0" fmla="*/ 291359 w 7238998"/>
              <a:gd name="connsiteY0" fmla="*/ 0 h 6322891"/>
              <a:gd name="connsiteX1" fmla="*/ 6947639 w 7238998"/>
              <a:gd name="connsiteY1" fmla="*/ 0 h 6322891"/>
              <a:gd name="connsiteX2" fmla="*/ 7238998 w 7238998"/>
              <a:gd name="connsiteY2" fmla="*/ 291359 h 6322891"/>
              <a:gd name="connsiteX3" fmla="*/ 7238998 w 7238998"/>
              <a:gd name="connsiteY3" fmla="*/ 6031532 h 6322891"/>
              <a:gd name="connsiteX4" fmla="*/ 6947639 w 7238998"/>
              <a:gd name="connsiteY4" fmla="*/ 6322891 h 6322891"/>
              <a:gd name="connsiteX5" fmla="*/ 291359 w 7238998"/>
              <a:gd name="connsiteY5" fmla="*/ 6322891 h 6322891"/>
              <a:gd name="connsiteX6" fmla="*/ 0 w 7238998"/>
              <a:gd name="connsiteY6" fmla="*/ 6031532 h 6322891"/>
              <a:gd name="connsiteX7" fmla="*/ 0 w 7238998"/>
              <a:gd name="connsiteY7" fmla="*/ 291359 h 6322891"/>
              <a:gd name="connsiteX8" fmla="*/ 291359 w 7238998"/>
              <a:gd name="connsiteY8" fmla="*/ 0 h 632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38998" h="6322891">
                <a:moveTo>
                  <a:pt x="291359" y="0"/>
                </a:moveTo>
                <a:lnTo>
                  <a:pt x="6947639" y="0"/>
                </a:lnTo>
                <a:cubicBezTo>
                  <a:pt x="7108552" y="0"/>
                  <a:pt x="7238998" y="130446"/>
                  <a:pt x="7238998" y="291359"/>
                </a:cubicBezTo>
                <a:lnTo>
                  <a:pt x="7238998" y="6031532"/>
                </a:lnTo>
                <a:cubicBezTo>
                  <a:pt x="7238998" y="6192445"/>
                  <a:pt x="7108552" y="6322891"/>
                  <a:pt x="6947639" y="6322891"/>
                </a:cubicBezTo>
                <a:lnTo>
                  <a:pt x="291359" y="6322891"/>
                </a:lnTo>
                <a:cubicBezTo>
                  <a:pt x="130446" y="6322891"/>
                  <a:pt x="0" y="6192445"/>
                  <a:pt x="0" y="6031532"/>
                </a:cubicBezTo>
                <a:lnTo>
                  <a:pt x="0" y="291359"/>
                </a:lnTo>
                <a:cubicBezTo>
                  <a:pt x="0" y="130446"/>
                  <a:pt x="130446" y="0"/>
                  <a:pt x="29135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66481" y="639165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639165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6388837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4727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8598" y="1529542"/>
            <a:ext cx="8154804" cy="2323883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0715" y="4053504"/>
            <a:ext cx="5970570" cy="107267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42442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29" y="3200400"/>
            <a:ext cx="9002895" cy="3582184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4" y="14121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14121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141216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67638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5" y="189689"/>
            <a:ext cx="11341905" cy="1629485"/>
          </a:xfrm>
        </p:spPr>
        <p:txBody>
          <a:bodyPr anchor="t">
            <a:normAutofit/>
          </a:bodyPr>
          <a:lstStyle>
            <a:lvl1pPr>
              <a:defRPr sz="7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2362200"/>
            <a:ext cx="5829300" cy="3810000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sz="16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600" dirty="0"/>
            </a:lvl4pPr>
            <a:lvl5pPr>
              <a:buFont typeface="+mj-lt"/>
              <a:buAutoNum type="arabicPeriod"/>
              <a:defRPr lang="en-US" sz="16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45387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4061862"/>
            <a:ext cx="5913120" cy="2268359"/>
          </a:xfrm>
        </p:spPr>
        <p:txBody>
          <a:bodyPr anchor="t">
            <a:normAutofit/>
          </a:bodyPr>
          <a:lstStyle>
            <a:lvl1pPr>
              <a:defRPr sz="5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88BC23C-4171-DFCF-3175-10D2602FF5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4320" y="268508"/>
            <a:ext cx="11649456" cy="3609085"/>
          </a:xfrm>
          <a:custGeom>
            <a:avLst/>
            <a:gdLst>
              <a:gd name="connsiteX0" fmla="*/ 283385 w 11658600"/>
              <a:gd name="connsiteY0" fmla="*/ 0 h 3609085"/>
              <a:gd name="connsiteX1" fmla="*/ 11375215 w 11658600"/>
              <a:gd name="connsiteY1" fmla="*/ 0 h 3609085"/>
              <a:gd name="connsiteX2" fmla="*/ 11658600 w 11658600"/>
              <a:gd name="connsiteY2" fmla="*/ 283385 h 3609085"/>
              <a:gd name="connsiteX3" fmla="*/ 11658600 w 11658600"/>
              <a:gd name="connsiteY3" fmla="*/ 3325700 h 3609085"/>
              <a:gd name="connsiteX4" fmla="*/ 11375215 w 11658600"/>
              <a:gd name="connsiteY4" fmla="*/ 3609085 h 3609085"/>
              <a:gd name="connsiteX5" fmla="*/ 283385 w 11658600"/>
              <a:gd name="connsiteY5" fmla="*/ 3609085 h 3609085"/>
              <a:gd name="connsiteX6" fmla="*/ 0 w 11658600"/>
              <a:gd name="connsiteY6" fmla="*/ 3325700 h 3609085"/>
              <a:gd name="connsiteX7" fmla="*/ 0 w 11658600"/>
              <a:gd name="connsiteY7" fmla="*/ 283385 h 3609085"/>
              <a:gd name="connsiteX8" fmla="*/ 283385 w 11658600"/>
              <a:gd name="connsiteY8" fmla="*/ 0 h 360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8600" h="3609085">
                <a:moveTo>
                  <a:pt x="283385" y="0"/>
                </a:moveTo>
                <a:lnTo>
                  <a:pt x="11375215" y="0"/>
                </a:lnTo>
                <a:cubicBezTo>
                  <a:pt x="11531724" y="0"/>
                  <a:pt x="11658600" y="126876"/>
                  <a:pt x="11658600" y="283385"/>
                </a:cubicBezTo>
                <a:lnTo>
                  <a:pt x="11658600" y="3325700"/>
                </a:lnTo>
                <a:cubicBezTo>
                  <a:pt x="11658600" y="3482209"/>
                  <a:pt x="11531724" y="3609085"/>
                  <a:pt x="11375215" y="3609085"/>
                </a:cubicBezTo>
                <a:lnTo>
                  <a:pt x="283385" y="3609085"/>
                </a:lnTo>
                <a:cubicBezTo>
                  <a:pt x="126876" y="3609085"/>
                  <a:pt x="0" y="3482209"/>
                  <a:pt x="0" y="3325700"/>
                </a:cubicBezTo>
                <a:lnTo>
                  <a:pt x="0" y="283385"/>
                </a:lnTo>
                <a:cubicBezTo>
                  <a:pt x="0" y="126876"/>
                  <a:pt x="126876" y="0"/>
                  <a:pt x="28338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15973" y="4039118"/>
            <a:ext cx="4419601" cy="2268360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400" dirty="0"/>
            </a:lvl1pPr>
            <a:lvl2pPr marL="571500" indent="-342900">
              <a:buFont typeface="+mj-lt"/>
              <a:buAutoNum type="arabicPeriod"/>
              <a:defRPr lang="en-US" sz="1400" dirty="0"/>
            </a:lvl2pPr>
            <a:lvl3pPr marL="800100" indent="-342900">
              <a:buFont typeface="+mj-lt"/>
              <a:buAutoNum type="arabicPeriod"/>
              <a:defRPr lang="en-US" sz="14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marL="228600" lvl="0" indent="-228600"/>
            <a:r>
              <a:rPr lang="en-US"/>
              <a:t>Click to edit Master text styles</a:t>
            </a:r>
          </a:p>
          <a:p>
            <a:pPr marL="228600" lvl="1" indent="-228600"/>
            <a:r>
              <a:rPr lang="en-US"/>
              <a:t>Second level</a:t>
            </a:r>
          </a:p>
          <a:p>
            <a:pPr marL="228600" lvl="2" indent="-228600"/>
            <a:r>
              <a:rPr lang="en-US"/>
              <a:t>Third level</a:t>
            </a:r>
          </a:p>
          <a:p>
            <a:pPr marL="228600" lvl="3" indent="-228600"/>
            <a:r>
              <a:rPr lang="en-US"/>
              <a:t>Fourth level</a:t>
            </a:r>
          </a:p>
          <a:p>
            <a:pPr marL="228600" lvl="4" indent="-22860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7737"/>
            <a:ext cx="2703777" cy="338328"/>
          </a:xfrm>
        </p:spPr>
        <p:txBody>
          <a:bodyPr/>
          <a:lstStyle/>
          <a:p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0449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131" y="1638299"/>
            <a:ext cx="3314700" cy="387326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01019" y="1638299"/>
            <a:ext cx="6080760" cy="387326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0188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310394" cy="4058127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72674" y="266700"/>
            <a:ext cx="7688495" cy="604783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3693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9525" y="219456"/>
            <a:ext cx="6376547" cy="106600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C455FC9-9346-2F53-C58C-5C64036CD9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4419600" cy="6325969"/>
          </a:xfrm>
          <a:custGeom>
            <a:avLst/>
            <a:gdLst>
              <a:gd name="connsiteX0" fmla="*/ 300746 w 4381500"/>
              <a:gd name="connsiteY0" fmla="*/ 0 h 6290961"/>
              <a:gd name="connsiteX1" fmla="*/ 4080754 w 4381500"/>
              <a:gd name="connsiteY1" fmla="*/ 0 h 6290961"/>
              <a:gd name="connsiteX2" fmla="*/ 4381500 w 4381500"/>
              <a:gd name="connsiteY2" fmla="*/ 300746 h 6290961"/>
              <a:gd name="connsiteX3" fmla="*/ 4381500 w 4381500"/>
              <a:gd name="connsiteY3" fmla="*/ 5990215 h 6290961"/>
              <a:gd name="connsiteX4" fmla="*/ 4080754 w 4381500"/>
              <a:gd name="connsiteY4" fmla="*/ 6290961 h 6290961"/>
              <a:gd name="connsiteX5" fmla="*/ 300746 w 4381500"/>
              <a:gd name="connsiteY5" fmla="*/ 6290961 h 6290961"/>
              <a:gd name="connsiteX6" fmla="*/ 0 w 4381500"/>
              <a:gd name="connsiteY6" fmla="*/ 5990215 h 6290961"/>
              <a:gd name="connsiteX7" fmla="*/ 0 w 4381500"/>
              <a:gd name="connsiteY7" fmla="*/ 300746 h 6290961"/>
              <a:gd name="connsiteX8" fmla="*/ 300746 w 4381500"/>
              <a:gd name="connsiteY8" fmla="*/ 0 h 629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1500" h="6290961">
                <a:moveTo>
                  <a:pt x="300746" y="0"/>
                </a:moveTo>
                <a:lnTo>
                  <a:pt x="4080754" y="0"/>
                </a:lnTo>
                <a:cubicBezTo>
                  <a:pt x="4246851" y="0"/>
                  <a:pt x="4381500" y="134649"/>
                  <a:pt x="4381500" y="300746"/>
                </a:cubicBezTo>
                <a:lnTo>
                  <a:pt x="4381500" y="5990215"/>
                </a:lnTo>
                <a:cubicBezTo>
                  <a:pt x="4381500" y="6156312"/>
                  <a:pt x="4246851" y="6290961"/>
                  <a:pt x="4080754" y="6290961"/>
                </a:cubicBezTo>
                <a:lnTo>
                  <a:pt x="300746" y="6290961"/>
                </a:lnTo>
                <a:cubicBezTo>
                  <a:pt x="134649" y="6290961"/>
                  <a:pt x="0" y="6156312"/>
                  <a:pt x="0" y="5990215"/>
                </a:cubicBezTo>
                <a:lnTo>
                  <a:pt x="0" y="300746"/>
                </a:lnTo>
                <a:cubicBezTo>
                  <a:pt x="0" y="134649"/>
                  <a:pt x="134649" y="0"/>
                  <a:pt x="3007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19526" y="1285462"/>
            <a:ext cx="6376546" cy="4986355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19526" y="6387737"/>
            <a:ext cx="2703777" cy="338328"/>
          </a:xfrm>
        </p:spPr>
        <p:txBody>
          <a:bodyPr/>
          <a:lstStyle/>
          <a:p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6498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702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FC55F3DB-E75F-ADDF-8222-D3F62F2CCE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4 h 6320854"/>
              <a:gd name="connsiteX10" fmla="*/ 105939 w 3675888"/>
              <a:gd name="connsiteY10" fmla="*/ 6252721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7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4"/>
                </a:lnTo>
                <a:lnTo>
                  <a:pt x="105939" y="6252721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7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8702" y="1143000"/>
            <a:ext cx="7241298" cy="523951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88702" y="6382981"/>
            <a:ext cx="2703777" cy="338328"/>
          </a:xfrm>
        </p:spPr>
        <p:txBody>
          <a:bodyPr/>
          <a:lstStyle/>
          <a:p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6870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2880" y="1143000"/>
            <a:ext cx="7241298" cy="523951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2981"/>
            <a:ext cx="2703777" cy="338328"/>
          </a:xfrm>
        </p:spPr>
        <p:txBody>
          <a:bodyPr/>
          <a:lstStyle/>
          <a:p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92093" y="6387128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4177" y="6387128"/>
            <a:ext cx="457200" cy="338328"/>
          </a:xfrm>
        </p:spPr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47C8A4F-E753-8148-3650-49C421EB54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49412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3 h 6320854"/>
              <a:gd name="connsiteX10" fmla="*/ 105939 w 3675888"/>
              <a:gd name="connsiteY10" fmla="*/ 6252722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8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3"/>
                </a:lnTo>
                <a:lnTo>
                  <a:pt x="105939" y="6252722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8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4934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5" y="219456"/>
            <a:ext cx="4717429" cy="11808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5" y="1400344"/>
            <a:ext cx="4729045" cy="4871473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88172" y="6390795"/>
            <a:ext cx="1298784" cy="338328"/>
          </a:xfrm>
        </p:spPr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86956" y="6390795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00703" y="266700"/>
            <a:ext cx="6324469" cy="6324600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3255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1" y="220869"/>
            <a:ext cx="3208020" cy="308863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da-DK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86300" y="266700"/>
            <a:ext cx="3500538" cy="63246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61087" y="220870"/>
            <a:ext cx="3200400" cy="6055554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6262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3755" y="219456"/>
            <a:ext cx="3891435" cy="122533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3BE62AC-2855-BB28-0282-25CA658273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0473" y="265176"/>
            <a:ext cx="6984636" cy="6327648"/>
          </a:xfrm>
          <a:custGeom>
            <a:avLst/>
            <a:gdLst>
              <a:gd name="connsiteX0" fmla="*/ 302565 w 7228936"/>
              <a:gd name="connsiteY0" fmla="*/ 0 h 6316602"/>
              <a:gd name="connsiteX1" fmla="*/ 6926371 w 7228936"/>
              <a:gd name="connsiteY1" fmla="*/ 0 h 6316602"/>
              <a:gd name="connsiteX2" fmla="*/ 7228936 w 7228936"/>
              <a:gd name="connsiteY2" fmla="*/ 302565 h 6316602"/>
              <a:gd name="connsiteX3" fmla="*/ 7228936 w 7228936"/>
              <a:gd name="connsiteY3" fmla="*/ 6014037 h 6316602"/>
              <a:gd name="connsiteX4" fmla="*/ 6926371 w 7228936"/>
              <a:gd name="connsiteY4" fmla="*/ 6316602 h 6316602"/>
              <a:gd name="connsiteX5" fmla="*/ 302565 w 7228936"/>
              <a:gd name="connsiteY5" fmla="*/ 6316602 h 6316602"/>
              <a:gd name="connsiteX6" fmla="*/ 0 w 7228936"/>
              <a:gd name="connsiteY6" fmla="*/ 6014037 h 6316602"/>
              <a:gd name="connsiteX7" fmla="*/ 0 w 7228936"/>
              <a:gd name="connsiteY7" fmla="*/ 302565 h 6316602"/>
              <a:gd name="connsiteX8" fmla="*/ 302565 w 7228936"/>
              <a:gd name="connsiteY8" fmla="*/ 0 h 631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8936" h="6316602">
                <a:moveTo>
                  <a:pt x="302565" y="0"/>
                </a:moveTo>
                <a:lnTo>
                  <a:pt x="6926371" y="0"/>
                </a:lnTo>
                <a:cubicBezTo>
                  <a:pt x="7093473" y="0"/>
                  <a:pt x="7228936" y="135463"/>
                  <a:pt x="7228936" y="302565"/>
                </a:cubicBezTo>
                <a:lnTo>
                  <a:pt x="7228936" y="6014037"/>
                </a:lnTo>
                <a:cubicBezTo>
                  <a:pt x="7228936" y="6181139"/>
                  <a:pt x="7093473" y="6316602"/>
                  <a:pt x="6926371" y="6316602"/>
                </a:cubicBezTo>
                <a:lnTo>
                  <a:pt x="302565" y="6316602"/>
                </a:lnTo>
                <a:cubicBezTo>
                  <a:pt x="135463" y="6316602"/>
                  <a:pt x="0" y="6181139"/>
                  <a:pt x="0" y="6014037"/>
                </a:cubicBezTo>
                <a:lnTo>
                  <a:pt x="0" y="302565"/>
                </a:lnTo>
                <a:cubicBezTo>
                  <a:pt x="0" y="135463"/>
                  <a:pt x="135463" y="0"/>
                  <a:pt x="30256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13753" y="1435652"/>
            <a:ext cx="3891435" cy="483386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5079" y="6387128"/>
            <a:ext cx="2703777" cy="338328"/>
          </a:xfrm>
        </p:spPr>
        <p:txBody>
          <a:bodyPr/>
          <a:lstStyle/>
          <a:p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8629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4" y="219456"/>
            <a:ext cx="3234982" cy="157721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4" y="1796675"/>
            <a:ext cx="3234982" cy="447147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5" y="6387128"/>
            <a:ext cx="2095770" cy="338328"/>
          </a:xfrm>
        </p:spPr>
        <p:txBody>
          <a:bodyPr/>
          <a:lstStyle/>
          <a:p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06416" y="6390795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38500" y="6390795"/>
            <a:ext cx="457200" cy="338328"/>
          </a:xfrm>
        </p:spPr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65783" y="265176"/>
            <a:ext cx="7959517" cy="6327648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8967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78" y="216452"/>
            <a:ext cx="3381587" cy="2213524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62400" y="177492"/>
            <a:ext cx="7962900" cy="22860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878" y="2513464"/>
            <a:ext cx="2805405" cy="338328"/>
          </a:xfrm>
        </p:spPr>
        <p:txBody>
          <a:bodyPr/>
          <a:lstStyle/>
          <a:p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30339" y="2516244"/>
            <a:ext cx="1284010" cy="338328"/>
          </a:xfrm>
        </p:spPr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5" y="2513464"/>
            <a:ext cx="449306" cy="338328"/>
          </a:xfrm>
        </p:spPr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56056E-3484-D9D0-95D5-818FF4C3C8D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935280"/>
            <a:ext cx="11651080" cy="3656020"/>
          </a:xfrm>
          <a:custGeom>
            <a:avLst/>
            <a:gdLst>
              <a:gd name="connsiteX0" fmla="*/ 298989 w 11651080"/>
              <a:gd name="connsiteY0" fmla="*/ 0 h 3656020"/>
              <a:gd name="connsiteX1" fmla="*/ 11352091 w 11651080"/>
              <a:gd name="connsiteY1" fmla="*/ 0 h 3656020"/>
              <a:gd name="connsiteX2" fmla="*/ 11651080 w 11651080"/>
              <a:gd name="connsiteY2" fmla="*/ 298989 h 3656020"/>
              <a:gd name="connsiteX3" fmla="*/ 11651080 w 11651080"/>
              <a:gd name="connsiteY3" fmla="*/ 3357031 h 3656020"/>
              <a:gd name="connsiteX4" fmla="*/ 11352091 w 11651080"/>
              <a:gd name="connsiteY4" fmla="*/ 3656020 h 3656020"/>
              <a:gd name="connsiteX5" fmla="*/ 298989 w 11651080"/>
              <a:gd name="connsiteY5" fmla="*/ 3656020 h 3656020"/>
              <a:gd name="connsiteX6" fmla="*/ 0 w 11651080"/>
              <a:gd name="connsiteY6" fmla="*/ 3357031 h 3656020"/>
              <a:gd name="connsiteX7" fmla="*/ 0 w 11651080"/>
              <a:gd name="connsiteY7" fmla="*/ 298989 h 3656020"/>
              <a:gd name="connsiteX8" fmla="*/ 298989 w 11651080"/>
              <a:gd name="connsiteY8" fmla="*/ 0 h 365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3656020">
                <a:moveTo>
                  <a:pt x="298989" y="0"/>
                </a:moveTo>
                <a:lnTo>
                  <a:pt x="11352091" y="0"/>
                </a:lnTo>
                <a:cubicBezTo>
                  <a:pt x="11517218" y="0"/>
                  <a:pt x="11651080" y="133862"/>
                  <a:pt x="11651080" y="298989"/>
                </a:cubicBezTo>
                <a:lnTo>
                  <a:pt x="11651080" y="3357031"/>
                </a:lnTo>
                <a:cubicBezTo>
                  <a:pt x="11651080" y="3522158"/>
                  <a:pt x="11517218" y="3656020"/>
                  <a:pt x="11352091" y="3656020"/>
                </a:cubicBezTo>
                <a:lnTo>
                  <a:pt x="298989" y="3656020"/>
                </a:lnTo>
                <a:cubicBezTo>
                  <a:pt x="133862" y="3656020"/>
                  <a:pt x="0" y="3522158"/>
                  <a:pt x="0" y="3357031"/>
                </a:cubicBezTo>
                <a:lnTo>
                  <a:pt x="0" y="298989"/>
                </a:lnTo>
                <a:cubicBezTo>
                  <a:pt x="0" y="133862"/>
                  <a:pt x="133862" y="0"/>
                  <a:pt x="29898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55189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172641" cy="3145019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5997E6-BE07-E83F-D207-0CADA004E02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00500" y="265332"/>
            <a:ext cx="7924800" cy="3095837"/>
          </a:xfrm>
          <a:custGeom>
            <a:avLst/>
            <a:gdLst>
              <a:gd name="connsiteX0" fmla="*/ 282309 w 8229600"/>
              <a:gd name="connsiteY0" fmla="*/ 0 h 3095837"/>
              <a:gd name="connsiteX1" fmla="*/ 7947291 w 8229600"/>
              <a:gd name="connsiteY1" fmla="*/ 0 h 3095837"/>
              <a:gd name="connsiteX2" fmla="*/ 8229600 w 8229600"/>
              <a:gd name="connsiteY2" fmla="*/ 282309 h 3095837"/>
              <a:gd name="connsiteX3" fmla="*/ 8229600 w 8229600"/>
              <a:gd name="connsiteY3" fmla="*/ 2813528 h 3095837"/>
              <a:gd name="connsiteX4" fmla="*/ 7947291 w 8229600"/>
              <a:gd name="connsiteY4" fmla="*/ 3095837 h 3095837"/>
              <a:gd name="connsiteX5" fmla="*/ 282309 w 8229600"/>
              <a:gd name="connsiteY5" fmla="*/ 3095837 h 3095837"/>
              <a:gd name="connsiteX6" fmla="*/ 0 w 8229600"/>
              <a:gd name="connsiteY6" fmla="*/ 2813528 h 3095837"/>
              <a:gd name="connsiteX7" fmla="*/ 0 w 8229600"/>
              <a:gd name="connsiteY7" fmla="*/ 282309 h 3095837"/>
              <a:gd name="connsiteX8" fmla="*/ 282309 w 8229600"/>
              <a:gd name="connsiteY8" fmla="*/ 0 h 309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29600" h="3095837">
                <a:moveTo>
                  <a:pt x="282309" y="0"/>
                </a:moveTo>
                <a:lnTo>
                  <a:pt x="7947291" y="0"/>
                </a:lnTo>
                <a:cubicBezTo>
                  <a:pt x="8103206" y="0"/>
                  <a:pt x="8229600" y="126394"/>
                  <a:pt x="8229600" y="282309"/>
                </a:cubicBezTo>
                <a:lnTo>
                  <a:pt x="8229600" y="2813528"/>
                </a:lnTo>
                <a:cubicBezTo>
                  <a:pt x="8229600" y="2969443"/>
                  <a:pt x="8103206" y="3095837"/>
                  <a:pt x="7947291" y="3095837"/>
                </a:cubicBezTo>
                <a:lnTo>
                  <a:pt x="282309" y="3095837"/>
                </a:lnTo>
                <a:cubicBezTo>
                  <a:pt x="126394" y="3095837"/>
                  <a:pt x="0" y="2969443"/>
                  <a:pt x="0" y="2813528"/>
                </a:cubicBezTo>
                <a:lnTo>
                  <a:pt x="0" y="282309"/>
                </a:lnTo>
                <a:cubicBezTo>
                  <a:pt x="0" y="126394"/>
                  <a:pt x="126394" y="0"/>
                  <a:pt x="28230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14565" y="3543597"/>
            <a:ext cx="8010734" cy="284353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63282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5778B4-3E3F-C3EF-5322-2ECFF646D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1821" y="760151"/>
            <a:ext cx="9728359" cy="4233673"/>
          </a:xfrm>
          <a:prstGeom prst="roundRect">
            <a:avLst>
              <a:gd name="adj" fmla="val 7502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76" y="5255159"/>
            <a:ext cx="9299448" cy="1025326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24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46276" y="1293091"/>
            <a:ext cx="9299448" cy="394392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26000" spc="-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8262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2880" y="173736"/>
            <a:ext cx="10475499" cy="4850651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600" b="0" cap="none" spc="-50" baseline="0"/>
            </a:lvl1pPr>
            <a:lvl2pPr marL="228600" indent="0">
              <a:lnSpc>
                <a:spcPct val="90000"/>
              </a:lnSpc>
              <a:buNone/>
              <a:defRPr sz="6600" b="0" cap="none" spc="-50" baseline="0"/>
            </a:lvl2pPr>
            <a:lvl3pPr marL="457200" indent="0">
              <a:lnSpc>
                <a:spcPct val="90000"/>
              </a:lnSpc>
              <a:buNone/>
              <a:defRPr sz="6000" b="0" cap="none" spc="-50" baseline="0"/>
            </a:lvl3pPr>
            <a:lvl4pPr marL="685800" indent="0">
              <a:lnSpc>
                <a:spcPct val="90000"/>
              </a:lnSpc>
              <a:buNone/>
              <a:defRPr sz="5400" b="0" cap="none" spc="-50" baseline="0"/>
            </a:lvl4pPr>
            <a:lvl5pPr marL="914400" indent="0">
              <a:lnSpc>
                <a:spcPct val="90000"/>
              </a:lnSpc>
              <a:buNone/>
              <a:defRPr sz="4800" b="0" cap="none" spc="-50" baseline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64974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8784" y="5029200"/>
            <a:ext cx="9198864" cy="713232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88784" y="1115568"/>
            <a:ext cx="9198864" cy="3584448"/>
          </a:xfrm>
        </p:spPr>
        <p:txBody>
          <a:bodyPr anchor="ctr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12057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1326704" cy="10415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2E940BF-81C2-1FFB-391F-670B2E738E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" y="1645920"/>
            <a:ext cx="5420409" cy="474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B763AB3-1DFB-9F9F-2339-33F3C49C8C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8400" y="1645920"/>
            <a:ext cx="5261184" cy="474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9128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86" y="219456"/>
            <a:ext cx="11274552" cy="7898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185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6A39E64-722E-F001-F641-974F5225314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1631" y="1649451"/>
            <a:ext cx="521208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5352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B9C0BFD-5C7B-FA0D-DCE8-95D24728FEB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5352" y="1649451"/>
            <a:ext cx="521208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220724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24970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838566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61" y="207228"/>
            <a:ext cx="11001943" cy="1790700"/>
          </a:xfrm>
        </p:spPr>
        <p:txBody>
          <a:bodyPr anchor="t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2195" y="3264408"/>
            <a:ext cx="10147610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75595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580" y="1089247"/>
            <a:ext cx="6360840" cy="2171716"/>
          </a:xfrm>
        </p:spPr>
        <p:txBody>
          <a:bodyPr anchor="b">
            <a:noAutofit/>
          </a:bodyPr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22864" y="3499880"/>
            <a:ext cx="5543550" cy="177165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600" dirty="0"/>
            </a:lvl1pPr>
            <a:lvl2pPr marL="228600" indent="0" algn="ctr">
              <a:buNone/>
              <a:defRPr lang="en-US" sz="1600" dirty="0"/>
            </a:lvl2pPr>
            <a:lvl3pPr marL="457200" indent="0" algn="ctr">
              <a:buNone/>
              <a:defRPr lang="en-US" sz="1600" dirty="0"/>
            </a:lvl3pPr>
            <a:lvl4pPr marL="685800" indent="0" algn="ctr">
              <a:buNone/>
              <a:defRPr lang="en-US" sz="1600" dirty="0"/>
            </a:lvl4pPr>
            <a:lvl5pPr marL="914400" indent="0" algn="ctr">
              <a:buNone/>
              <a:defRPr lang="en-US" sz="16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48182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ight image right - Blue">
    <p:bg>
      <p:bgPr>
        <a:solidFill>
          <a:srgbClr val="1149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dsholder til billede 56">
            <a:extLst>
              <a:ext uri="{FF2B5EF4-FFF2-40B4-BE49-F238E27FC236}">
                <a16:creationId xmlns:a16="http://schemas.microsoft.com/office/drawing/2014/main" id="{271DDD88-AF33-40DB-BE0B-D87604935E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284788" y="-1050"/>
            <a:ext cx="6908112" cy="6859050"/>
          </a:xfrm>
          <a:solidFill>
            <a:srgbClr val="E8E8E8"/>
          </a:solidFill>
        </p:spPr>
        <p:txBody>
          <a:bodyPr tIns="900000" bIns="0" anchor="ctr" anchorCtr="0">
            <a:normAutofit/>
          </a:bodyPr>
          <a:lstStyle>
            <a:lvl1pPr marL="0" indent="0" algn="ctr">
              <a:buFontTx/>
              <a:buNone/>
              <a:defRPr sz="1200" b="0">
                <a:solidFill>
                  <a:srgbClr val="E33353"/>
                </a:solidFill>
              </a:defRPr>
            </a:lvl1pPr>
          </a:lstStyle>
          <a:p>
            <a:r>
              <a:rPr lang="en-GB"/>
              <a:t>Click to place a light picture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B4C19EE-2305-453A-9F14-BBF2034B2E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0225" y="1863726"/>
            <a:ext cx="4249739" cy="1016208"/>
          </a:xfrm>
        </p:spPr>
        <p:txBody>
          <a:bodyPr/>
          <a:lstStyle>
            <a:lvl1pPr>
              <a:defRPr>
                <a:solidFill>
                  <a:srgbClr val="E9F1F7"/>
                </a:solidFill>
              </a:defRPr>
            </a:lvl1pPr>
          </a:lstStyle>
          <a:p>
            <a:r>
              <a:rPr lang="en-US"/>
              <a:t>Click to add your slide headline</a:t>
            </a:r>
            <a:endParaRPr lang="en-GB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2D8E5CD6-6ED0-4532-9FDB-994D77AC4803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46CF01-A7F2-48E2-B468-A61B3DBEA2E4}" type="datetime1">
              <a:rPr lang="da-DK" smtClean="0"/>
              <a:t>21.09.2026</a:t>
            </a:fld>
            <a:endParaRPr lang="en-GB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3532A282-7E3C-46C8-A87D-BDB597A5DE6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1242219" y="5995946"/>
            <a:ext cx="353774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713AEEE-229B-4CF5-AECF-86757156BB9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rgbClr val="11497B"/>
                </a:solidFill>
              </a:defRPr>
            </a:lvl1pPr>
          </a:lstStyle>
          <a:p>
            <a:fld id="{CBCF9B5F-7303-487F-84C3-25EFE368C5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6724D18A-1AEA-48FE-A55D-6A8F7C1D2E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0225" y="3004159"/>
            <a:ext cx="4249739" cy="2191729"/>
          </a:xfrm>
        </p:spPr>
        <p:txBody>
          <a:bodyPr/>
          <a:lstStyle>
            <a:lvl1pPr marL="182563" indent="-182563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your body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989437-118C-4B1B-A286-2F63FDAFE65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361600" y="529200"/>
            <a:ext cx="298800" cy="270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tIns="0" bIns="0"/>
          <a:lstStyle>
            <a:lvl1pPr marL="0" indent="0">
              <a:buNone/>
              <a:defRPr sz="100"/>
            </a:lvl1pPr>
          </a:lstStyle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2825557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08A97-49F0-40BE-B7FD-48230B7F5D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your slide headline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34B75F-7EA2-4C0C-AE94-81CFDCDA4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CF01-A7F2-48E2-B468-A61B3DBEA2E4}" type="datetime1">
              <a:rPr lang="da-DK" smtClean="0"/>
              <a:t>21.09.2026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C8BB3A-1455-4293-BE70-2820BF8F0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97AB2-C3B4-4071-B457-82ED66EB8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F9B5F-7303-487F-84C3-25EFE368C5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480466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m.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 hasCustomPrompt="1"/>
          </p:nvPr>
        </p:nvSpPr>
        <p:spPr>
          <a:xfrm>
            <a:off x="766763" y="657226"/>
            <a:ext cx="5149879" cy="1408112"/>
          </a:xfrm>
          <a:prstGeom prst="rect">
            <a:avLst/>
          </a:prstGeom>
        </p:spPr>
        <p:txBody>
          <a:bodyPr lIns="0" tIns="0"/>
          <a:lstStyle>
            <a:lvl1pPr>
              <a:defRPr sz="3600" baseline="0">
                <a:latin typeface="+mn-lt"/>
              </a:defRPr>
            </a:lvl1pPr>
          </a:lstStyle>
          <a:p>
            <a:r>
              <a:rPr lang="en-US" dirty="0"/>
              <a:t>KLIK HER FOR AT ÆNDRE TITEL</a:t>
            </a:r>
          </a:p>
        </p:txBody>
      </p:sp>
      <p:sp>
        <p:nvSpPr>
          <p:cNvPr id="5" name="Pladsholder til tekst 10"/>
          <p:cNvSpPr>
            <a:spLocks noGrp="1"/>
          </p:cNvSpPr>
          <p:nvPr>
            <p:ph type="body" sz="quarter" idx="12" hasCustomPrompt="1"/>
          </p:nvPr>
        </p:nvSpPr>
        <p:spPr>
          <a:xfrm>
            <a:off x="766762" y="2205038"/>
            <a:ext cx="10853737" cy="3704284"/>
          </a:xfrm>
        </p:spPr>
        <p:txBody>
          <a:bodyPr/>
          <a:lstStyle>
            <a:lvl1pPr marL="285750" indent="-285750">
              <a:buFontTx/>
              <a:buBlip>
                <a:blip r:embed="rId2"/>
              </a:buBlip>
              <a:defRPr/>
            </a:lvl1pPr>
          </a:lstStyle>
          <a:p>
            <a:pPr lvl="0"/>
            <a:r>
              <a:rPr lang="da-DK"/>
              <a:t>Indsæt bullets</a:t>
            </a:r>
            <a:endParaRPr lang="da-DK" dirty="0"/>
          </a:p>
        </p:txBody>
      </p:sp>
      <p:sp>
        <p:nvSpPr>
          <p:cNvPr id="6" name="Pladsholder til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3071814" y="6363837"/>
            <a:ext cx="1712688" cy="282204"/>
          </a:xfrm>
        </p:spPr>
        <p:txBody>
          <a:bodyPr tIns="0">
            <a:noAutofit/>
          </a:bodyPr>
          <a:lstStyle>
            <a:lvl1pPr marL="0" indent="0">
              <a:lnSpc>
                <a:spcPct val="100000"/>
              </a:lnSpc>
              <a:buNone/>
              <a:defRPr sz="600" b="1" spc="170" baseline="0">
                <a:latin typeface="+mn-lt"/>
              </a:defRPr>
            </a:lvl1pPr>
          </a:lstStyle>
          <a:p>
            <a:pPr lvl="0"/>
            <a:r>
              <a:rPr lang="da-DK" dirty="0"/>
              <a:t>INDSÆT POWERPOINT- ELLER ENHEDSNAVN HER</a:t>
            </a:r>
          </a:p>
        </p:txBody>
      </p:sp>
    </p:spTree>
    <p:extLst>
      <p:ext uri="{BB962C8B-B14F-4D97-AF65-F5344CB8AC3E}">
        <p14:creationId xmlns:p14="http://schemas.microsoft.com/office/powerpoint/2010/main" val="35576563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42186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32888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79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02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0835640" cy="9692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" y="1183206"/>
            <a:ext cx="10835640" cy="508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77500" y="6387128"/>
            <a:ext cx="10320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342EF8A3-7544-4626-B469-0752A68A4361}" type="datetimeFigureOut">
              <a:rPr lang="da-DK" smtClean="0"/>
              <a:t>21.09.2026</a:t>
            </a:fld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9584" y="6387128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498B71DE-D407-4ACC-87FD-B2A04CAE20CD}" type="slidenum">
              <a:rPr lang="da-DK" smtClean="0"/>
              <a:t>‹#›</a:t>
            </a:fld>
            <a:endParaRPr lang="da-DK"/>
          </a:p>
        </p:txBody>
      </p:sp>
      <p:pic>
        <p:nvPicPr>
          <p:cNvPr id="990" name="AAU logo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81000" y="6038850"/>
            <a:ext cx="165100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27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  <p:sldLayoutId id="2147483780" r:id="rId20"/>
    <p:sldLayoutId id="2147483781" r:id="rId21"/>
    <p:sldLayoutId id="2147483782" r:id="rId22"/>
    <p:sldLayoutId id="2147483783" r:id="rId23"/>
    <p:sldLayoutId id="2147483784" r:id="rId24"/>
    <p:sldLayoutId id="2147483785" r:id="rId25"/>
    <p:sldLayoutId id="2147483786" r:id="rId26"/>
    <p:sldLayoutId id="2147483787" r:id="rId27"/>
    <p:sldLayoutId id="2147483788" r:id="rId28"/>
    <p:sldLayoutId id="2147483789" r:id="rId29"/>
    <p:sldLayoutId id="2147483790" r:id="rId30"/>
    <p:sldLayoutId id="2147483791" r:id="rId31"/>
    <p:sldLayoutId id="2147483792" r:id="rId32"/>
    <p:sldLayoutId id="2147483793" r:id="rId33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12" Type="http://schemas.microsoft.com/office/2007/relationships/diagramDrawing" Target="../diagrams/drawing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5.jpeg"/><Relationship Id="rId11" Type="http://schemas.openxmlformats.org/officeDocument/2006/relationships/diagramColors" Target="../diagrams/colors1.xml"/><Relationship Id="rId5" Type="http://schemas.openxmlformats.org/officeDocument/2006/relationships/image" Target="../media/image14.jpe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13.jpeg"/><Relationship Id="rId9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5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20.png"/><Relationship Id="rId4" Type="http://schemas.openxmlformats.org/officeDocument/2006/relationships/diagramData" Target="../diagrams/data2.xml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56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57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10" Type="http://schemas.openxmlformats.org/officeDocument/2006/relationships/hyperlink" Target="https://github.com/lotteat11/brightway25-assistant" TargetMode="External"/><Relationship Id="rId4" Type="http://schemas.openxmlformats.org/officeDocument/2006/relationships/diagramData" Target="../diagrams/data7.xml"/><Relationship Id="rId9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4" Type="http://schemas.openxmlformats.org/officeDocument/2006/relationships/hyperlink" Target="https://github.com/lotteat11/brightway25-assistant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A4108-9B2D-2922-6354-EF8124AFD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6977" y="1290737"/>
            <a:ext cx="3897749" cy="213826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LCA &amp; AI: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3100" b="1" dirty="0">
                <a:solidFill>
                  <a:schemeClr val="tx1"/>
                </a:solidFill>
              </a:rPr>
              <a:t>Friend, foe or future?</a:t>
            </a:r>
            <a:br>
              <a:rPr lang="en-US" dirty="0">
                <a:solidFill>
                  <a:schemeClr val="tx1"/>
                </a:solidFill>
              </a:rPr>
            </a:b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66EBCC-FF3E-8A5E-907C-FC42E421E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8577" y="2459798"/>
            <a:ext cx="9889802" cy="2662965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pPr algn="l">
              <a:buNone/>
            </a:pPr>
            <a:r>
              <a:rPr lang="en-US" sz="1800" b="1" dirty="0" err="1"/>
              <a:t>Brightcon</a:t>
            </a:r>
            <a:r>
              <a:rPr lang="en-US" sz="1800" b="1" dirty="0"/>
              <a:t> 2026</a:t>
            </a:r>
          </a:p>
          <a:p>
            <a:pPr algn="l"/>
            <a:r>
              <a:rPr lang="en-US" sz="1800" dirty="0"/>
              <a:t>Lotte Ansgaard Thomsen</a:t>
            </a:r>
            <a:br>
              <a:rPr lang="en-US" sz="1800" dirty="0"/>
            </a:br>
            <a:r>
              <a:rPr lang="en-US" sz="1800" dirty="0"/>
              <a:t>Associate Professor, Aalborg University</a:t>
            </a:r>
            <a:endParaRPr lang="en-US" sz="18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9071D1-2BFF-3FC6-C7AA-F2D122C7D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721" y="0"/>
            <a:ext cx="54883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2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6FC75E-3CE8-0F7D-2D61-DA2F32392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25" y="403226"/>
            <a:ext cx="4249739" cy="1016208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</a:rPr>
              <a:t>Content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5F225F-FDE6-D5C1-5F5C-D58FA526F8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kstfelt 2">
            <a:extLst>
              <a:ext uri="{FF2B5EF4-FFF2-40B4-BE49-F238E27FC236}">
                <a16:creationId xmlns:a16="http://schemas.microsoft.com/office/drawing/2014/main" id="{7EA12AC5-6B6C-B1DA-97AB-266E3FA7FEA8}"/>
              </a:ext>
            </a:extLst>
          </p:cNvPr>
          <p:cNvSpPr txBox="1"/>
          <p:nvPr/>
        </p:nvSpPr>
        <p:spPr>
          <a:xfrm>
            <a:off x="530225" y="1419434"/>
            <a:ext cx="5697580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82563" indent="-2286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Where AI stands today</a:t>
            </a:r>
          </a:p>
          <a:p>
            <a:pPr marL="182563" indent="-2286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A common AI language: RAG, skills, MCP, AI agents</a:t>
            </a:r>
          </a:p>
          <a:p>
            <a:pPr marL="182563" indent="-2286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LCA &amp; AI</a:t>
            </a:r>
          </a:p>
          <a:p>
            <a:pPr marL="639763" lvl="1" indent="-2286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Four use cases (LLMs, RAG, skills, AI agents)</a:t>
            </a:r>
          </a:p>
          <a:p>
            <a:pPr marL="639763" lvl="1" indent="-2286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Friend or foe in each</a:t>
            </a:r>
          </a:p>
          <a:p>
            <a:pPr marL="639763" lvl="1" indent="-2286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Human in the loop</a:t>
            </a:r>
          </a:p>
          <a:p>
            <a:pPr marL="182563" indent="-2286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500" dirty="0"/>
              <a:t>Takeaways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1979D7-D5DD-1AE1-CEAB-C48A7EB17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643" y="0"/>
            <a:ext cx="54883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53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783"/>
    </mc:Choice>
    <mc:Fallback>
      <p:transition spd="slow" advTm="5378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3DF010B-185D-A236-E405-B312CE5F7CAA}"/>
              </a:ext>
            </a:extLst>
          </p:cNvPr>
          <p:cNvSpPr/>
          <p:nvPr/>
        </p:nvSpPr>
        <p:spPr>
          <a:xfrm>
            <a:off x="-67599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1600" dirty="0"/>
          </a:p>
        </p:txBody>
      </p:sp>
      <p:pic>
        <p:nvPicPr>
          <p:cNvPr id="4" name="Picture 54" descr="Logo, company name&#10;&#10;Description automatically generated">
            <a:extLst>
              <a:ext uri="{FF2B5EF4-FFF2-40B4-BE49-F238E27FC236}">
                <a16:creationId xmlns:a16="http://schemas.microsoft.com/office/drawing/2014/main" id="{3C8C4612-E823-5665-7F51-22D6A0ED0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988" y="124632"/>
            <a:ext cx="1826059" cy="812786"/>
          </a:xfrm>
          <a:prstGeom prst="rect">
            <a:avLst/>
          </a:prstGeom>
        </p:spPr>
      </p:pic>
      <p:pic>
        <p:nvPicPr>
          <p:cNvPr id="5" name="Content Placeholder 5" descr="Logo&#10;&#10;Description automatically generated">
            <a:extLst>
              <a:ext uri="{FF2B5EF4-FFF2-40B4-BE49-F238E27FC236}">
                <a16:creationId xmlns:a16="http://schemas.microsoft.com/office/drawing/2014/main" id="{B38A28A0-F4ED-D65D-BDA1-D8B2B507EC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48" y="1266447"/>
            <a:ext cx="1556672" cy="155408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E432C4C-C635-3F57-8BFE-936FC71CB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Who am I?</a:t>
            </a:r>
          </a:p>
        </p:txBody>
      </p:sp>
      <p:pic>
        <p:nvPicPr>
          <p:cNvPr id="17" name="Picture 11" descr="Logo&#10;&#10;Description automatically generated">
            <a:extLst>
              <a:ext uri="{FF2B5EF4-FFF2-40B4-BE49-F238E27FC236}">
                <a16:creationId xmlns:a16="http://schemas.microsoft.com/office/drawing/2014/main" id="{6B1C0973-6099-EEF8-ABCB-5994F6C9B3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778" y="2985842"/>
            <a:ext cx="2696898" cy="1371158"/>
          </a:xfrm>
          <a:prstGeom prst="rect">
            <a:avLst/>
          </a:prstGeom>
        </p:spPr>
      </p:pic>
      <p:pic>
        <p:nvPicPr>
          <p:cNvPr id="18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8F349945-EE14-BAAD-FE53-368D7E0D42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778" y="1255792"/>
            <a:ext cx="1034280" cy="1134344"/>
          </a:xfrm>
          <a:prstGeom prst="rect">
            <a:avLst/>
          </a:prstGeom>
        </p:spPr>
      </p:pic>
      <p:pic>
        <p:nvPicPr>
          <p:cNvPr id="19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B93EE497-A9F7-DE4C-4B47-90A1B6413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334" y="135288"/>
            <a:ext cx="1962203" cy="778448"/>
          </a:xfrm>
          <a:prstGeom prst="rect">
            <a:avLst/>
          </a:prstGeom>
        </p:spPr>
      </p:pic>
      <p:sp>
        <p:nvSpPr>
          <p:cNvPr id="22" name="Rektangel 21">
            <a:extLst>
              <a:ext uri="{FF2B5EF4-FFF2-40B4-BE49-F238E27FC236}">
                <a16:creationId xmlns:a16="http://schemas.microsoft.com/office/drawing/2014/main" id="{A353F6B0-7C7C-18C5-AC8F-84A313F32E5D}"/>
              </a:ext>
            </a:extLst>
          </p:cNvPr>
          <p:cNvSpPr/>
          <p:nvPr/>
        </p:nvSpPr>
        <p:spPr>
          <a:xfrm>
            <a:off x="10196084" y="4595808"/>
            <a:ext cx="1928317" cy="21971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20" name="Picture 51" descr="Text, logo&#10;&#10;Description automatically generated">
            <a:extLst>
              <a:ext uri="{FF2B5EF4-FFF2-40B4-BE49-F238E27FC236}">
                <a16:creationId xmlns:a16="http://schemas.microsoft.com/office/drawing/2014/main" id="{4B0D67DA-A10F-380E-C793-A8EA92EFA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937" y="124632"/>
            <a:ext cx="2144322" cy="858491"/>
          </a:xfrm>
          <a:prstGeom prst="rect">
            <a:avLst/>
          </a:prstGeom>
        </p:spPr>
      </p:pic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6FEA36CB-2F54-E940-9BAE-5FAEEA5F82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4124614"/>
              </p:ext>
            </p:extLst>
          </p:nvPr>
        </p:nvGraphicFramePr>
        <p:xfrm>
          <a:off x="67599" y="1411795"/>
          <a:ext cx="9597101" cy="5381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6" name="Picture 9">
            <a:extLst>
              <a:ext uri="{FF2B5EF4-FFF2-40B4-BE49-F238E27FC236}">
                <a16:creationId xmlns:a16="http://schemas.microsoft.com/office/drawing/2014/main" id="{81B8350D-DD18-FE1E-A6CE-7310CC61E44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323" y="4692253"/>
            <a:ext cx="1650303" cy="2004216"/>
          </a:xfrm>
          <a:prstGeom prst="rect">
            <a:avLst/>
          </a:prstGeom>
        </p:spPr>
      </p:pic>
      <p:sp>
        <p:nvSpPr>
          <p:cNvPr id="2" name="sketchy line">
            <a:extLst>
              <a:ext uri="{FF2B5EF4-FFF2-40B4-BE49-F238E27FC236}">
                <a16:creationId xmlns:a16="http://schemas.microsoft.com/office/drawing/2014/main" id="{1F703E02-EB8A-3A4D-80F0-244EB33B0A7A}"/>
              </a:ext>
            </a:extLst>
          </p:cNvPr>
          <p:cNvSpPr/>
          <p:nvPr/>
        </p:nvSpPr>
        <p:spPr>
          <a:xfrm>
            <a:off x="360000" y="1252425"/>
            <a:ext cx="2794000" cy="44450"/>
          </a:xfrm>
          <a:prstGeom prst="rect">
            <a:avLst/>
          </a:prstGeom>
          <a:solidFill>
            <a:srgbClr val="E9713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08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054"/>
    </mc:Choice>
    <mc:Fallback xmlns="">
      <p:transition spd="slow" advTm="24105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11C8DD-7ED9-B6CF-9AF5-793DA753A4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767" b="25882"/>
          <a:stretch>
            <a:fillRect/>
          </a:stretch>
        </p:blipFill>
        <p:spPr>
          <a:xfrm>
            <a:off x="4498971" y="22540"/>
            <a:ext cx="3794321" cy="1269812"/>
          </a:xfrm>
          <a:prstGeom prst="rect">
            <a:avLst/>
          </a:prstGeom>
        </p:spPr>
      </p:pic>
      <p:pic>
        <p:nvPicPr>
          <p:cNvPr id="3" name="Content Placeholder 5" descr="A person wearing headphones and a robot&#10;&#10;Description automatically generated">
            <a:extLst>
              <a:ext uri="{FF2B5EF4-FFF2-40B4-BE49-F238E27FC236}">
                <a16:creationId xmlns:a16="http://schemas.microsoft.com/office/drawing/2014/main" id="{33E32C15-AE99-FD73-C3D3-50373F6DC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5" r="17875"/>
          <a:stretch/>
        </p:blipFill>
        <p:spPr>
          <a:xfrm>
            <a:off x="7461396" y="22540"/>
            <a:ext cx="4663420" cy="6858001"/>
          </a:xfrm>
          <a:prstGeom prst="rect">
            <a:avLst/>
          </a:prstGeom>
        </p:spPr>
      </p:pic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48DD2BF4-EA65-DDFC-D843-F048EC1338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9827083"/>
              </p:ext>
            </p:extLst>
          </p:nvPr>
        </p:nvGraphicFramePr>
        <p:xfrm>
          <a:off x="-465996" y="95692"/>
          <a:ext cx="7666896" cy="4369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Rektangel 2">
            <a:extLst>
              <a:ext uri="{FF2B5EF4-FFF2-40B4-BE49-F238E27FC236}">
                <a16:creationId xmlns:a16="http://schemas.microsoft.com/office/drawing/2014/main" id="{95234C8A-10B6-0894-6E60-51A1A4C7F573}"/>
              </a:ext>
            </a:extLst>
          </p:cNvPr>
          <p:cNvSpPr/>
          <p:nvPr/>
        </p:nvSpPr>
        <p:spPr>
          <a:xfrm>
            <a:off x="5156322" y="5128660"/>
            <a:ext cx="2222018" cy="1633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6" name="Billede 1">
            <a:extLst>
              <a:ext uri="{FF2B5EF4-FFF2-40B4-BE49-F238E27FC236}">
                <a16:creationId xmlns:a16="http://schemas.microsoft.com/office/drawing/2014/main" id="{1DDCE71E-CCA5-007C-AA15-3BDF182B4D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9378" y="5128660"/>
            <a:ext cx="2138962" cy="1262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FBBDCB-2962-E98E-1078-7F6709EE56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98973" y="3989039"/>
            <a:ext cx="5779367" cy="255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60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1FD77-7A8D-C13D-1D8D-3F5433667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Where is AI today?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CBFD4-11DC-92BE-A632-0CB9B0FF0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712" y="568146"/>
            <a:ext cx="5011707" cy="305714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3BF5AAD7-FB2C-EEAA-53A0-AC22D045B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757" y="2334520"/>
            <a:ext cx="4820461" cy="4507131"/>
          </a:xfrm>
          <a:prstGeom prst="rect">
            <a:avLst/>
          </a:prstGeom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7A4F7EB1-1024-414A-5290-957D4099B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0100" y="2600885"/>
            <a:ext cx="4386129" cy="356372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B362EF5-8F7B-1946-F06A-37A35CFB19EC}"/>
              </a:ext>
            </a:extLst>
          </p:cNvPr>
          <p:cNvSpPr/>
          <p:nvPr/>
        </p:nvSpPr>
        <p:spPr>
          <a:xfrm>
            <a:off x="609600" y="3429000"/>
            <a:ext cx="5327618" cy="2860854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C8ACA1-8CE7-7250-43FE-CBD33670FB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3793" y="16349"/>
            <a:ext cx="70811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92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45AE655-9DCB-72F8-9095-1449C62F40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29" r="-2" b="-2"/>
          <a:stretch>
            <a:fillRect/>
          </a:stretch>
        </p:blipFill>
        <p:spPr>
          <a:xfrm>
            <a:off x="321730" y="321732"/>
            <a:ext cx="5674897" cy="30174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2D417F-A4F7-559F-7E63-5368CF3A84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269" r="-2" b="16035"/>
          <a:stretch>
            <a:fillRect/>
          </a:stretch>
        </p:blipFill>
        <p:spPr>
          <a:xfrm>
            <a:off x="321731" y="3510852"/>
            <a:ext cx="5405970" cy="33471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CBE0C60-3A5C-CFDF-3422-3D304F8AED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65" b="12276"/>
          <a:stretch>
            <a:fillRect/>
          </a:stretch>
        </p:blipFill>
        <p:spPr>
          <a:xfrm>
            <a:off x="6195373" y="321733"/>
            <a:ext cx="5674897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4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26DC9D1-645A-714E-B722-101B04D18F35}"/>
              </a:ext>
            </a:extLst>
          </p:cNvPr>
          <p:cNvSpPr txBox="1"/>
          <p:nvPr/>
        </p:nvSpPr>
        <p:spPr>
          <a:xfrm>
            <a:off x="660400" y="406400"/>
            <a:ext cx="10883900" cy="9144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4000">
                <a:solidFill>
                  <a:srgbClr val="0E2841"/>
                </a:solidFill>
              </a:rPr>
              <a:t>The footprint of AI itself</a:t>
            </a:r>
          </a:p>
        </p:txBody>
      </p:sp>
      <p:sp>
        <p:nvSpPr>
          <p:cNvPr id="6" name="sketchy line">
            <a:extLst>
              <a:ext uri="{FF2B5EF4-FFF2-40B4-BE49-F238E27FC236}">
                <a16:creationId xmlns:a16="http://schemas.microsoft.com/office/drawing/2014/main" id="{6A3E5CDD-EC31-DF4F-A82F-3DB28BE0A970}"/>
              </a:ext>
            </a:extLst>
          </p:cNvPr>
          <p:cNvSpPr/>
          <p:nvPr/>
        </p:nvSpPr>
        <p:spPr>
          <a:xfrm>
            <a:off x="660400" y="1397000"/>
            <a:ext cx="2794000" cy="50800"/>
          </a:xfrm>
          <a:prstGeom prst="rect">
            <a:avLst/>
          </a:prstGeom>
          <a:solidFill>
            <a:srgbClr val="E9713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2EDA0181-A52A-3D48-BEDE-7FFA8D0C6926}"/>
              </a:ext>
            </a:extLst>
          </p:cNvPr>
          <p:cNvSpPr txBox="1"/>
          <p:nvPr/>
        </p:nvSpPr>
        <p:spPr>
          <a:xfrm>
            <a:off x="660400" y="1715637"/>
            <a:ext cx="10668000" cy="367793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marL="228600" indent="-2286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11497B"/>
                </a:solidFill>
              </a:rPr>
              <a:t>The problem is there, but not the topic of this talk! (Sorry!)</a:t>
            </a:r>
          </a:p>
          <a:p>
            <a:pPr marL="228600" indent="-228600">
              <a:spcAft>
                <a:spcPts val="900"/>
              </a:spcAft>
              <a:buFont typeface="Arial" panose="020B0604020202020204" pitchFamily="34" charset="0"/>
              <a:buChar char="•"/>
            </a:pPr>
            <a:endParaRPr lang="en-US" sz="1800" b="1" dirty="0">
              <a:solidFill>
                <a:srgbClr val="0E2841"/>
              </a:solidFill>
            </a:endParaRPr>
          </a:p>
          <a:p>
            <a:pPr marL="228600" indent="-228600">
              <a:spcAft>
                <a:spcPts val="900"/>
              </a:spcAft>
              <a:buFont typeface="Arial" panose="020B0604020202020204" pitchFamily="34" charset="0"/>
              <a:buChar char="•"/>
            </a:pPr>
            <a:endParaRPr lang="en-US" b="1" dirty="0">
              <a:solidFill>
                <a:srgbClr val="0E2841"/>
              </a:solidFill>
            </a:endParaRPr>
          </a:p>
          <a:p>
            <a:pPr marL="228600" indent="-2286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E2841"/>
                </a:solidFill>
              </a:rPr>
              <a:t>Energy: </a:t>
            </a:r>
            <a:r>
              <a:rPr lang="en-US" sz="1800" dirty="0">
                <a:solidFill>
                  <a:srgbClr val="0E2841"/>
                </a:solidFill>
              </a:rPr>
              <a:t>data centres used ~415 TWh in 2024, expected to roughly double by 2030 (IEA)</a:t>
            </a:r>
          </a:p>
          <a:p>
            <a:pPr marL="228600" indent="-2286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E2841"/>
                </a:solidFill>
              </a:rPr>
              <a:t>Water: </a:t>
            </a:r>
            <a:r>
              <a:rPr lang="en-US" sz="1800" dirty="0">
                <a:solidFill>
                  <a:srgbClr val="0E2841"/>
                </a:solidFill>
              </a:rPr>
              <a:t>cooling and power generation</a:t>
            </a:r>
          </a:p>
          <a:p>
            <a:pPr marL="228600" indent="-2286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E2841"/>
                </a:solidFill>
              </a:rPr>
              <a:t>Compute, storage: everything adds up</a:t>
            </a:r>
            <a:endParaRPr lang="en-US" sz="1800" dirty="0">
              <a:solidFill>
                <a:srgbClr val="0E2841"/>
              </a:solidFill>
            </a:endParaRPr>
          </a:p>
          <a:p>
            <a:pPr marL="228600" indent="-2286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E2841"/>
                </a:solidFill>
              </a:rPr>
              <a:t>Providers disclose too little: </a:t>
            </a:r>
            <a:r>
              <a:rPr lang="en-US" sz="1800" dirty="0">
                <a:solidFill>
                  <a:srgbClr val="0E2841"/>
                </a:solidFill>
              </a:rPr>
              <a:t>it is the same data problem we already know</a:t>
            </a:r>
          </a:p>
        </p:txBody>
      </p:sp>
      <p:sp>
        <p:nvSpPr>
          <p:cNvPr id="2" name="Source">
            <a:extLst>
              <a:ext uri="{FF2B5EF4-FFF2-40B4-BE49-F238E27FC236}">
                <a16:creationId xmlns:a16="http://schemas.microsoft.com/office/drawing/2014/main" id="{F13FD03F-53BD-834B-893F-1E58D3329DB7}"/>
              </a:ext>
            </a:extLst>
          </p:cNvPr>
          <p:cNvSpPr txBox="1"/>
          <p:nvPr/>
        </p:nvSpPr>
        <p:spPr>
          <a:xfrm>
            <a:off x="2413000" y="5969000"/>
            <a:ext cx="9271000" cy="52322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>
              <a:buNone/>
            </a:pPr>
            <a:r>
              <a:rPr lang="en-US" sz="1400" dirty="0">
                <a:solidFill>
                  <a:srgbClr val="595959"/>
                </a:solidFill>
              </a:rPr>
              <a:t>Source: IEA, Energy and AI (2025): data centre electricity ~415 TWh in 2024, projected to roughly double by 2030. Water figures: published per-prompt estimates, ranges differ by system boundary.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9CC111B-03A6-13DB-3E32-3A1A910418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04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EA600E-184F-EB83-AE85-4C9202B3D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Title Text"/>
          <p:cNvSpPr txBox="1"/>
          <p:nvPr/>
        </p:nvSpPr>
        <p:spPr>
          <a:xfrm>
            <a:off x="640080" y="325369"/>
            <a:ext cx="4368602" cy="19568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600"/>
              </a:spcAft>
            </a:pPr>
            <a:r>
              <a:rPr lang="en-US" sz="5400" b="0" dirty="0">
                <a:latin typeface="+mj-lt"/>
                <a:ea typeface="+mj-ea"/>
                <a:cs typeface="+mj-cs"/>
              </a:rPr>
              <a:t>Is it the future?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79BC23-E69A-F18F-387B-CE5F2F5BA7A0}"/>
              </a:ext>
            </a:extLst>
          </p:cNvPr>
          <p:cNvSpPr txBox="1"/>
          <p:nvPr/>
        </p:nvSpPr>
        <p:spPr>
          <a:xfrm>
            <a:off x="640080" y="2413000"/>
            <a:ext cx="4243589" cy="37805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200025" indent="-200025"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E2841"/>
                </a:solidFill>
              </a:rPr>
              <a:t>US tech giants plan about $725bn of capital spending in 2026 </a:t>
            </a:r>
          </a:p>
          <a:p>
            <a:pPr marL="657225" lvl="1" indent="-200025"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E2841"/>
                </a:solidFill>
              </a:rPr>
              <a:t> up from ~$410bn in 2025</a:t>
            </a:r>
            <a:br>
              <a:rPr lang="en-US" sz="1600" dirty="0">
                <a:solidFill>
                  <a:srgbClr val="0E2841"/>
                </a:solidFill>
              </a:rPr>
            </a:br>
            <a:br>
              <a:rPr lang="en-US" sz="1600" dirty="0">
                <a:solidFill>
                  <a:srgbClr val="0E2841"/>
                </a:solidFill>
              </a:rPr>
            </a:br>
            <a:endParaRPr lang="en-US" sz="1600" dirty="0">
              <a:solidFill>
                <a:srgbClr val="0E2841"/>
              </a:solidFill>
            </a:endParaRPr>
          </a:p>
          <a:p>
            <a:pPr marL="200025" indent="-200025"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E2841"/>
                </a:solidFill>
              </a:rPr>
              <a:t>Money at that scale does normally develop something</a:t>
            </a:r>
            <a:br>
              <a:rPr lang="en-US" sz="1600" dirty="0">
                <a:solidFill>
                  <a:srgbClr val="0E2841"/>
                </a:solidFill>
              </a:rPr>
            </a:br>
            <a:endParaRPr lang="en-US" sz="1600" dirty="0">
              <a:solidFill>
                <a:srgbClr val="0E2841"/>
              </a:solidFill>
            </a:endParaRPr>
          </a:p>
          <a:p>
            <a:pPr>
              <a:spcBef>
                <a:spcPts val="800"/>
              </a:spcBef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1497B"/>
                </a:solidFill>
              </a:rPr>
              <a:t>It will keep developing: the question is who steers it?  How do we use it?</a:t>
            </a:r>
          </a:p>
          <a:p>
            <a:pPr>
              <a:spcBef>
                <a:spcPts val="800"/>
              </a:spcBef>
              <a:spcAft>
                <a:spcPts val="600"/>
              </a:spcAft>
              <a:buNone/>
            </a:pPr>
            <a:endParaRPr lang="en-US" sz="1600" b="1" dirty="0">
              <a:solidFill>
                <a:srgbClr val="11497B"/>
              </a:solidFill>
            </a:endParaRPr>
          </a:p>
          <a:p>
            <a:pPr>
              <a:buNone/>
            </a:pPr>
            <a:r>
              <a:rPr lang="en-US" sz="1400" dirty="0">
                <a:solidFill>
                  <a:srgbClr val="595959"/>
                </a:solidFill>
              </a:rPr>
              <a:t>Source: company guidance and analyst estimates, 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B6A5E9-4C10-686D-B395-3B88C68259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106" r="1597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19149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1CE010-3A86-89FE-6083-4C49D8CD142D}"/>
              </a:ext>
            </a:extLst>
          </p:cNvPr>
          <p:cNvSpPr txBox="1"/>
          <p:nvPr/>
        </p:nvSpPr>
        <p:spPr>
          <a:xfrm>
            <a:off x="7660262" y="208754"/>
            <a:ext cx="4066072" cy="37259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b="0" kern="1200" cap="all" spc="-100" baseline="0" dirty="0">
                <a:solidFill>
                  <a:schemeClr val="tx2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rPr>
              <a:t>AI 2026</a:t>
            </a:r>
          </a:p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b="0" kern="1200" cap="all" spc="-100" baseline="0" dirty="0">
                <a:solidFill>
                  <a:schemeClr val="tx2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rPr>
              <a:t>Let’s define AI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975EA4-078F-BB9A-EBFB-67974D55E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99" y="257370"/>
            <a:ext cx="6163734" cy="634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758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7AC85-637C-F7EE-4099-7375E530D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or 2"/>
          <p:cNvCxnSpPr/>
          <p:nvPr/>
        </p:nvCxnSpPr>
        <p:spPr>
          <a:xfrm>
            <a:off x="530352" y="1143000"/>
            <a:ext cx="2532888" cy="0"/>
          </a:xfrm>
          <a:prstGeom prst="line">
            <a:avLst/>
          </a:prstGeom>
          <a:ln w="38100">
            <a:solidFill>
              <a:srgbClr val="F27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40080" y="1399032"/>
            <a:ext cx="4709160" cy="9601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sz="2900" b="1">
                <a:solidFill>
                  <a:srgbClr val="0F5E7B"/>
                </a:solidFill>
                <a:latin typeface="Arial"/>
              </a:rPr>
              <a:t>LLMs predict</a:t>
            </a:r>
            <a:br/>
            <a:r>
              <a:rPr sz="2900" b="1">
                <a:solidFill>
                  <a:srgbClr val="0F5E7B"/>
                </a:solidFill>
                <a:latin typeface="Arial"/>
              </a:rPr>
              <a:t>what comes next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2267712"/>
            <a:ext cx="4251960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sz="1400" b="0">
                <a:solidFill>
                  <a:srgbClr val="6A747A"/>
                </a:solidFill>
                <a:latin typeface="Arial"/>
              </a:rPr>
              <a:t>a token = roughly a word, or part of a word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679192"/>
            <a:ext cx="4343400" cy="2121408"/>
          </a:xfrm>
          <a:prstGeom prst="roundRect">
            <a:avLst/>
          </a:prstGeom>
          <a:solidFill>
            <a:srgbClr val="F6F8F9"/>
          </a:solidFill>
          <a:ln>
            <a:solidFill>
              <a:srgbClr val="F6F8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96112" y="2990088"/>
            <a:ext cx="1024128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2688" y="3081528"/>
            <a:ext cx="950976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>
                <a:solidFill>
                  <a:srgbClr val="1F2D37"/>
                </a:solidFill>
                <a:latin typeface="Arial"/>
              </a:rPr>
              <a:t>context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21408" y="2990088"/>
            <a:ext cx="1389888" cy="457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157984" y="3081528"/>
            <a:ext cx="1316736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>
                <a:solidFill>
                  <a:srgbClr val="1F2D37"/>
                </a:solidFill>
                <a:latin typeface="Arial"/>
              </a:rPr>
              <a:t>probabilities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85032" y="2926080"/>
            <a:ext cx="987552" cy="58521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721608" y="3017520"/>
            <a:ext cx="914400" cy="4937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00" b="1">
                <a:solidFill>
                  <a:srgbClr val="1F2D37"/>
                </a:solidFill>
                <a:latin typeface="Arial"/>
              </a:rPr>
              <a:t>next</a:t>
            </a:r>
            <a:br/>
            <a:r>
              <a:rPr sz="1200" b="1">
                <a:solidFill>
                  <a:srgbClr val="1F2D37"/>
                </a:solidFill>
                <a:latin typeface="Arial"/>
              </a:rPr>
              <a:t>token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920240" y="3218688"/>
            <a:ext cx="201168" cy="0"/>
          </a:xfrm>
          <a:prstGeom prst="line">
            <a:avLst/>
          </a:prstGeom>
          <a:ln w="25400">
            <a:solidFill>
              <a:srgbClr val="36CC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511296" y="3218688"/>
            <a:ext cx="173736" cy="0"/>
          </a:xfrm>
          <a:prstGeom prst="line">
            <a:avLst/>
          </a:prstGeom>
          <a:ln w="25400">
            <a:solidFill>
              <a:srgbClr val="36CC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32688" y="3767328"/>
            <a:ext cx="3794760" cy="530352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/>
            <a:r>
              <a:rPr sz="1700" b="0">
                <a:solidFill>
                  <a:srgbClr val="1F2D37"/>
                </a:solidFill>
                <a:latin typeface="Arial"/>
              </a:rPr>
              <a:t>Choose one token, add it to the text,</a:t>
            </a:r>
            <a:br/>
            <a:r>
              <a:rPr sz="1700" b="0">
                <a:solidFill>
                  <a:srgbClr val="1F2D37"/>
                </a:solidFill>
                <a:latin typeface="Arial"/>
              </a:rPr>
              <a:t>and run the same prediction again.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0280" y="4434840"/>
            <a:ext cx="12344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>
                <a:solidFill>
                  <a:srgbClr val="F2702D"/>
                </a:solidFill>
                <a:latin typeface="Arial"/>
              </a:rPr>
              <a:t>repeat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0" y="1417320"/>
            <a:ext cx="4892040" cy="3383280"/>
          </a:xfrm>
          <a:prstGeom prst="roundRect">
            <a:avLst/>
          </a:prstGeom>
          <a:solidFill>
            <a:srgbClr val="E7F5F9"/>
          </a:solidFill>
          <a:ln>
            <a:solidFill>
              <a:srgbClr val="E7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925312" y="1682496"/>
            <a:ext cx="4407408" cy="32004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sz="1600" b="0">
                <a:solidFill>
                  <a:srgbClr val="6A747A"/>
                </a:solidFill>
                <a:latin typeface="Arial"/>
              </a:rPr>
              <a:t>Given the sentence fragment: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16168" y="2093976"/>
            <a:ext cx="4370832" cy="5303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062472" y="2221992"/>
            <a:ext cx="4059936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sz="1500" b="1">
                <a:solidFill>
                  <a:srgbClr val="1F2D37"/>
                </a:solidFill>
                <a:latin typeface="Arial"/>
              </a:rPr>
              <a:t>The impact of electricity depends on 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89320" y="2889504"/>
            <a:ext cx="960120" cy="2286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sz="1200" b="0">
                <a:solidFill>
                  <a:srgbClr val="1F2D37"/>
                </a:solidFill>
                <a:latin typeface="Arial"/>
              </a:rPr>
              <a:t>location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995160" y="2935224"/>
            <a:ext cx="2331720" cy="155448"/>
          </a:xfrm>
          <a:prstGeom prst="rect">
            <a:avLst/>
          </a:prstGeom>
          <a:solidFill>
            <a:srgbClr val="FFFFFF"/>
          </a:solidFill>
          <a:ln w="6350">
            <a:solidFill>
              <a:srgbClr val="96AA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995160" y="2935224"/>
            <a:ext cx="1981961" cy="155448"/>
          </a:xfrm>
          <a:prstGeom prst="rect">
            <a:avLst/>
          </a:prstGeom>
          <a:solidFill>
            <a:srgbClr val="36CCC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464040" y="2871216"/>
            <a:ext cx="548640" cy="2286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/>
            <a:r>
              <a:rPr sz="1200" b="0">
                <a:solidFill>
                  <a:srgbClr val="1F2D37"/>
                </a:solidFill>
                <a:latin typeface="Arial"/>
              </a:rPr>
              <a:t>34%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89320" y="3246120"/>
            <a:ext cx="960120" cy="2286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sz="1200" b="0">
                <a:solidFill>
                  <a:srgbClr val="1F2D37"/>
                </a:solidFill>
                <a:latin typeface="Arial"/>
              </a:rPr>
              <a:t>source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995160" y="3291840"/>
            <a:ext cx="2331720" cy="155448"/>
          </a:xfrm>
          <a:prstGeom prst="rect">
            <a:avLst/>
          </a:prstGeom>
          <a:solidFill>
            <a:srgbClr val="FFFFFF"/>
          </a:solidFill>
          <a:ln w="6350">
            <a:solidFill>
              <a:srgbClr val="96AA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995160" y="3291840"/>
            <a:ext cx="1224153" cy="155448"/>
          </a:xfrm>
          <a:prstGeom prst="rect">
            <a:avLst/>
          </a:prstGeom>
          <a:solidFill>
            <a:srgbClr val="36CCC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464040" y="3227832"/>
            <a:ext cx="548640" cy="2286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/>
            <a:r>
              <a:rPr sz="1200" b="0">
                <a:solidFill>
                  <a:srgbClr val="1F2D37"/>
                </a:solidFill>
                <a:latin typeface="Arial"/>
              </a:rPr>
              <a:t>21%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89320" y="3602736"/>
            <a:ext cx="960120" cy="2286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sz="1200" b="0">
                <a:solidFill>
                  <a:srgbClr val="1F2D37"/>
                </a:solidFill>
                <a:latin typeface="Arial"/>
              </a:rPr>
              <a:t>the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95160" y="3648456"/>
            <a:ext cx="2331720" cy="155448"/>
          </a:xfrm>
          <a:prstGeom prst="rect">
            <a:avLst/>
          </a:prstGeom>
          <a:solidFill>
            <a:srgbClr val="FFFFFF"/>
          </a:solidFill>
          <a:ln w="6350">
            <a:solidFill>
              <a:srgbClr val="96AA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995160" y="3648456"/>
            <a:ext cx="699515" cy="155448"/>
          </a:xfrm>
          <a:prstGeom prst="rect">
            <a:avLst/>
          </a:prstGeom>
          <a:solidFill>
            <a:srgbClr val="36CCC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464040" y="3584448"/>
            <a:ext cx="548640" cy="2286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/>
            <a:r>
              <a:rPr sz="1200" b="0">
                <a:solidFill>
                  <a:srgbClr val="1F2D37"/>
                </a:solidFill>
                <a:latin typeface="Arial"/>
              </a:rPr>
              <a:t>12%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89320" y="3959352"/>
            <a:ext cx="960120" cy="2286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sz="1200" b="0">
                <a:solidFill>
                  <a:srgbClr val="1F2D37"/>
                </a:solidFill>
                <a:latin typeface="Arial"/>
              </a:rPr>
              <a:t>how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995160" y="4005072"/>
            <a:ext cx="2331720" cy="155448"/>
          </a:xfrm>
          <a:prstGeom prst="rect">
            <a:avLst/>
          </a:prstGeom>
          <a:solidFill>
            <a:srgbClr val="FFFFFF"/>
          </a:solidFill>
          <a:ln w="6350">
            <a:solidFill>
              <a:srgbClr val="96AA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6995160" y="4005072"/>
            <a:ext cx="466344" cy="155448"/>
          </a:xfrm>
          <a:prstGeom prst="rect">
            <a:avLst/>
          </a:prstGeom>
          <a:solidFill>
            <a:srgbClr val="36CCC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464040" y="3941063"/>
            <a:ext cx="548640" cy="2286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/>
            <a:r>
              <a:rPr sz="1200" b="0">
                <a:solidFill>
                  <a:srgbClr val="1F2D37"/>
                </a:solidFill>
                <a:latin typeface="Arial"/>
              </a:rPr>
              <a:t>8%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89320" y="4315968"/>
            <a:ext cx="960120" cy="2286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sz="1200" b="0">
                <a:solidFill>
                  <a:srgbClr val="1F2D37"/>
                </a:solidFill>
                <a:latin typeface="Arial"/>
              </a:rPr>
              <a:t>other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995160" y="4361688"/>
            <a:ext cx="2331720" cy="155448"/>
          </a:xfrm>
          <a:prstGeom prst="rect">
            <a:avLst/>
          </a:prstGeom>
          <a:solidFill>
            <a:srgbClr val="FFFFFF"/>
          </a:solidFill>
          <a:ln w="6350">
            <a:solidFill>
              <a:srgbClr val="96AA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6995160" y="4361688"/>
            <a:ext cx="1457324" cy="155448"/>
          </a:xfrm>
          <a:prstGeom prst="rect">
            <a:avLst/>
          </a:prstGeom>
          <a:solidFill>
            <a:srgbClr val="A0AEB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9464040" y="4297679"/>
            <a:ext cx="548640" cy="22860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/>
            <a:r>
              <a:rPr sz="1200" b="0">
                <a:solidFill>
                  <a:srgbClr val="1F2D37"/>
                </a:solidFill>
                <a:latin typeface="Arial"/>
              </a:rPr>
              <a:t>25%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8368" y="5029200"/>
            <a:ext cx="9829800" cy="27432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sz="1200" b="0" dirty="0">
                <a:solidFill>
                  <a:srgbClr val="6A747A"/>
                </a:solidFill>
                <a:latin typeface="Arial"/>
              </a:rPr>
              <a:t>When the right information is missing, the model still has to continue. That is where hallucinations come from.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58368" y="5358384"/>
            <a:ext cx="9893808" cy="621709"/>
          </a:xfrm>
          <a:prstGeom prst="rect">
            <a:avLst/>
          </a:prstGeom>
          <a:solidFill>
            <a:srgbClr val="0F5E7B"/>
          </a:solidFill>
          <a:ln>
            <a:solidFill>
              <a:srgbClr val="0F5E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1052576" y="5623560"/>
            <a:ext cx="5806440" cy="621709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sz="1900" b="1" dirty="0">
                <a:solidFill>
                  <a:srgbClr val="FFFFFF"/>
                </a:solidFill>
                <a:latin typeface="Arial"/>
              </a:rPr>
              <a:t>Optimized for plausible continuation</a:t>
            </a:r>
            <a:br>
              <a:rPr dirty="0"/>
            </a:br>
            <a:endParaRPr sz="19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894576" y="5532120"/>
            <a:ext cx="3291840" cy="384048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r"/>
            <a:r>
              <a:rPr sz="2600" b="1">
                <a:solidFill>
                  <a:srgbClr val="FFFFFF"/>
                </a:solidFill>
                <a:latin typeface="Arial"/>
              </a:rPr>
              <a:t>Fluent ≠ factual</a:t>
            </a:r>
          </a:p>
        </p:txBody>
      </p:sp>
      <p:pic>
        <p:nvPicPr>
          <p:cNvPr id="45" name="Picture 3">
            <a:extLst>
              <a:ext uri="{FF2B5EF4-FFF2-40B4-BE49-F238E27FC236}">
                <a16:creationId xmlns:a16="http://schemas.microsoft.com/office/drawing/2014/main" id="{340B112C-6D97-E736-ECA8-E2CB1CE74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736" y="1380744"/>
            <a:ext cx="5949696" cy="334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7EDFA743-6986-63E4-CBEA-D9FA456CAF28}"/>
              </a:ext>
            </a:extLst>
          </p:cNvPr>
          <p:cNvSpPr txBox="1"/>
          <p:nvPr/>
        </p:nvSpPr>
        <p:spPr>
          <a:xfrm>
            <a:off x="6937248" y="178522"/>
            <a:ext cx="5092700" cy="92333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272D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Hallucinations and </a:t>
            </a:r>
            <a:r>
              <a:rPr lang="en-US" b="1" i="1" dirty="0" err="1">
                <a:solidFill>
                  <a:srgbClr val="272D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Bias</a:t>
            </a:r>
            <a:r>
              <a:rPr lang="en-US" b="1" i="1" dirty="0">
                <a:solidFill>
                  <a:srgbClr val="272D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 are there and neither announces itself.</a:t>
            </a:r>
            <a:endParaRPr lang="en-US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11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 animBg="1"/>
      <p:bldP spid="10" grpId="0"/>
      <p:bldP spid="11" grpId="0" animBg="1"/>
      <p:bldP spid="12" grpId="0"/>
      <p:bldP spid="15" grpId="0"/>
      <p:bldP spid="16" grpId="0"/>
      <p:bldP spid="41" grpId="0"/>
      <p:bldP spid="42" grpId="0" animBg="1"/>
      <p:bldP spid="4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256032" y="16459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700" b="1" kern="0" spc="400" dirty="0">
                <a:solidFill>
                  <a:srgbClr val="34789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 DEVELOPMENT</a:t>
            </a:r>
            <a:endParaRPr lang="en-US" sz="1700" dirty="0"/>
          </a:p>
        </p:txBody>
      </p:sp>
      <p:sp>
        <p:nvSpPr>
          <p:cNvPr id="3" name="Text 1"/>
          <p:cNvSpPr/>
          <p:nvPr/>
        </p:nvSpPr>
        <p:spPr>
          <a:xfrm>
            <a:off x="256032" y="512064"/>
            <a:ext cx="7680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7122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chat to agents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256032" y="1353312"/>
            <a:ext cx="713232" cy="9144"/>
          </a:xfrm>
          <a:prstGeom prst="line">
            <a:avLst/>
          </a:prstGeom>
          <a:noFill/>
          <a:ln w="50800">
            <a:solidFill>
              <a:srgbClr val="73D7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137160" y="6291072"/>
            <a:ext cx="1417320" cy="393192"/>
          </a:xfrm>
          <a:prstGeom prst="roundRect">
            <a:avLst>
              <a:gd name="adj" fmla="val 9302"/>
            </a:avLst>
          </a:prstGeom>
          <a:solidFill>
            <a:srgbClr val="17122F"/>
          </a:solidFill>
          <a:ln w="12700">
            <a:solidFill>
              <a:srgbClr val="17122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/>
          <p:nvPr/>
        </p:nvSpPr>
        <p:spPr>
          <a:xfrm>
            <a:off x="566928" y="633679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30" b="1" kern="0" spc="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AALBORG</a:t>
            </a:r>
            <a:endParaRPr lang="en-US" sz="830" dirty="0"/>
          </a:p>
          <a:p>
            <a:pPr marL="0" indent="0" algn="l">
              <a:buNone/>
            </a:pPr>
            <a:r>
              <a:rPr lang="en-US" sz="830" b="1" kern="0" spc="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UNIVERSITY</a:t>
            </a:r>
            <a:endParaRPr lang="en-US" sz="830" dirty="0"/>
          </a:p>
        </p:txBody>
      </p:sp>
      <p:sp>
        <p:nvSpPr>
          <p:cNvPr id="53" name="Text 51"/>
          <p:cNvSpPr/>
          <p:nvPr/>
        </p:nvSpPr>
        <p:spPr>
          <a:xfrm>
            <a:off x="11402568" y="6373368"/>
            <a:ext cx="310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5E56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5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5BC4C6-9A09-2716-5C97-058B6645A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" y="1078991"/>
            <a:ext cx="11576304" cy="57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572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6257A-113D-4DD3-1BB5-C6B5CD6EF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business strategy&#10;&#10;Description automatically generated">
            <a:extLst>
              <a:ext uri="{FF2B5EF4-FFF2-40B4-BE49-F238E27FC236}">
                <a16:creationId xmlns:a16="http://schemas.microsoft.com/office/drawing/2014/main" id="{62D85985-CBC8-2E90-E59D-8FDB50538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0" r="39985" b="17052"/>
          <a:stretch>
            <a:fillRect/>
          </a:stretch>
        </p:blipFill>
        <p:spPr>
          <a:xfrm>
            <a:off x="5080000" y="1651000"/>
            <a:ext cx="6350000" cy="48641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E20A0C1-4ACF-BD44-8E61-60827A8F7A2E}"/>
              </a:ext>
            </a:extLst>
          </p:cNvPr>
          <p:cNvSpPr txBox="1"/>
          <p:nvPr/>
        </p:nvSpPr>
        <p:spPr>
          <a:xfrm>
            <a:off x="660400" y="406400"/>
            <a:ext cx="10883900" cy="9144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en-US" sz="4000">
                <a:solidFill>
                  <a:srgbClr val="0E2841"/>
                </a:solidFill>
              </a:rPr>
              <a:t>RAG</a:t>
            </a:r>
          </a:p>
        </p:txBody>
      </p:sp>
      <p:sp>
        <p:nvSpPr>
          <p:cNvPr id="6" name="sketchy line">
            <a:extLst>
              <a:ext uri="{FF2B5EF4-FFF2-40B4-BE49-F238E27FC236}">
                <a16:creationId xmlns:a16="http://schemas.microsoft.com/office/drawing/2014/main" id="{793BCE5C-1272-8D4F-A59F-7A99B5559D08}"/>
              </a:ext>
            </a:extLst>
          </p:cNvPr>
          <p:cNvSpPr/>
          <p:nvPr/>
        </p:nvSpPr>
        <p:spPr>
          <a:xfrm>
            <a:off x="660400" y="1397000"/>
            <a:ext cx="2794000" cy="50800"/>
          </a:xfrm>
          <a:prstGeom prst="rect">
            <a:avLst/>
          </a:prstGeom>
          <a:solidFill>
            <a:srgbClr val="E9713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09FA7D1E-5F1D-D442-848B-2166A58C488E}"/>
              </a:ext>
            </a:extLst>
          </p:cNvPr>
          <p:cNvSpPr txBox="1"/>
          <p:nvPr/>
        </p:nvSpPr>
        <p:spPr>
          <a:xfrm>
            <a:off x="660400" y="2095500"/>
            <a:ext cx="4064000" cy="1010533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marL="228600" indent="-228600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E2841"/>
                </a:solidFill>
              </a:rPr>
              <a:t>It looks things up before it answers</a:t>
            </a:r>
          </a:p>
          <a:p>
            <a:pPr marL="228600" indent="-228600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E2841"/>
                </a:solidFill>
              </a:rPr>
              <a:t>Answers you can point back to a document</a:t>
            </a:r>
          </a:p>
        </p:txBody>
      </p:sp>
      <p:sp>
        <p:nvSpPr>
          <p:cNvPr id="2" name="LCA detail">
            <a:extLst>
              <a:ext uri="{FF2B5EF4-FFF2-40B4-BE49-F238E27FC236}">
                <a16:creationId xmlns:a16="http://schemas.microsoft.com/office/drawing/2014/main" id="{7E79A7B4-84B4-084C-B0B2-BB0DB27A129C}"/>
              </a:ext>
            </a:extLst>
          </p:cNvPr>
          <p:cNvSpPr txBox="1"/>
          <p:nvPr/>
        </p:nvSpPr>
        <p:spPr>
          <a:xfrm>
            <a:off x="660400" y="4445000"/>
            <a:ext cx="4191000" cy="1082348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>
              <a:spcAft>
                <a:spcPts val="400"/>
              </a:spcAft>
              <a:buNone/>
            </a:pPr>
            <a:r>
              <a:rPr lang="en-US" sz="1400" b="1" spc="150" dirty="0">
                <a:solidFill>
                  <a:srgbClr val="E97132"/>
                </a:solidFill>
              </a:rPr>
              <a:t>WHAT IT KNOWS, FOR LCA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04040"/>
                </a:solidFill>
              </a:rPr>
              <a:t>ISO 14040/14044, PEF, CSRD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04040"/>
                </a:solidFill>
              </a:rPr>
              <a:t>Your own previous studies and reports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04040"/>
                </a:solidFill>
              </a:rPr>
              <a:t>ecoinvent as a graph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D4BFC9-7BAD-F68B-92BE-FA61FC2EAA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0" name="Source"/>
          <p:cNvSpPr txBox="1"/>
          <p:nvPr/>
        </p:nvSpPr>
        <p:spPr>
          <a:xfrm>
            <a:off x="660400" y="5613400"/>
            <a:ext cx="450850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buNone/>
            </a:pPr>
            <a:r>
              <a:rPr lang="en-US" sz="1400" dirty="0">
                <a:solidFill>
                  <a:srgbClr val="595959"/>
                </a:solidFill>
              </a:rPr>
              <a:t>Source: An, N. et al. (2025). Utilizing LLMs to manage the ecoinvent database. </a:t>
            </a:r>
            <a:r>
              <a:rPr lang="en-US" sz="1400" dirty="0" err="1">
                <a:solidFill>
                  <a:srgbClr val="595959"/>
                </a:solidFill>
              </a:rPr>
              <a:t>BrightCon</a:t>
            </a:r>
            <a:r>
              <a:rPr lang="en-US" sz="1400" dirty="0">
                <a:solidFill>
                  <a:srgbClr val="595959"/>
                </a:solidFill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174886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C1D9F3A-CAE4-8CBB-FEC0-5C7C52A7FE1B}"/>
              </a:ext>
            </a:extLst>
          </p:cNvPr>
          <p:cNvSpPr txBox="1">
            <a:spLocks/>
          </p:cNvSpPr>
          <p:nvPr/>
        </p:nvSpPr>
        <p:spPr>
          <a:xfrm>
            <a:off x="658368" y="411480"/>
            <a:ext cx="1088136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rgbClr val="0E2841"/>
                </a:solidFill>
              </a:rPr>
              <a:t>MCP</a:t>
            </a:r>
          </a:p>
        </p:txBody>
      </p:sp>
      <p:sp>
        <p:nvSpPr>
          <p:cNvPr id="4" name="sketchy line">
            <a:extLst>
              <a:ext uri="{FF2B5EF4-FFF2-40B4-BE49-F238E27FC236}">
                <a16:creationId xmlns:a16="http://schemas.microsoft.com/office/drawing/2014/main" id="{F85ACF9A-03FB-3747-8BFE-8649DC905D9A}"/>
              </a:ext>
            </a:extLst>
          </p:cNvPr>
          <p:cNvSpPr/>
          <p:nvPr/>
        </p:nvSpPr>
        <p:spPr>
          <a:xfrm>
            <a:off x="658368" y="1402080"/>
            <a:ext cx="2794000" cy="44450"/>
          </a:xfrm>
          <a:prstGeom prst="rect">
            <a:avLst/>
          </a:prstGeom>
          <a:solidFill>
            <a:srgbClr val="E9713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688580-BA87-5CF8-610D-A1311D07A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0" y="1778000"/>
            <a:ext cx="6350000" cy="3898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Body">
            <a:extLst>
              <a:ext uri="{FF2B5EF4-FFF2-40B4-BE49-F238E27FC236}">
                <a16:creationId xmlns:a16="http://schemas.microsoft.com/office/drawing/2014/main" id="{55F6C95F-D6C2-3947-9A26-DE4B7060A3B5}"/>
              </a:ext>
            </a:extLst>
          </p:cNvPr>
          <p:cNvSpPr txBox="1"/>
          <p:nvPr/>
        </p:nvSpPr>
        <p:spPr>
          <a:xfrm>
            <a:off x="660400" y="2095500"/>
            <a:ext cx="4064000" cy="1928733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marL="228600" indent="-228600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E2841"/>
                </a:solidFill>
              </a:rPr>
              <a:t>One standard plug instead of one API per database</a:t>
            </a:r>
          </a:p>
          <a:p>
            <a:pPr marL="228600" indent="-228600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E2841"/>
                </a:solidFill>
              </a:rPr>
              <a:t>Each source is exposed once, and anyone can call it</a:t>
            </a:r>
          </a:p>
          <a:p>
            <a:pPr marL="228600" indent="-228600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E2841"/>
                </a:solidFill>
              </a:rPr>
              <a:t>Built once, reused across tools and teams</a:t>
            </a:r>
          </a:p>
        </p:txBody>
      </p:sp>
      <p:sp>
        <p:nvSpPr>
          <p:cNvPr id="2" name="LCA detail">
            <a:extLst>
              <a:ext uri="{FF2B5EF4-FFF2-40B4-BE49-F238E27FC236}">
                <a16:creationId xmlns:a16="http://schemas.microsoft.com/office/drawing/2014/main" id="{B2BBB99C-286E-054C-9A95-EBD761AC215F}"/>
              </a:ext>
            </a:extLst>
          </p:cNvPr>
          <p:cNvSpPr txBox="1"/>
          <p:nvPr/>
        </p:nvSpPr>
        <p:spPr>
          <a:xfrm>
            <a:off x="660400" y="4318000"/>
            <a:ext cx="4191000" cy="1082348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>
              <a:spcAft>
                <a:spcPts val="400"/>
              </a:spcAft>
              <a:buNone/>
            </a:pPr>
            <a:r>
              <a:rPr lang="en-US" sz="1400" b="1" spc="150" dirty="0">
                <a:solidFill>
                  <a:srgbClr val="E97132"/>
                </a:solidFill>
              </a:rPr>
              <a:t>WHAT IT PLUGS INTO, FOR LCA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04040"/>
                </a:solidFill>
              </a:rPr>
              <a:t>The ecoinvent API, under your licence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04040"/>
                </a:solidFill>
              </a:rPr>
              <a:t>SimaPro or Brightway on your machine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04040"/>
                </a:solidFill>
              </a:rPr>
              <a:t>SharePoint with the previous studies</a:t>
            </a:r>
          </a:p>
        </p:txBody>
      </p:sp>
    </p:spTree>
    <p:extLst>
      <p:ext uri="{BB962C8B-B14F-4D97-AF65-F5344CB8AC3E}">
        <p14:creationId xmlns:p14="http://schemas.microsoft.com/office/powerpoint/2010/main" val="423151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400" y="406400"/>
            <a:ext cx="108839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GB" sz="4000" dirty="0">
                <a:solidFill>
                  <a:srgbClr val="0E2841"/>
                </a:solidFill>
              </a:rPr>
              <a:t>Skills</a:t>
            </a:r>
          </a:p>
        </p:txBody>
      </p:sp>
      <p:sp>
        <p:nvSpPr>
          <p:cNvPr id="4" name="Text 2"/>
          <p:cNvSpPr/>
          <p:nvPr/>
        </p:nvSpPr>
        <p:spPr>
          <a:xfrm>
            <a:off x="6096000" y="19050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</a:rPr>
              <a:t>Example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096000" y="2413000"/>
            <a:ext cx="5029200" cy="2560320"/>
          </a:xfrm>
          <a:prstGeom prst="rect">
            <a:avLst/>
          </a:prstGeom>
          <a:solidFill>
            <a:srgbClr val="F3F3F3"/>
          </a:solidFill>
          <a:ln/>
        </p:spPr>
        <p:txBody>
          <a:bodyPr wrap="square" lIns="1905" tIns="1905" rIns="1905" bIns="1905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Skill: Excel Analysis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When the user uploads an Excel file: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• Read the file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• Analyze the data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• Identify patterns and errors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000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• Return a summary</a:t>
            </a:r>
            <a:endParaRPr lang="en-US" sz="1600" dirty="0"/>
          </a:p>
        </p:txBody>
      </p:sp>
      <p:sp>
        <p:nvSpPr>
          <p:cNvPr id="7" name="sketchy line">
            <a:extLst>
              <a:ext uri="{FF2B5EF4-FFF2-40B4-BE49-F238E27FC236}">
                <a16:creationId xmlns:a16="http://schemas.microsoft.com/office/drawing/2014/main" id="{F623DC1E-AB41-D445-88D7-A73BF89D38A6}"/>
              </a:ext>
            </a:extLst>
          </p:cNvPr>
          <p:cNvSpPr/>
          <p:nvPr/>
        </p:nvSpPr>
        <p:spPr>
          <a:xfrm>
            <a:off x="660400" y="1397000"/>
            <a:ext cx="2794000" cy="50800"/>
          </a:xfrm>
          <a:prstGeom prst="rect">
            <a:avLst/>
          </a:prstGeom>
          <a:solidFill>
            <a:srgbClr val="E97132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91CC6445-BAD7-604E-9EA2-671573983247}"/>
              </a:ext>
            </a:extLst>
          </p:cNvPr>
          <p:cNvSpPr txBox="1"/>
          <p:nvPr/>
        </p:nvSpPr>
        <p:spPr>
          <a:xfrm>
            <a:off x="660400" y="2095500"/>
            <a:ext cx="4064000" cy="1928733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marL="228600" indent="-228600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E2841"/>
                </a:solidFill>
              </a:rPr>
              <a:t>A written procedure the model follows every time</a:t>
            </a:r>
          </a:p>
          <a:p>
            <a:pPr marL="228600" indent="-228600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E2841"/>
                </a:solidFill>
              </a:rPr>
              <a:t>Your method and your conventions, in plain text</a:t>
            </a:r>
          </a:p>
          <a:p>
            <a:pPr marL="228600" indent="-228600">
              <a:spcBef>
                <a:spcPts val="6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E2841"/>
                </a:solidFill>
              </a:rPr>
              <a:t>Everyone gets the same steps, not a fresh guess</a:t>
            </a:r>
          </a:p>
        </p:txBody>
      </p:sp>
      <p:sp>
        <p:nvSpPr>
          <p:cNvPr id="3" name="LCA detail">
            <a:extLst>
              <a:ext uri="{FF2B5EF4-FFF2-40B4-BE49-F238E27FC236}">
                <a16:creationId xmlns:a16="http://schemas.microsoft.com/office/drawing/2014/main" id="{497CC760-22B0-5F4F-A46D-DD3D5383F95C}"/>
              </a:ext>
            </a:extLst>
          </p:cNvPr>
          <p:cNvSpPr txBox="1"/>
          <p:nvPr/>
        </p:nvSpPr>
        <p:spPr>
          <a:xfrm>
            <a:off x="660400" y="4318000"/>
            <a:ext cx="4572000" cy="1082348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>
              <a:spcAft>
                <a:spcPts val="400"/>
              </a:spcAft>
              <a:buNone/>
            </a:pPr>
            <a:r>
              <a:rPr lang="en-US" sz="1400" b="1" spc="150" dirty="0">
                <a:solidFill>
                  <a:srgbClr val="E97132"/>
                </a:solidFill>
              </a:rPr>
              <a:t>WHAT IT DOES, FOR LCA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04040"/>
                </a:solidFill>
              </a:rPr>
              <a:t>Brightway25: build and run the calculation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04040"/>
                </a:solidFill>
              </a:rPr>
              <a:t>excel-import: a bill of materials into a foreground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404040"/>
                </a:solidFill>
              </a:rPr>
              <a:t>Report: write the study up</a:t>
            </a:r>
          </a:p>
        </p:txBody>
      </p:sp>
    </p:spTree>
    <p:extLst>
      <p:ext uri="{BB962C8B-B14F-4D97-AF65-F5344CB8AC3E}">
        <p14:creationId xmlns:p14="http://schemas.microsoft.com/office/powerpoint/2010/main" val="56798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C5108A-088C-2517-F9C1-B29B9463C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93" y="315796"/>
            <a:ext cx="11395847" cy="5734754"/>
          </a:xfrm>
          <a:custGeom>
            <a:avLst/>
            <a:gdLst>
              <a:gd name="connsiteX0" fmla="*/ 291520 w 11651080"/>
              <a:gd name="connsiteY0" fmla="*/ 0 h 4853814"/>
              <a:gd name="connsiteX1" fmla="*/ 11359560 w 11651080"/>
              <a:gd name="connsiteY1" fmla="*/ 0 h 4853814"/>
              <a:gd name="connsiteX2" fmla="*/ 11651080 w 11651080"/>
              <a:gd name="connsiteY2" fmla="*/ 291520 h 4853814"/>
              <a:gd name="connsiteX3" fmla="*/ 11651080 w 11651080"/>
              <a:gd name="connsiteY3" fmla="*/ 4562294 h 4853814"/>
              <a:gd name="connsiteX4" fmla="*/ 11359560 w 11651080"/>
              <a:gd name="connsiteY4" fmla="*/ 4853814 h 4853814"/>
              <a:gd name="connsiteX5" fmla="*/ 291520 w 11651080"/>
              <a:gd name="connsiteY5" fmla="*/ 4853814 h 4853814"/>
              <a:gd name="connsiteX6" fmla="*/ 0 w 11651080"/>
              <a:gd name="connsiteY6" fmla="*/ 4562294 h 4853814"/>
              <a:gd name="connsiteX7" fmla="*/ 0 w 11651080"/>
              <a:gd name="connsiteY7" fmla="*/ 291520 h 4853814"/>
              <a:gd name="connsiteX8" fmla="*/ 291520 w 11651080"/>
              <a:gd name="connsiteY8" fmla="*/ 0 h 485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4853814">
                <a:moveTo>
                  <a:pt x="291520" y="0"/>
                </a:moveTo>
                <a:lnTo>
                  <a:pt x="11359560" y="0"/>
                </a:lnTo>
                <a:cubicBezTo>
                  <a:pt x="11520562" y="0"/>
                  <a:pt x="11651080" y="130518"/>
                  <a:pt x="11651080" y="291520"/>
                </a:cubicBezTo>
                <a:lnTo>
                  <a:pt x="11651080" y="4562294"/>
                </a:lnTo>
                <a:cubicBezTo>
                  <a:pt x="11651080" y="4723296"/>
                  <a:pt x="11520562" y="4853814"/>
                  <a:pt x="11359560" y="4853814"/>
                </a:cubicBezTo>
                <a:lnTo>
                  <a:pt x="291520" y="4853814"/>
                </a:lnTo>
                <a:cubicBezTo>
                  <a:pt x="130518" y="4853814"/>
                  <a:pt x="0" y="4723296"/>
                  <a:pt x="0" y="4562294"/>
                </a:cubicBezTo>
                <a:lnTo>
                  <a:pt x="0" y="291520"/>
                </a:lnTo>
                <a:cubicBezTo>
                  <a:pt x="0" y="130518"/>
                  <a:pt x="130518" y="0"/>
                  <a:pt x="291520" y="0"/>
                </a:cubicBezTo>
                <a:close/>
              </a:path>
            </a:pathLst>
          </a:custGeom>
          <a:noFill/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B00C76D5-FE97-FACB-4426-F7AD97B28E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8544" y="5520198"/>
            <a:ext cx="11612880" cy="530352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solidFill>
                  <a:srgbClr val="131313"/>
                </a:solidFill>
              </a:rPr>
              <a:t>Memory, reasoning and more are being added on top.</a:t>
            </a:r>
          </a:p>
        </p:txBody>
      </p:sp>
    </p:spTree>
    <p:extLst>
      <p:ext uri="{BB962C8B-B14F-4D97-AF65-F5344CB8AC3E}">
        <p14:creationId xmlns:p14="http://schemas.microsoft.com/office/powerpoint/2010/main" val="2897606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8D751-9C06-04C5-AC99-6073B653E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CC24E5-134A-C2B9-587B-CCEE8BC09EAA}"/>
              </a:ext>
            </a:extLst>
          </p:cNvPr>
          <p:cNvSpPr txBox="1"/>
          <p:nvPr/>
        </p:nvSpPr>
        <p:spPr>
          <a:xfrm>
            <a:off x="483938" y="-1290320"/>
            <a:ext cx="3734014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all" dirty="0"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rPr>
              <a:t>Where do AI tools fit in LCA?</a:t>
            </a:r>
          </a:p>
        </p:txBody>
      </p:sp>
      <p:pic>
        <p:nvPicPr>
          <p:cNvPr id="3" name="Picture 2" descr="graphrag.png">
            <a:extLst>
              <a:ext uri="{FF2B5EF4-FFF2-40B4-BE49-F238E27FC236}">
                <a16:creationId xmlns:a16="http://schemas.microsoft.com/office/drawing/2014/main" id="{1EB38CB6-4C02-22C4-BB56-25F43A7C4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847" y="624205"/>
            <a:ext cx="4974590" cy="49745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0E7B4C-92DC-0282-747B-B9A46977FC6F}"/>
              </a:ext>
            </a:extLst>
          </p:cNvPr>
          <p:cNvSpPr txBox="1"/>
          <p:nvPr/>
        </p:nvSpPr>
        <p:spPr>
          <a:xfrm>
            <a:off x="342900" y="3111500"/>
            <a:ext cx="11849100" cy="215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5000"/>
              </a:lnSpc>
              <a:spcAft>
                <a:spcPts val="1400"/>
              </a:spcAft>
              <a:buNone/>
            </a:pPr>
            <a:r>
              <a:rPr lang="en-GB" sz="2400" b="1" dirty="0">
                <a:latin typeface="Algerian" panose="04020705040A02060702" pitchFamily="82" charset="77"/>
              </a:rPr>
              <a:t>1. Ask the LLM out of the box</a:t>
            </a:r>
          </a:p>
          <a:p>
            <a:pPr marL="0" indent="0">
              <a:lnSpc>
                <a:spcPct val="105000"/>
              </a:lnSpc>
              <a:spcAft>
                <a:spcPts val="1400"/>
              </a:spcAft>
              <a:buNone/>
            </a:pPr>
            <a:r>
              <a:rPr lang="en-GB" sz="2400" b="1" dirty="0">
                <a:latin typeface="Algerian" panose="04020705040A02060702" pitchFamily="82" charset="77"/>
              </a:rPr>
              <a:t>2. RAG</a:t>
            </a:r>
          </a:p>
          <a:p>
            <a:pPr marL="0" indent="0">
              <a:lnSpc>
                <a:spcPct val="105000"/>
              </a:lnSpc>
              <a:spcAft>
                <a:spcPts val="1400"/>
              </a:spcAft>
              <a:buNone/>
            </a:pPr>
            <a:r>
              <a:rPr lang="en-GB" sz="2400" b="1" dirty="0">
                <a:latin typeface="Algerian" panose="04020705040A02060702" pitchFamily="82" charset="77"/>
              </a:rPr>
              <a:t>3. Skills</a:t>
            </a:r>
            <a:endParaRPr lang="en-GB" sz="2400" dirty="0">
              <a:latin typeface="Algerian" panose="04020705040A02060702" pitchFamily="82" charset="77"/>
            </a:endParaRPr>
          </a:p>
          <a:p>
            <a:pPr marL="0" indent="0">
              <a:lnSpc>
                <a:spcPct val="105000"/>
              </a:lnSpc>
              <a:spcAft>
                <a:spcPts val="1400"/>
              </a:spcAft>
              <a:buNone/>
            </a:pPr>
            <a:r>
              <a:rPr lang="en-GB" sz="2400" b="1" dirty="0">
                <a:latin typeface="Algerian" panose="04020705040A02060702" pitchFamily="82" charset="77"/>
              </a:rPr>
              <a:t>4. AI agents</a:t>
            </a:r>
            <a:endParaRPr lang="en-GB" sz="2400" dirty="0">
              <a:latin typeface="Algerian" panose="04020705040A02060702" pitchFamily="8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26442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happens if you just ask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4572D6-28B1-5379-6232-B0928765C942}"/>
              </a:ext>
            </a:extLst>
          </p:cNvPr>
          <p:cNvSpPr txBox="1"/>
          <p:nvPr/>
        </p:nvSpPr>
        <p:spPr>
          <a:xfrm>
            <a:off x="4832063" y="6230936"/>
            <a:ext cx="5933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ChatGPT 5 (co-pilot): we get an overview in 2 seconds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867D4F-2697-B830-1F14-937047691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941" y="0"/>
            <a:ext cx="6289564" cy="5473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8E03AA-9DBD-85D1-F223-6B48CB674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9004" y="941902"/>
            <a:ext cx="5512645" cy="517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2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8B2F77-6B21-1416-7E8E-5989C1A8D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108364"/>
            <a:ext cx="7772400" cy="5523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0A39DE-164C-E267-8C4B-5739E1FF6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5800" y="1209144"/>
            <a:ext cx="3688772" cy="33867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6593C9-945F-C0C7-1605-4B7A5AD931DF}"/>
              </a:ext>
            </a:extLst>
          </p:cNvPr>
          <p:cNvSpPr txBox="1"/>
          <p:nvPr/>
        </p:nvSpPr>
        <p:spPr>
          <a:xfrm>
            <a:off x="8783782" y="4710545"/>
            <a:ext cx="856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42 min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10FECC-01C2-C202-3289-E151E17012FF}"/>
              </a:ext>
            </a:extLst>
          </p:cNvPr>
          <p:cNvSpPr txBox="1"/>
          <p:nvPr/>
        </p:nvSpPr>
        <p:spPr>
          <a:xfrm>
            <a:off x="665018" y="332509"/>
            <a:ext cx="3285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Let’s try with Opus 5 instead:</a:t>
            </a:r>
          </a:p>
        </p:txBody>
      </p:sp>
    </p:spTree>
    <p:extLst>
      <p:ext uri="{BB962C8B-B14F-4D97-AF65-F5344CB8AC3E}">
        <p14:creationId xmlns:p14="http://schemas.microsoft.com/office/powerpoint/2010/main" val="298892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0E5DF8-C697-642F-C3FE-63C7C0125C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288" b="2"/>
          <a:stretch>
            <a:fillRect/>
          </a:stretch>
        </p:blipFill>
        <p:spPr>
          <a:xfrm>
            <a:off x="749299" y="467989"/>
            <a:ext cx="4181917" cy="57502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07EFC5-EFF5-474C-DD2A-06DE14A10A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8073" r="3" b="3"/>
          <a:stretch>
            <a:fillRect/>
          </a:stretch>
        </p:blipFill>
        <p:spPr>
          <a:xfrm>
            <a:off x="5186775" y="557188"/>
            <a:ext cx="6167025" cy="27859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819989-50A6-BC56-DA87-E6C388EBDA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358" r="3" b="25141"/>
          <a:stretch>
            <a:fillRect/>
          </a:stretch>
        </p:blipFill>
        <p:spPr>
          <a:xfrm>
            <a:off x="5186774" y="3514851"/>
            <a:ext cx="6167025" cy="27926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E286C7-D6BC-FAD7-7DFE-06DBE68836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6150" y="1708150"/>
            <a:ext cx="5219700" cy="34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1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2ADDE4-F7F6-AED6-E57B-DD3C40036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26" y="0"/>
            <a:ext cx="6552748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F37E0B-6D62-111A-F69A-6FDA5A8D3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182089"/>
            <a:ext cx="7772400" cy="36302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742869-C931-CDA8-5B38-A920F7EAC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7700" y="1661029"/>
            <a:ext cx="7772400" cy="35359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DB6195-B23D-7C85-D543-7A9A83B81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881" y="1855470"/>
            <a:ext cx="7772400" cy="54164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6AF165-74A7-8F20-7A07-BF2C4D4E7D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0158" y="1182089"/>
            <a:ext cx="568506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E4826A-418B-7892-7E81-F5BF1A7174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8529" y="206965"/>
            <a:ext cx="5292587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4DBA24-6FCF-B4FD-3DB2-1C211BE189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1118" y="1564992"/>
            <a:ext cx="7772400" cy="4836671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05492A5-1B34-AD19-4F8C-B48CD25BB428}"/>
              </a:ext>
            </a:extLst>
          </p:cNvPr>
          <p:cNvSpPr/>
          <p:nvPr/>
        </p:nvSpPr>
        <p:spPr>
          <a:xfrm>
            <a:off x="5943601" y="165594"/>
            <a:ext cx="557342" cy="6456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7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B4074-294C-8948-D52A-F3317DABC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45F73-3F05-0399-E61C-9588D63C2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GB" sz="4000" b="0" dirty="0">
                <a:solidFill>
                  <a:srgbClr val="0E2841"/>
                </a:solidFill>
              </a:rPr>
              <a:t>1 · Friend or foe?</a:t>
            </a:r>
          </a:p>
        </p:txBody>
      </p:sp>
      <p:sp>
        <p:nvSpPr>
          <p:cNvPr id="3" name="sketchy line">
            <a:extLst>
              <a:ext uri="{FF2B5EF4-FFF2-40B4-BE49-F238E27FC236}">
                <a16:creationId xmlns:a16="http://schemas.microsoft.com/office/drawing/2014/main" id="{D6A95C52-6954-AA3F-E010-D5157262DDC5}"/>
              </a:ext>
            </a:extLst>
          </p:cNvPr>
          <p:cNvSpPr/>
          <p:nvPr/>
        </p:nvSpPr>
        <p:spPr>
          <a:xfrm>
            <a:off x="658368" y="1402080"/>
            <a:ext cx="2794000" cy="44450"/>
          </a:xfrm>
          <a:prstGeom prst="rect">
            <a:avLst/>
          </a:prstGeom>
          <a:solidFill>
            <a:srgbClr val="E9713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graphicFrame>
        <p:nvGraphicFramePr>
          <p:cNvPr id="12" name="TextBox 8">
            <a:extLst>
              <a:ext uri="{FF2B5EF4-FFF2-40B4-BE49-F238E27FC236}">
                <a16:creationId xmlns:a16="http://schemas.microsoft.com/office/drawing/2014/main" id="{A2075198-C1B5-D2F0-3DA7-811AB909E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2247949"/>
              </p:ext>
            </p:extLst>
          </p:nvPr>
        </p:nvGraphicFramePr>
        <p:xfrm>
          <a:off x="5420868" y="1325879"/>
          <a:ext cx="5972062" cy="5000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B647FCE-40A1-0ED2-0DB4-795ED590FB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000" y="1828800"/>
            <a:ext cx="42037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302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GB" sz="4000" b="0" dirty="0">
                <a:solidFill>
                  <a:srgbClr val="0E2841"/>
                </a:solidFill>
              </a:rPr>
              <a:t>What this is worth in industry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9768" y="2203013"/>
            <a:ext cx="4381500" cy="26366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>
              <a:lnSpc>
                <a:spcPct val="105000"/>
              </a:lnSpc>
              <a:spcAft>
                <a:spcPts val="1200"/>
              </a:spcAft>
              <a:buClr>
                <a:srgbClr val="156082"/>
              </a:buClr>
              <a:buFont typeface="Arial"/>
              <a:buChar char="•"/>
            </a:pPr>
            <a:r>
              <a:rPr lang="en-GB" sz="1800" b="1" dirty="0">
                <a:solidFill>
                  <a:srgbClr val="0E2841"/>
                </a:solidFill>
              </a:rPr>
              <a:t>Two years ago: nine months for one LCA</a:t>
            </a:r>
          </a:p>
          <a:p>
            <a:pPr marL="285750" indent="-285750">
              <a:lnSpc>
                <a:spcPct val="105000"/>
              </a:lnSpc>
              <a:spcAft>
                <a:spcPts val="1200"/>
              </a:spcAft>
              <a:buClr>
                <a:srgbClr val="156082"/>
              </a:buClr>
              <a:buFont typeface="Arial"/>
              <a:buChar char="•"/>
            </a:pPr>
            <a:r>
              <a:rPr lang="en-GB" sz="1800" b="1" dirty="0">
                <a:solidFill>
                  <a:srgbClr val="0E2841"/>
                </a:solidFill>
              </a:rPr>
              <a:t>We automated what we could</a:t>
            </a:r>
          </a:p>
          <a:p>
            <a:pPr marL="285750" indent="-285750">
              <a:lnSpc>
                <a:spcPct val="105000"/>
              </a:lnSpc>
              <a:spcAft>
                <a:spcPts val="1200"/>
              </a:spcAft>
              <a:buClr>
                <a:srgbClr val="156082"/>
              </a:buClr>
              <a:buFont typeface="Arial"/>
              <a:buChar char="•"/>
            </a:pPr>
            <a:r>
              <a:rPr lang="en-GB" sz="1800" b="1" dirty="0">
                <a:solidFill>
                  <a:srgbClr val="0E2841"/>
                </a:solidFill>
              </a:rPr>
              <a:t>Data was still the bottleneck</a:t>
            </a:r>
          </a:p>
          <a:p>
            <a:pPr marL="285750" indent="-285750">
              <a:lnSpc>
                <a:spcPct val="105000"/>
              </a:lnSpc>
              <a:spcAft>
                <a:spcPts val="1200"/>
              </a:spcAft>
              <a:buClr>
                <a:srgbClr val="156082"/>
              </a:buClr>
              <a:buFont typeface="Arial"/>
              <a:buChar char="•"/>
            </a:pPr>
            <a:r>
              <a:rPr lang="en-GB" sz="1800" b="1" dirty="0">
                <a:solidFill>
                  <a:srgbClr val="0E2841"/>
                </a:solidFill>
              </a:rPr>
              <a:t>Much of it is confidential</a:t>
            </a:r>
          </a:p>
          <a:p>
            <a:pPr marL="285750" indent="-285750">
              <a:lnSpc>
                <a:spcPct val="105000"/>
              </a:lnSpc>
              <a:spcAft>
                <a:spcPts val="1200"/>
              </a:spcAft>
              <a:buClr>
                <a:srgbClr val="156082"/>
              </a:buClr>
              <a:buFont typeface="Arial"/>
              <a:buChar char="•"/>
            </a:pPr>
            <a:r>
              <a:rPr lang="en-GB" sz="1800" b="1" dirty="0">
                <a:solidFill>
                  <a:srgbClr val="0E2841"/>
                </a:solidFill>
              </a:rPr>
              <a:t>Industry needs repetition and transparency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99713" y="5119621"/>
            <a:ext cx="4764532" cy="7343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0"/>
              </a:spcAft>
            </a:pPr>
            <a:r>
              <a:rPr lang="en-GB" sz="2200" b="1" i="0" dirty="0">
                <a:solidFill>
                  <a:srgbClr val="156082"/>
                </a:solidFill>
              </a:rPr>
              <a:t>Faster is only better if the number still holds.</a:t>
            </a:r>
          </a:p>
        </p:txBody>
      </p:sp>
      <p:sp>
        <p:nvSpPr>
          <p:cNvPr id="3" name="sketchy line">
            <a:extLst>
              <a:ext uri="{FF2B5EF4-FFF2-40B4-BE49-F238E27FC236}">
                <a16:creationId xmlns:a16="http://schemas.microsoft.com/office/drawing/2014/main" id="{A5460B8F-6753-B146-81CF-B2991B191310}"/>
              </a:ext>
            </a:extLst>
          </p:cNvPr>
          <p:cNvSpPr/>
          <p:nvPr/>
        </p:nvSpPr>
        <p:spPr>
          <a:xfrm>
            <a:off x="699713" y="1422400"/>
            <a:ext cx="2794000" cy="44450"/>
          </a:xfrm>
          <a:prstGeom prst="rect">
            <a:avLst/>
          </a:prstGeom>
          <a:solidFill>
            <a:srgbClr val="E9713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813C66-8C25-7F2C-B088-9DBFE6B61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023" y="950468"/>
            <a:ext cx="4510532" cy="451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45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2800" y="0"/>
            <a:ext cx="10835640" cy="969264"/>
          </a:xfr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GB" sz="4000" b="0" dirty="0"/>
              <a:t>RAG: A chatbot</a:t>
            </a:r>
          </a:p>
        </p:txBody>
      </p:sp>
      <p:sp>
        <p:nvSpPr>
          <p:cNvPr id="3" name="sketchy line">
            <a:extLst>
              <a:ext uri="{FF2B5EF4-FFF2-40B4-BE49-F238E27FC236}">
                <a16:creationId xmlns:a16="http://schemas.microsoft.com/office/drawing/2014/main" id="{2265356D-E0F9-6042-A3AE-DDC8F1C6D849}"/>
              </a:ext>
            </a:extLst>
          </p:cNvPr>
          <p:cNvSpPr/>
          <p:nvPr/>
        </p:nvSpPr>
        <p:spPr>
          <a:xfrm>
            <a:off x="699713" y="1327940"/>
            <a:ext cx="2794000" cy="44450"/>
          </a:xfrm>
          <a:prstGeom prst="rect">
            <a:avLst/>
          </a:prstGeom>
          <a:solidFill>
            <a:srgbClr val="E9713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5CDE1E-5C5D-888B-FFA8-1A4811E10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80" y="624360"/>
            <a:ext cx="5004786" cy="5004786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0087ED2-87BF-F701-62C8-C30E2B164B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3629187"/>
              </p:ext>
            </p:extLst>
          </p:nvPr>
        </p:nvGraphicFramePr>
        <p:xfrm>
          <a:off x="5892800" y="1327940"/>
          <a:ext cx="5511800" cy="4202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01447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289F5-AB7A-703A-A71C-9A3DA71BB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C9F34-784A-CDD4-1CCD-4E7540DCC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GB" sz="4000" b="0" dirty="0">
                <a:solidFill>
                  <a:srgbClr val="0E2841"/>
                </a:solidFill>
              </a:rPr>
              <a:t>Data management is the key</a:t>
            </a:r>
          </a:p>
        </p:txBody>
      </p:sp>
      <p:sp>
        <p:nvSpPr>
          <p:cNvPr id="3" name="sketchy line">
            <a:extLst>
              <a:ext uri="{FF2B5EF4-FFF2-40B4-BE49-F238E27FC236}">
                <a16:creationId xmlns:a16="http://schemas.microsoft.com/office/drawing/2014/main" id="{8AD107E0-4A14-0395-1F27-725A572FC102}"/>
              </a:ext>
            </a:extLst>
          </p:cNvPr>
          <p:cNvSpPr/>
          <p:nvPr/>
        </p:nvSpPr>
        <p:spPr>
          <a:xfrm>
            <a:off x="658368" y="1402080"/>
            <a:ext cx="2794000" cy="44450"/>
          </a:xfrm>
          <a:prstGeom prst="rect">
            <a:avLst/>
          </a:prstGeom>
          <a:solidFill>
            <a:srgbClr val="E9713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08FE79-20A4-0B57-0020-4379947E3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5400" y="134620"/>
            <a:ext cx="4187952" cy="4187952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20D7A3B-9167-E3F7-E195-487A48AD1C3D}"/>
              </a:ext>
            </a:extLst>
          </p:cNvPr>
          <p:cNvGraphicFramePr/>
          <p:nvPr/>
        </p:nvGraphicFramePr>
        <p:xfrm>
          <a:off x="479044" y="1150620"/>
          <a:ext cx="6870192" cy="4556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E91DA61-1E24-B9B0-C236-998BF94958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8915" y="1424305"/>
            <a:ext cx="4870450" cy="487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0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0377-89EC-4756-690F-38C5C41AC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2EF41-1450-7A90-1660-E10F40E1C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GB" sz="4000" b="0" dirty="0">
                <a:solidFill>
                  <a:srgbClr val="0E2841"/>
                </a:solidFill>
              </a:rPr>
              <a:t>1 · Friend or foe?</a:t>
            </a:r>
          </a:p>
        </p:txBody>
      </p:sp>
      <p:sp>
        <p:nvSpPr>
          <p:cNvPr id="3" name="sketchy line">
            <a:extLst>
              <a:ext uri="{FF2B5EF4-FFF2-40B4-BE49-F238E27FC236}">
                <a16:creationId xmlns:a16="http://schemas.microsoft.com/office/drawing/2014/main" id="{D0998A22-992D-7B7B-A407-3326853EECEE}"/>
              </a:ext>
            </a:extLst>
          </p:cNvPr>
          <p:cNvSpPr/>
          <p:nvPr/>
        </p:nvSpPr>
        <p:spPr>
          <a:xfrm>
            <a:off x="658368" y="1402080"/>
            <a:ext cx="2794000" cy="44450"/>
          </a:xfrm>
          <a:prstGeom prst="rect">
            <a:avLst/>
          </a:prstGeom>
          <a:solidFill>
            <a:srgbClr val="E9713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graphicFrame>
        <p:nvGraphicFramePr>
          <p:cNvPr id="12" name="TextBox 8">
            <a:extLst>
              <a:ext uri="{FF2B5EF4-FFF2-40B4-BE49-F238E27FC236}">
                <a16:creationId xmlns:a16="http://schemas.microsoft.com/office/drawing/2014/main" id="{8CB81F0D-DF2A-DAD9-AEB1-DA2EF14410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7819923"/>
              </p:ext>
            </p:extLst>
          </p:nvPr>
        </p:nvGraphicFramePr>
        <p:xfrm>
          <a:off x="1052068" y="1681480"/>
          <a:ext cx="4789932" cy="4878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76DE54B-3A00-7646-1EA4-F903E75987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6530" y="1325880"/>
            <a:ext cx="4878070" cy="487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524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ED9D6-F4A4-97C1-706D-DE32B90A6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-1-title">
            <a:extLst>
              <a:ext uri="{FF2B5EF4-FFF2-40B4-BE49-F238E27FC236}">
                <a16:creationId xmlns:a16="http://schemas.microsoft.com/office/drawing/2014/main" id="{95BC82B9-3AE9-0E43-020A-EA71A6971990}"/>
              </a:ext>
            </a:extLst>
          </p:cNvPr>
          <p:cNvSpPr>
            <a:spLocks noGrp="1"/>
          </p:cNvSpPr>
          <p:nvPr/>
        </p:nvSpPr>
        <p:spPr>
          <a:xfrm>
            <a:off x="546100" y="441216"/>
            <a:ext cx="6197600" cy="1200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4350" b="1">
                <a:solidFill>
                  <a:srgbClr val="0A293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da-DK" sz="4350" b="1" dirty="0">
                <a:solidFill>
                  <a:srgbClr val="0A2938"/>
                </a:solidFill>
                <a:latin typeface="Bitstream Charter"/>
                <a:ea typeface="Bitstream Charter"/>
                <a:cs typeface="Bitstream Charter"/>
              </a:rPr>
              <a:t>A Brightway 2.5 </a:t>
            </a:r>
            <a:r>
              <a:rPr lang="da-DK" sz="4350" b="1" dirty="0" err="1">
                <a:solidFill>
                  <a:srgbClr val="0A2938"/>
                </a:solidFill>
                <a:latin typeface="Bitstream Charter"/>
                <a:ea typeface="Bitstream Charter"/>
                <a:cs typeface="Bitstream Charter"/>
              </a:rPr>
              <a:t>skill</a:t>
            </a:r>
            <a:r>
              <a:rPr lang="da-DK" sz="4350" b="1" dirty="0">
                <a:solidFill>
                  <a:srgbClr val="0A2938"/>
                </a:solidFill>
                <a:latin typeface="Bitstream Charter"/>
                <a:ea typeface="Bitstream Charter"/>
                <a:cs typeface="Bitstream Charter"/>
              </a:rPr>
              <a:t> for vibe </a:t>
            </a:r>
            <a:r>
              <a:rPr lang="da-DK" sz="4350" b="1" dirty="0" err="1">
                <a:solidFill>
                  <a:srgbClr val="0A2938"/>
                </a:solidFill>
                <a:latin typeface="Bitstream Charter"/>
                <a:ea typeface="Bitstream Charter"/>
                <a:cs typeface="Bitstream Charter"/>
              </a:rPr>
              <a:t>coding</a:t>
            </a:r>
            <a:endParaRPr lang="da-DK" sz="4350" b="1" dirty="0">
              <a:solidFill>
                <a:srgbClr val="0A2938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7" name="page-1">
            <a:extLst>
              <a:ext uri="{FF2B5EF4-FFF2-40B4-BE49-F238E27FC236}">
                <a16:creationId xmlns:a16="http://schemas.microsoft.com/office/drawing/2014/main" id="{8F7584C8-CC40-175C-B8CD-5D9C8DE5A8EB}"/>
              </a:ext>
            </a:extLst>
          </p:cNvPr>
          <p:cNvSpPr>
            <a:spLocks noGrp="1"/>
          </p:cNvSpPr>
          <p:nvPr/>
        </p:nvSpPr>
        <p:spPr>
          <a:xfrm>
            <a:off x="11125200" y="6400800"/>
            <a:ext cx="4572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1200" b="1">
                <a:solidFill>
                  <a:srgbClr val="7B8E9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7B8E96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E0E13F0A-80B8-64C6-256C-30EF8358D705}"/>
              </a:ext>
            </a:extLst>
          </p:cNvPr>
          <p:cNvSpPr txBox="1"/>
          <p:nvPr/>
        </p:nvSpPr>
        <p:spPr>
          <a:xfrm>
            <a:off x="666750" y="5749085"/>
            <a:ext cx="7207250" cy="3202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0"/>
              </a:spcAft>
            </a:pPr>
            <a:r>
              <a:rPr lang="en-GB" sz="2000" i="1" dirty="0">
                <a:solidFill>
                  <a:srgbClr val="156082"/>
                </a:solidFill>
              </a:rPr>
              <a:t>https://</a:t>
            </a:r>
            <a:r>
              <a:rPr lang="en-GB" sz="2000" i="1" dirty="0" err="1">
                <a:solidFill>
                  <a:srgbClr val="156082"/>
                </a:solidFill>
              </a:rPr>
              <a:t>github.com</a:t>
            </a:r>
            <a:r>
              <a:rPr lang="en-GB" sz="2000" i="1" dirty="0">
                <a:solidFill>
                  <a:srgbClr val="156082"/>
                </a:solidFill>
              </a:rPr>
              <a:t>/lotteat11/brightway25-assistant</a:t>
            </a:r>
            <a:endParaRPr lang="en-GB" sz="2000" b="0" i="1" dirty="0">
              <a:solidFill>
                <a:srgbClr val="15608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C2C800-4636-9B83-429E-5AF96D9312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20844"/>
          <a:stretch>
            <a:fillRect/>
          </a:stretch>
        </p:blipFill>
        <p:spPr>
          <a:xfrm>
            <a:off x="8680483" y="3740150"/>
            <a:ext cx="3155917" cy="2990850"/>
          </a:xfrm>
          <a:prstGeom prst="rect">
            <a:avLst/>
          </a:prstGeom>
        </p:spPr>
      </p:pic>
      <p:sp>
        <p:nvSpPr>
          <p:cNvPr id="8" name="sketchy line">
            <a:extLst>
              <a:ext uri="{FF2B5EF4-FFF2-40B4-BE49-F238E27FC236}">
                <a16:creationId xmlns:a16="http://schemas.microsoft.com/office/drawing/2014/main" id="{72BB3BD0-9F16-FE67-875A-6B66745E0C10}"/>
              </a:ext>
            </a:extLst>
          </p:cNvPr>
          <p:cNvSpPr/>
          <p:nvPr/>
        </p:nvSpPr>
        <p:spPr>
          <a:xfrm>
            <a:off x="723900" y="1803400"/>
            <a:ext cx="2794000" cy="44450"/>
          </a:xfrm>
          <a:prstGeom prst="rect">
            <a:avLst/>
          </a:prstGeom>
          <a:solidFill>
            <a:srgbClr val="E9713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BEC5E80D-D41D-A4CE-FE01-562E53FD41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966241"/>
              </p:ext>
            </p:extLst>
          </p:nvPr>
        </p:nvGraphicFramePr>
        <p:xfrm>
          <a:off x="723900" y="1883833"/>
          <a:ext cx="7391400" cy="3380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1D18C01-D604-1B53-59E2-9FDCDF1F3B32}"/>
              </a:ext>
            </a:extLst>
          </p:cNvPr>
          <p:cNvSpPr>
            <a:spLocks noGrp="1"/>
          </p:cNvSpPr>
          <p:nvPr/>
        </p:nvSpPr>
        <p:spPr>
          <a:xfrm>
            <a:off x="8896350" y="381000"/>
            <a:ext cx="2686050" cy="2990850"/>
          </a:xfrm>
          <a:prstGeom prst="roundRect">
            <a:avLst>
              <a:gd name="adj" fmla="val 7092"/>
            </a:avLst>
          </a:prstGeom>
          <a:solidFill>
            <a:srgbClr val="F7FAF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10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060FDA-C281-A983-2E52-C9050F6F0B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9124950" y="552450"/>
            <a:ext cx="2228850" cy="22288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EC28AEE-13EE-A1F2-7BF8-67639EC25237}"/>
              </a:ext>
            </a:extLst>
          </p:cNvPr>
          <p:cNvSpPr>
            <a:spLocks noGrp="1"/>
          </p:cNvSpPr>
          <p:nvPr/>
        </p:nvSpPr>
        <p:spPr>
          <a:xfrm>
            <a:off x="9067800" y="2819400"/>
            <a:ext cx="23431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125" b="1" i="0">
                <a:solidFill>
                  <a:srgbClr val="123B2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23B2C"/>
                </a:solidFill>
                <a:latin typeface="Bitstream Charter"/>
                <a:ea typeface="Bitstream Charter"/>
                <a:cs typeface="Bitstream Charter"/>
              </a:rPr>
              <a:t>Scan for </a:t>
            </a:r>
            <a:r>
              <a:rPr sz="1125" b="1" i="0">
                <a:solidFill>
                  <a:srgbClr val="123B2C"/>
                </a:solidFill>
                <a:latin typeface="Bitstream Charter"/>
                <a:ea typeface="Bitstream Charter"/>
                <a:cs typeface="Bitstream Charter"/>
                <a:hlinkClick r:id="rId10"/>
              </a:rPr>
              <a:t>GitHub repository</a:t>
            </a:r>
          </a:p>
        </p:txBody>
      </p:sp>
    </p:spTree>
    <p:extLst>
      <p:ext uri="{BB962C8B-B14F-4D97-AF65-F5344CB8AC3E}">
        <p14:creationId xmlns:p14="http://schemas.microsoft.com/office/powerpoint/2010/main" val="8166385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FB1EBE9-4FD9-4F60-8CBD-E2EDA8F48D0F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7810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200" b="1" i="0">
                <a:solidFill>
                  <a:srgbClr val="13131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200" b="1" i="0" dirty="0" err="1">
                <a:latin typeface="Bitstream Charter"/>
                <a:ea typeface="Bitstream Charter"/>
                <a:cs typeface="Bitstream Charter"/>
              </a:rPr>
              <a:t>Brightway</a:t>
            </a:r>
            <a:r>
              <a:rPr sz="3200" b="1" i="0" dirty="0">
                <a:latin typeface="Bitstream Charter"/>
                <a:ea typeface="Bitstream Charter"/>
                <a:cs typeface="Bitstream Charter"/>
              </a:rPr>
              <a:t> 2.5 Assistant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3F6BBB-E0A8-403B-87F0-40B97FFA83A9}"/>
              </a:ext>
            </a:extLst>
          </p:cNvPr>
          <p:cNvSpPr>
            <a:spLocks noGrp="1"/>
          </p:cNvSpPr>
          <p:nvPr/>
        </p:nvSpPr>
        <p:spPr>
          <a:xfrm>
            <a:off x="628650" y="914400"/>
            <a:ext cx="72390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00" b="0" i="0">
                <a:solidFill>
                  <a:srgbClr val="59595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 i="0" dirty="0">
                <a:solidFill>
                  <a:srgbClr val="595959"/>
                </a:solidFill>
                <a:latin typeface="Bitstream Charter"/>
                <a:ea typeface="Bitstream Charter"/>
                <a:cs typeface="Bitstream Charter"/>
              </a:rPr>
              <a:t>From an empty folder to a test-ready notebook in about 5 minutes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B78A608-1F17-4D11-8019-B797B0815423}"/>
              </a:ext>
            </a:extLst>
          </p:cNvPr>
          <p:cNvSpPr>
            <a:spLocks noGrp="1"/>
          </p:cNvSpPr>
          <p:nvPr/>
        </p:nvSpPr>
        <p:spPr>
          <a:xfrm>
            <a:off x="8896350" y="381000"/>
            <a:ext cx="2686050" cy="2990850"/>
          </a:xfrm>
          <a:prstGeom prst="roundRect">
            <a:avLst>
              <a:gd name="adj" fmla="val 7092"/>
            </a:avLst>
          </a:prstGeom>
          <a:solidFill>
            <a:srgbClr val="F7FAF8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10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124950" y="552450"/>
            <a:ext cx="2228850" cy="22288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40B23E-1442-4C66-9DCD-58DD2A7EB10D}"/>
              </a:ext>
            </a:extLst>
          </p:cNvPr>
          <p:cNvSpPr>
            <a:spLocks noGrp="1"/>
          </p:cNvSpPr>
          <p:nvPr/>
        </p:nvSpPr>
        <p:spPr>
          <a:xfrm>
            <a:off x="9067800" y="2819400"/>
            <a:ext cx="23431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defRPr sz="1300" b="1" i="0">
                <a:solidFill>
                  <a:srgbClr val="123B2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00" b="1" i="0">
                <a:solidFill>
                  <a:srgbClr val="123B2C"/>
                </a:solidFill>
                <a:latin typeface="Bitstream Charter"/>
                <a:ea typeface="Bitstream Charter"/>
                <a:cs typeface="Bitstream Charter"/>
              </a:rPr>
              <a:t>Scan for </a:t>
            </a:r>
            <a:r>
              <a:rPr sz="1300" b="1" i="0">
                <a:solidFill>
                  <a:srgbClr val="123B2C"/>
                </a:solidFill>
                <a:latin typeface="Bitstream Charter"/>
                <a:ea typeface="Bitstream Charter"/>
                <a:cs typeface="Bitstream Charter"/>
                <a:hlinkClick r:id="rId4"/>
              </a:rPr>
              <a:t>GitHub repository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2F4D8F-5AED-4839-92F6-7FDA26A90997}"/>
              </a:ext>
            </a:extLst>
          </p:cNvPr>
          <p:cNvSpPr>
            <a:spLocks noGrp="1"/>
          </p:cNvSpPr>
          <p:nvPr/>
        </p:nvSpPr>
        <p:spPr>
          <a:xfrm>
            <a:off x="609600" y="1524000"/>
            <a:ext cx="2381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47626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476262"/>
                </a:solidFill>
                <a:latin typeface="Bitstream Charter"/>
                <a:ea typeface="Bitstream Charter"/>
                <a:cs typeface="Bitstream Charter"/>
              </a:rPr>
              <a:t>ONE-COMMAND SETUP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36D2089-BA3A-4651-9519-97FF427A2EBF}"/>
              </a:ext>
            </a:extLst>
          </p:cNvPr>
          <p:cNvSpPr>
            <a:spLocks noGrp="1"/>
          </p:cNvSpPr>
          <p:nvPr/>
        </p:nvSpPr>
        <p:spPr>
          <a:xfrm>
            <a:off x="609600" y="1943100"/>
            <a:ext cx="7810500" cy="1371600"/>
          </a:xfrm>
          <a:prstGeom prst="roundRect">
            <a:avLst>
              <a:gd name="adj" fmla="val 11111"/>
            </a:avLst>
          </a:prstGeom>
          <a:solidFill>
            <a:srgbClr val="10271D"/>
          </a:solidFill>
          <a:ln w="9525">
            <a:solidFill>
              <a:srgbClr val="2D5A4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F52AFD-873E-416A-B2BD-E160B7CD6698}"/>
              </a:ext>
            </a:extLst>
          </p:cNvPr>
          <p:cNvSpPr>
            <a:spLocks noGrp="1"/>
          </p:cNvSpPr>
          <p:nvPr/>
        </p:nvSpPr>
        <p:spPr>
          <a:xfrm>
            <a:off x="819150" y="2114550"/>
            <a:ext cx="74295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600" b="0" i="0">
                <a:solidFill>
                  <a:srgbClr val="E9FFF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 i="0">
                <a:solidFill>
                  <a:srgbClr val="E9FFF4"/>
                </a:solidFill>
                <a:latin typeface="Bitstream Charter"/>
                <a:ea typeface="Bitstream Charter"/>
                <a:cs typeface="Bitstream Charter"/>
              </a:rPr>
              <a:t>git clone https://github.com/lotteat11/brightway25-assistant.git</a:t>
            </a:r>
          </a:p>
          <a:p>
            <a:pPr algn="l">
              <a:defRPr sz="1600" b="0" i="0">
                <a:solidFill>
                  <a:srgbClr val="E9FFF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 i="0">
                <a:solidFill>
                  <a:srgbClr val="E9FFF4"/>
                </a:solidFill>
                <a:latin typeface="Bitstream Charter"/>
                <a:ea typeface="Bitstream Charter"/>
                <a:cs typeface="Bitstream Charter"/>
              </a:rPr>
              <a:t>cd brightway25-assistant</a:t>
            </a:r>
          </a:p>
          <a:p>
            <a:pPr algn="l">
              <a:defRPr sz="1600" b="0" i="0">
                <a:solidFill>
                  <a:srgbClr val="E9FFF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 i="0">
                <a:solidFill>
                  <a:srgbClr val="E9FFF4"/>
                </a:solidFill>
                <a:latin typeface="Bitstream Charter"/>
                <a:ea typeface="Bitstream Charter"/>
                <a:cs typeface="Bitstream Charter"/>
              </a:rPr>
              <a:t>bash setup.sh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3E98FF-8225-4726-94E6-EC57D3CA0EA4}"/>
              </a:ext>
            </a:extLst>
          </p:cNvPr>
          <p:cNvSpPr>
            <a:spLocks noGrp="1"/>
          </p:cNvSpPr>
          <p:nvPr/>
        </p:nvSpPr>
        <p:spPr>
          <a:xfrm>
            <a:off x="609600" y="3486150"/>
            <a:ext cx="7810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0" i="0">
                <a:solidFill>
                  <a:srgbClr val="59595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595959"/>
                </a:solidFill>
                <a:latin typeface="Bitstream Charter"/>
                <a:ea typeface="Bitstream Charter"/>
                <a:cs typeface="Bitstream Charter"/>
              </a:rPr>
              <a:t>Sets up the Python environment, Brightway 2.5, a Jupyter kernel and a test notebook. Optional ecoinvent download included.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6E959B-E002-49A8-ADE7-E31F16EAD236}"/>
              </a:ext>
            </a:extLst>
          </p:cNvPr>
          <p:cNvSpPr>
            <a:spLocks noGrp="1"/>
          </p:cNvSpPr>
          <p:nvPr/>
        </p:nvSpPr>
        <p:spPr>
          <a:xfrm>
            <a:off x="609600" y="4248150"/>
            <a:ext cx="2476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500" b="1" i="0">
                <a:solidFill>
                  <a:srgbClr val="47626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 dirty="0">
                <a:solidFill>
                  <a:srgbClr val="476262"/>
                </a:solidFill>
                <a:latin typeface="Bitstream Charter"/>
                <a:ea typeface="Bitstream Charter"/>
                <a:cs typeface="Bitstream Charter"/>
              </a:rPr>
              <a:t>CODER OR TEACHER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721D6A7-E092-4C95-A3D5-0D9ADA77802A}"/>
              </a:ext>
            </a:extLst>
          </p:cNvPr>
          <p:cNvSpPr>
            <a:spLocks noGrp="1"/>
          </p:cNvSpPr>
          <p:nvPr/>
        </p:nvSpPr>
        <p:spPr>
          <a:xfrm>
            <a:off x="609600" y="4673600"/>
            <a:ext cx="5384800" cy="1371600"/>
          </a:xfrm>
          <a:prstGeom prst="roundRect">
            <a:avLst>
              <a:gd name="adj" fmla="val 15385"/>
            </a:avLst>
          </a:prstGeom>
          <a:solidFill>
            <a:srgbClr val="F2F7F4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061511-C3F3-4183-AAC5-114DB09CEA65}"/>
              </a:ext>
            </a:extLst>
          </p:cNvPr>
          <p:cNvSpPr>
            <a:spLocks noGrp="1"/>
          </p:cNvSpPr>
          <p:nvPr/>
        </p:nvSpPr>
        <p:spPr>
          <a:xfrm>
            <a:off x="838200" y="5054600"/>
            <a:ext cx="952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50" b="1" i="0">
                <a:solidFill>
                  <a:srgbClr val="123B2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50" b="1" i="0">
                <a:solidFill>
                  <a:srgbClr val="123B2C"/>
                </a:solidFill>
                <a:latin typeface="Bitstream Charter"/>
                <a:ea typeface="Bitstream Charter"/>
                <a:cs typeface="Bitstream Charter"/>
              </a:rPr>
              <a:t>CODER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AC4F4-BB42-490A-89B3-0AE6B71D6327}"/>
              </a:ext>
            </a:extLst>
          </p:cNvPr>
          <p:cNvSpPr>
            <a:spLocks noGrp="1"/>
          </p:cNvSpPr>
          <p:nvPr/>
        </p:nvSpPr>
        <p:spPr>
          <a:xfrm>
            <a:off x="1866900" y="5041900"/>
            <a:ext cx="37338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2500"/>
          </a:bodyPr>
          <a:lstStyle/>
          <a:p>
            <a:pPr algn="l">
              <a:defRPr sz="1400" b="0" i="0">
                <a:solidFill>
                  <a:srgbClr val="294E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00" b="0" i="0" dirty="0">
                <a:solidFill>
                  <a:srgbClr val="294E40"/>
                </a:solidFill>
                <a:latin typeface="Bitstream Charter"/>
                <a:ea typeface="Bitstream Charter"/>
                <a:cs typeface="Bitstream Charter"/>
              </a:rPr>
              <a:t>Default: writes the code and explains the error briefly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B2EAC0-AF0C-45EB-A965-9C8D8EAC09DF}"/>
              </a:ext>
            </a:extLst>
          </p:cNvPr>
          <p:cNvSpPr>
            <a:spLocks noGrp="1"/>
          </p:cNvSpPr>
          <p:nvPr/>
        </p:nvSpPr>
        <p:spPr>
          <a:xfrm>
            <a:off x="838200" y="5588000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50" b="1" i="1">
                <a:solidFill>
                  <a:srgbClr val="0C7A5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50" b="1" i="1">
                <a:solidFill>
                  <a:srgbClr val="0C7A52"/>
                </a:solidFill>
                <a:latin typeface="Bitstream Charter"/>
                <a:ea typeface="Bitstream Charter"/>
                <a:cs typeface="Bitstream Charter"/>
              </a:rPr>
              <a:t>“Just show me”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CAF437B-C1EF-4A1E-9EA5-9A50FCE6DEFD}"/>
              </a:ext>
            </a:extLst>
          </p:cNvPr>
          <p:cNvSpPr>
            <a:spLocks noGrp="1"/>
          </p:cNvSpPr>
          <p:nvPr/>
        </p:nvSpPr>
        <p:spPr>
          <a:xfrm>
            <a:off x="6197600" y="4673600"/>
            <a:ext cx="5384800" cy="1371600"/>
          </a:xfrm>
          <a:prstGeom prst="roundRect">
            <a:avLst>
              <a:gd name="adj" fmla="val 15385"/>
            </a:avLst>
          </a:prstGeom>
          <a:solidFill>
            <a:srgbClr val="DDF8EC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8A05F4-769D-4FF0-A73E-14645FC6406C}"/>
              </a:ext>
            </a:extLst>
          </p:cNvPr>
          <p:cNvSpPr>
            <a:spLocks noGrp="1"/>
          </p:cNvSpPr>
          <p:nvPr/>
        </p:nvSpPr>
        <p:spPr>
          <a:xfrm>
            <a:off x="6426200" y="5054600"/>
            <a:ext cx="11430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50" b="1" i="0">
                <a:solidFill>
                  <a:srgbClr val="123B2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50" b="1" i="0" dirty="0">
                <a:solidFill>
                  <a:srgbClr val="123B2C"/>
                </a:solidFill>
                <a:latin typeface="Bitstream Charter"/>
                <a:ea typeface="Bitstream Charter"/>
                <a:cs typeface="Bitstream Charter"/>
              </a:rPr>
              <a:t>TEACHER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E603CE6-AA22-41FD-B2B5-856221BF6705}"/>
              </a:ext>
            </a:extLst>
          </p:cNvPr>
          <p:cNvSpPr>
            <a:spLocks noGrp="1"/>
          </p:cNvSpPr>
          <p:nvPr/>
        </p:nvSpPr>
        <p:spPr>
          <a:xfrm>
            <a:off x="7486650" y="5041900"/>
            <a:ext cx="37846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400" b="0" i="0">
                <a:solidFill>
                  <a:srgbClr val="294E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00" b="0" i="0" dirty="0">
                <a:solidFill>
                  <a:srgbClr val="294E40"/>
                </a:solidFill>
                <a:latin typeface="Bitstream Charter"/>
                <a:ea typeface="Bitstream Charter"/>
                <a:cs typeface="Bitstream Charter"/>
              </a:rPr>
              <a:t>Gives hints, questions and similar examples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FA6520-B4C5-41EA-9AAE-3DE992C86249}"/>
              </a:ext>
            </a:extLst>
          </p:cNvPr>
          <p:cNvSpPr>
            <a:spLocks noGrp="1"/>
          </p:cNvSpPr>
          <p:nvPr/>
        </p:nvSpPr>
        <p:spPr>
          <a:xfrm>
            <a:off x="6426200" y="5588000"/>
            <a:ext cx="50038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450" b="1" i="1">
                <a:solidFill>
                  <a:srgbClr val="0C7A5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50" b="1" i="1">
                <a:solidFill>
                  <a:srgbClr val="0C7A52"/>
                </a:solidFill>
                <a:latin typeface="Bitstream Charter"/>
                <a:ea typeface="Bitstream Charter"/>
                <a:cs typeface="Bitstream Charter"/>
              </a:rPr>
              <a:t>“Explain it instead of giving me the answer”</a:t>
            </a:r>
          </a:p>
        </p:txBody>
      </p:sp>
    </p:spTree>
    <p:extLst>
      <p:ext uri="{BB962C8B-B14F-4D97-AF65-F5344CB8AC3E}">
        <p14:creationId xmlns:p14="http://schemas.microsoft.com/office/powerpoint/2010/main" val="156395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GB" sz="4000" b="0" dirty="0"/>
              <a:t>2 · The same question, twice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5320" y="1731060"/>
            <a:ext cx="108813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0"/>
              </a:spcAft>
            </a:pPr>
            <a:r>
              <a:rPr lang="en-GB" sz="2000" b="0" i="1" dirty="0">
                <a:solidFill>
                  <a:srgbClr val="156082"/>
                </a:solidFill>
              </a:rPr>
              <a:t>“Run a Monte Carlo on this activity.”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55320" y="2416860"/>
            <a:ext cx="5120640" cy="2115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>
                <a:solidFill>
                  <a:srgbClr val="5A6B76"/>
                </a:solidFill>
              </a:rPr>
              <a:t>WITHOUT THE SKILL</a:t>
            </a:r>
          </a:p>
          <a:p>
            <a:pPr>
              <a:lnSpc>
                <a:spcPct val="118000"/>
              </a:lnSpc>
              <a:spcAft>
                <a:spcPts val="0"/>
              </a:spcAft>
            </a:pPr>
            <a:r>
              <a:rPr lang="en-GB" sz="1200" dirty="0">
                <a:solidFill>
                  <a:srgbClr val="8A3324"/>
                </a:solidFill>
                <a:latin typeface="Consolas"/>
                <a:cs typeface="Consolas"/>
              </a:rPr>
              <a:t>import brightway2 as bw</a:t>
            </a:r>
          </a:p>
          <a:p>
            <a:pPr>
              <a:lnSpc>
                <a:spcPct val="118000"/>
              </a:lnSpc>
              <a:spcAft>
                <a:spcPts val="0"/>
              </a:spcAft>
            </a:pPr>
            <a:r>
              <a:rPr lang="en-GB" sz="1200" dirty="0">
                <a:solidFill>
                  <a:srgbClr val="8A3324"/>
                </a:solidFill>
                <a:latin typeface="Consolas"/>
                <a:cs typeface="Consolas"/>
              </a:rPr>
              <a:t> </a:t>
            </a:r>
          </a:p>
          <a:p>
            <a:pPr>
              <a:lnSpc>
                <a:spcPct val="118000"/>
              </a:lnSpc>
              <a:spcAft>
                <a:spcPts val="0"/>
              </a:spcAft>
            </a:pPr>
            <a:r>
              <a:rPr lang="en-GB" sz="1200" dirty="0">
                <a:solidFill>
                  <a:srgbClr val="8A3324"/>
                </a:solidFill>
                <a:latin typeface="Consolas"/>
                <a:cs typeface="Consolas"/>
              </a:rPr>
              <a:t>mc = MonteCarloLCA({act: 1}, method)</a:t>
            </a:r>
          </a:p>
          <a:p>
            <a:pPr>
              <a:lnSpc>
                <a:spcPct val="118000"/>
              </a:lnSpc>
              <a:spcAft>
                <a:spcPts val="0"/>
              </a:spcAft>
            </a:pPr>
            <a:r>
              <a:rPr lang="en-GB" sz="1200" dirty="0">
                <a:solidFill>
                  <a:srgbClr val="8A3324"/>
                </a:solidFill>
                <a:latin typeface="Consolas"/>
                <a:cs typeface="Consolas"/>
              </a:rPr>
              <a:t>for _ in range(500):</a:t>
            </a:r>
          </a:p>
          <a:p>
            <a:pPr>
              <a:lnSpc>
                <a:spcPct val="118000"/>
              </a:lnSpc>
              <a:spcAft>
                <a:spcPts val="0"/>
              </a:spcAft>
            </a:pPr>
            <a:r>
              <a:rPr lang="en-GB" sz="1200" dirty="0">
                <a:solidFill>
                  <a:srgbClr val="8A3324"/>
                </a:solidFill>
                <a:latin typeface="Consolas"/>
                <a:cs typeface="Consolas"/>
              </a:rPr>
              <a:t>    next(mc)</a:t>
            </a:r>
          </a:p>
          <a:p>
            <a:pPr>
              <a:lnSpc>
                <a:spcPct val="118000"/>
              </a:lnSpc>
              <a:spcAft>
                <a:spcPts val="0"/>
              </a:spcAft>
            </a:pPr>
            <a:r>
              <a:rPr lang="en-GB" sz="1200" dirty="0">
                <a:solidFill>
                  <a:srgbClr val="8A3324"/>
                </a:solidFill>
                <a:latin typeface="Consolas"/>
                <a:cs typeface="Consolas"/>
              </a:rPr>
              <a:t>    results.append(mc.score)</a:t>
            </a:r>
          </a:p>
          <a:p>
            <a:pPr>
              <a:spcBef>
                <a:spcPts val="900"/>
              </a:spcBef>
            </a:pPr>
            <a:r>
              <a:rPr lang="en-GB" sz="1300" b="1" i="1" dirty="0">
                <a:solidFill>
                  <a:srgbClr val="5A6B76"/>
                </a:solidFill>
              </a:rPr>
              <a:t>MonteCarloLCA was removed in 2.5: ImportError, and nothing says why.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06312" y="2416860"/>
            <a:ext cx="5212080" cy="21330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>
                <a:solidFill>
                  <a:srgbClr val="156082"/>
                </a:solidFill>
              </a:rPr>
              <a:t>WITH THE SKILL</a:t>
            </a:r>
          </a:p>
          <a:p>
            <a:pPr>
              <a:lnSpc>
                <a:spcPct val="118000"/>
              </a:lnSpc>
              <a:spcAft>
                <a:spcPts val="0"/>
              </a:spcAft>
            </a:pPr>
            <a:r>
              <a:rPr lang="en-GB" sz="1200" dirty="0">
                <a:solidFill>
                  <a:srgbClr val="0E2841"/>
                </a:solidFill>
                <a:latin typeface="Consolas"/>
                <a:cs typeface="Consolas"/>
              </a:rPr>
              <a:t>import bw2calc as bc</a:t>
            </a:r>
          </a:p>
          <a:p>
            <a:pPr>
              <a:lnSpc>
                <a:spcPct val="118000"/>
              </a:lnSpc>
              <a:spcAft>
                <a:spcPts val="0"/>
              </a:spcAft>
            </a:pPr>
            <a:r>
              <a:rPr lang="en-GB" sz="1200" dirty="0">
                <a:solidFill>
                  <a:srgbClr val="0E2841"/>
                </a:solidFill>
                <a:latin typeface="Consolas"/>
                <a:cs typeface="Consolas"/>
              </a:rPr>
              <a:t> </a:t>
            </a:r>
          </a:p>
          <a:p>
            <a:pPr>
              <a:lnSpc>
                <a:spcPct val="118000"/>
              </a:lnSpc>
              <a:spcAft>
                <a:spcPts val="0"/>
              </a:spcAft>
            </a:pPr>
            <a:r>
              <a:rPr lang="en-GB" sz="1200" dirty="0">
                <a:solidFill>
                  <a:srgbClr val="0E2841"/>
                </a:solidFill>
                <a:latin typeface="Consolas"/>
                <a:cs typeface="Consolas"/>
              </a:rPr>
              <a:t>mc = bc.LCA({act: 1}, method,</a:t>
            </a:r>
          </a:p>
          <a:p>
            <a:pPr>
              <a:lnSpc>
                <a:spcPct val="118000"/>
              </a:lnSpc>
              <a:spcAft>
                <a:spcPts val="0"/>
              </a:spcAft>
            </a:pPr>
            <a:r>
              <a:rPr lang="en-GB" sz="1200" dirty="0">
                <a:solidFill>
                  <a:srgbClr val="0E2841"/>
                </a:solidFill>
                <a:latin typeface="Consolas"/>
                <a:cs typeface="Consolas"/>
              </a:rPr>
              <a:t>            use_distributions=True)</a:t>
            </a:r>
          </a:p>
          <a:p>
            <a:pPr>
              <a:lnSpc>
                <a:spcPct val="118000"/>
              </a:lnSpc>
              <a:spcAft>
                <a:spcPts val="0"/>
              </a:spcAft>
            </a:pPr>
            <a:r>
              <a:rPr lang="en-GB" sz="1200" dirty="0">
                <a:solidFill>
                  <a:srgbClr val="0E2841"/>
                </a:solidFill>
                <a:latin typeface="Consolas"/>
                <a:cs typeface="Consolas"/>
              </a:rPr>
              <a:t>mc.lci(); mc.lcia()</a:t>
            </a:r>
          </a:p>
          <a:p>
            <a:pPr>
              <a:lnSpc>
                <a:spcPct val="118000"/>
              </a:lnSpc>
              <a:spcAft>
                <a:spcPts val="0"/>
              </a:spcAft>
            </a:pPr>
            <a:r>
              <a:rPr lang="en-GB" sz="1200" dirty="0">
                <a:solidFill>
                  <a:srgbClr val="0E2841"/>
                </a:solidFill>
                <a:latin typeface="Consolas"/>
                <a:cs typeface="Consolas"/>
              </a:rPr>
              <a:t>results = [mc.score</a:t>
            </a:r>
          </a:p>
          <a:p>
            <a:pPr>
              <a:lnSpc>
                <a:spcPct val="118000"/>
              </a:lnSpc>
              <a:spcAft>
                <a:spcPts val="0"/>
              </a:spcAft>
            </a:pPr>
            <a:r>
              <a:rPr lang="en-GB" sz="1200" dirty="0">
                <a:solidFill>
                  <a:srgbClr val="0E2841"/>
                </a:solidFill>
                <a:latin typeface="Consolas"/>
                <a:cs typeface="Consolas"/>
              </a:rPr>
              <a:t>           for _ in zip(range(500), mc)]</a:t>
            </a:r>
          </a:p>
          <a:p>
            <a:pPr>
              <a:spcBef>
                <a:spcPts val="900"/>
              </a:spcBef>
            </a:pPr>
            <a:r>
              <a:rPr lang="en-GB" sz="1300" b="1" i="1" dirty="0">
                <a:solidFill>
                  <a:srgbClr val="156082"/>
                </a:solidFill>
              </a:rPr>
              <a:t>Runs. use_distributions=True is the 2.5 way.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58368" y="5486400"/>
            <a:ext cx="10881360" cy="3550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0"/>
              </a:spcAft>
            </a:pPr>
            <a:r>
              <a:rPr lang="en-GB" sz="2200" b="1" i="0" dirty="0">
                <a:solidFill>
                  <a:srgbClr val="156082"/>
                </a:solidFill>
              </a:rPr>
              <a:t>Outcome: The model is not quoting a source that expired.</a:t>
            </a:r>
          </a:p>
        </p:txBody>
      </p:sp>
      <p:sp>
        <p:nvSpPr>
          <p:cNvPr id="3" name="sketchy line">
            <a:extLst>
              <a:ext uri="{FF2B5EF4-FFF2-40B4-BE49-F238E27FC236}">
                <a16:creationId xmlns:a16="http://schemas.microsoft.com/office/drawing/2014/main" id="{F492CAAE-8AF5-AC4E-8BC1-26E6FED7AE45}"/>
              </a:ext>
            </a:extLst>
          </p:cNvPr>
          <p:cNvSpPr/>
          <p:nvPr/>
        </p:nvSpPr>
        <p:spPr>
          <a:xfrm>
            <a:off x="699713" y="1327940"/>
            <a:ext cx="2794000" cy="44450"/>
          </a:xfrm>
          <a:prstGeom prst="rect">
            <a:avLst/>
          </a:prstGeom>
          <a:solidFill>
            <a:srgbClr val="E9713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08424A-452E-CE09-7199-7F0D4913E4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03"/>
          <a:stretch>
            <a:fillRect/>
          </a:stretch>
        </p:blipFill>
        <p:spPr>
          <a:xfrm>
            <a:off x="8902700" y="10"/>
            <a:ext cx="3287777" cy="327784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810198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GB" sz="4000" b="0" dirty="0">
                <a:solidFill>
                  <a:srgbClr val="0E2841"/>
                </a:solidFill>
              </a:rPr>
              <a:t>2 · Friend or foe?</a:t>
            </a:r>
          </a:p>
        </p:txBody>
      </p:sp>
      <p:sp>
        <p:nvSpPr>
          <p:cNvPr id="3" name="sketchy line">
            <a:extLst>
              <a:ext uri="{FF2B5EF4-FFF2-40B4-BE49-F238E27FC236}">
                <a16:creationId xmlns:a16="http://schemas.microsoft.com/office/drawing/2014/main" id="{9DB05AB0-393B-5145-A725-70ED285D1769}"/>
              </a:ext>
            </a:extLst>
          </p:cNvPr>
          <p:cNvSpPr/>
          <p:nvPr/>
        </p:nvSpPr>
        <p:spPr>
          <a:xfrm>
            <a:off x="658368" y="1402080"/>
            <a:ext cx="2794000" cy="44450"/>
          </a:xfrm>
          <a:prstGeom prst="rect">
            <a:avLst/>
          </a:prstGeom>
          <a:solidFill>
            <a:srgbClr val="E9713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85AC73-9F96-664C-C47B-89F131771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11480"/>
            <a:ext cx="5689600" cy="5689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aphicFrame>
        <p:nvGraphicFramePr>
          <p:cNvPr id="12" name="TextBox 8">
            <a:extLst>
              <a:ext uri="{FF2B5EF4-FFF2-40B4-BE49-F238E27FC236}">
                <a16:creationId xmlns:a16="http://schemas.microsoft.com/office/drawing/2014/main" id="{62685C94-3EF2-2B8E-EF54-6D09D07A07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3527002"/>
              </p:ext>
            </p:extLst>
          </p:nvPr>
        </p:nvGraphicFramePr>
        <p:xfrm>
          <a:off x="1052068" y="1681480"/>
          <a:ext cx="4789932" cy="4878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1803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GB" sz="4000" dirty="0">
                <a:solidFill>
                  <a:srgbClr val="0E2841"/>
                </a:solidFill>
              </a:rPr>
              <a:t>3 · An AI agent doing LCA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0400" y="2095500"/>
            <a:ext cx="5080000" cy="24622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00025" indent="-200025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E2841"/>
                </a:solidFill>
              </a:rPr>
              <a:t>One agent to find the data (either on the internet or in your RAG system)</a:t>
            </a:r>
          </a:p>
          <a:p>
            <a:pPr marL="200025" indent="-200025"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US" sz="1500" b="1" dirty="0">
              <a:solidFill>
                <a:srgbClr val="0E2841"/>
              </a:solidFill>
            </a:endParaRPr>
          </a:p>
          <a:p>
            <a:pPr marL="200025" indent="-200025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E2841"/>
                </a:solidFill>
              </a:rPr>
              <a:t>It turns your data into a foreground model</a:t>
            </a:r>
          </a:p>
          <a:p>
            <a:pPr marL="200025" indent="-200025"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US" sz="1500" b="1" dirty="0">
              <a:solidFill>
                <a:srgbClr val="0E2841"/>
              </a:solidFill>
            </a:endParaRPr>
          </a:p>
          <a:p>
            <a:pPr marL="200025" indent="-200025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E2841"/>
                </a:solidFill>
              </a:rPr>
              <a:t>Next AI agent calls Brightway, runs the calculation, comes back with numbers</a:t>
            </a:r>
          </a:p>
          <a:p>
            <a:pPr marL="200025" indent="-200025"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US" sz="1500" b="1" dirty="0">
              <a:solidFill>
                <a:srgbClr val="0E2841"/>
              </a:solidFill>
            </a:endParaRPr>
          </a:p>
          <a:p>
            <a:pPr marL="200025" indent="-200025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E2841"/>
                </a:solidFill>
              </a:rPr>
              <a:t>Next agent validates it </a:t>
            </a:r>
            <a:r>
              <a:rPr lang="en-US" sz="1500" b="1" dirty="0" err="1">
                <a:solidFill>
                  <a:srgbClr val="0E2841"/>
                </a:solidFill>
              </a:rPr>
              <a:t>according to its tools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0400" y="5207000"/>
            <a:ext cx="50800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buNone/>
            </a:pPr>
            <a:r>
              <a:rPr lang="en-US" sz="1600" b="1" dirty="0">
                <a:solidFill>
                  <a:srgbClr val="11497B"/>
                </a:solidFill>
              </a:rPr>
              <a:t>You keep the boundaries. It does the typing.</a:t>
            </a:r>
          </a:p>
        </p:txBody>
      </p:sp>
      <p:sp>
        <p:nvSpPr>
          <p:cNvPr id="3" name="sketchy line">
            <a:extLst>
              <a:ext uri="{FF2B5EF4-FFF2-40B4-BE49-F238E27FC236}">
                <a16:creationId xmlns:a16="http://schemas.microsoft.com/office/drawing/2014/main" id="{F0C8A499-F0E9-AC4C-83E4-852A83540A85}"/>
              </a:ext>
            </a:extLst>
          </p:cNvPr>
          <p:cNvSpPr/>
          <p:nvPr/>
        </p:nvSpPr>
        <p:spPr>
          <a:xfrm>
            <a:off x="699713" y="1327940"/>
            <a:ext cx="2794000" cy="44450"/>
          </a:xfrm>
          <a:prstGeom prst="rect">
            <a:avLst/>
          </a:prstGeom>
          <a:solidFill>
            <a:srgbClr val="E9713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6CC871-4A20-0C0C-D578-7BB3508A3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00" y="508000"/>
            <a:ext cx="5778500" cy="5778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D7F7E7-F4B2-179A-43A5-DDA8A5E23E2A}"/>
              </a:ext>
            </a:extLst>
          </p:cNvPr>
          <p:cNvSpPr txBox="1"/>
          <p:nvPr/>
        </p:nvSpPr>
        <p:spPr>
          <a:xfrm>
            <a:off x="648893" y="5530060"/>
            <a:ext cx="4708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See more on Ning An’s talk Friday at 10.30</a:t>
            </a:r>
          </a:p>
        </p:txBody>
      </p:sp>
    </p:spTree>
    <p:extLst>
      <p:ext uri="{BB962C8B-B14F-4D97-AF65-F5344CB8AC3E}">
        <p14:creationId xmlns:p14="http://schemas.microsoft.com/office/powerpoint/2010/main" val="37468666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GB" sz="4000" b="0" dirty="0">
                <a:solidFill>
                  <a:srgbClr val="0E2841"/>
                </a:solidFill>
              </a:rPr>
              <a:t>3 · Friend or foe?</a:t>
            </a:r>
          </a:p>
        </p:txBody>
      </p:sp>
      <p:sp>
        <p:nvSpPr>
          <p:cNvPr id="3" name="sketchy line">
            <a:extLst>
              <a:ext uri="{FF2B5EF4-FFF2-40B4-BE49-F238E27FC236}">
                <a16:creationId xmlns:a16="http://schemas.microsoft.com/office/drawing/2014/main" id="{C01E0E5E-B5D2-BA43-B9F3-AD4C0DA99A6B}"/>
              </a:ext>
            </a:extLst>
          </p:cNvPr>
          <p:cNvSpPr/>
          <p:nvPr/>
        </p:nvSpPr>
        <p:spPr>
          <a:xfrm>
            <a:off x="658368" y="1402080"/>
            <a:ext cx="2794000" cy="44450"/>
          </a:xfrm>
          <a:prstGeom prst="rect">
            <a:avLst/>
          </a:prstGeom>
          <a:solidFill>
            <a:srgbClr val="E9713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D70818-F9B9-87A0-9970-AF73F907D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1434" y="716280"/>
            <a:ext cx="5892800" cy="5892800"/>
          </a:xfrm>
          <a:prstGeom prst="rect">
            <a:avLst/>
          </a:prstGeom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8598F633-7F0E-E781-B910-7AE16799281E}"/>
              </a:ext>
            </a:extLst>
          </p:cNvPr>
          <p:cNvGraphicFramePr/>
          <p:nvPr/>
        </p:nvGraphicFramePr>
        <p:xfrm>
          <a:off x="785366" y="1796626"/>
          <a:ext cx="4268216" cy="4014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459060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GB" sz="4000" b="0" dirty="0"/>
              <a:t>3 · Human in the loop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99713" y="1555101"/>
            <a:ext cx="5588000" cy="38010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  <a:buNone/>
            </a:pPr>
            <a:r>
              <a:rPr lang="en-US" sz="1600" i="1" dirty="0">
                <a:solidFill>
                  <a:srgbClr val="11497B"/>
                </a:solidFill>
              </a:rPr>
              <a:t>The more the agent does, the more explicit the control has to be:</a:t>
            </a:r>
          </a:p>
          <a:p>
            <a:pPr>
              <a:spcAft>
                <a:spcPts val="700"/>
              </a:spcAft>
              <a:buNone/>
            </a:pPr>
            <a:endParaRPr lang="en-US" sz="1600" i="1" dirty="0">
              <a:solidFill>
                <a:srgbClr val="11497B"/>
              </a:solidFill>
            </a:endParaRPr>
          </a:p>
          <a:p>
            <a:pPr marL="200025" indent="-2000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E2841"/>
                </a:solidFill>
              </a:rPr>
              <a:t>Humans need to oversee where it matters</a:t>
            </a:r>
          </a:p>
          <a:p>
            <a:pPr marL="200025" indent="-200025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E2841"/>
              </a:solidFill>
            </a:endParaRPr>
          </a:p>
          <a:p>
            <a:pPr marL="200025" indent="-2000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E2841"/>
                </a:solidFill>
              </a:rPr>
              <a:t>How do we figure out where humans are needed?</a:t>
            </a:r>
          </a:p>
          <a:p>
            <a:pPr marL="200025" indent="-200025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E2841"/>
              </a:solidFill>
            </a:endParaRPr>
          </a:p>
          <a:p>
            <a:pPr marL="200025" indent="-20002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E2841"/>
                </a:solidFill>
              </a:rPr>
              <a:t>Can we trust it without human in the loop?</a:t>
            </a:r>
          </a:p>
          <a:p>
            <a:pPr>
              <a:spcAft>
                <a:spcPts val="600"/>
              </a:spcAft>
            </a:pPr>
            <a:endParaRPr lang="en-US" sz="1600" dirty="0">
              <a:solidFill>
                <a:srgbClr val="0E2841"/>
              </a:solidFill>
            </a:endParaRPr>
          </a:p>
          <a:p>
            <a:pPr>
              <a:spcBef>
                <a:spcPts val="800"/>
              </a:spcBef>
              <a:buNone/>
            </a:pPr>
            <a:r>
              <a:rPr lang="en-US" sz="2400" b="1" dirty="0">
                <a:solidFill>
                  <a:srgbClr val="11497B"/>
                </a:solidFill>
              </a:rPr>
              <a:t>AI agents can act. </a:t>
            </a:r>
          </a:p>
          <a:p>
            <a:pPr>
              <a:spcBef>
                <a:spcPts val="800"/>
              </a:spcBef>
              <a:buNone/>
            </a:pPr>
            <a:r>
              <a:rPr lang="en-US" sz="2400" b="1" dirty="0">
                <a:solidFill>
                  <a:srgbClr val="11497B"/>
                </a:solidFill>
              </a:rPr>
              <a:t>Only a human can be accountable.</a:t>
            </a:r>
          </a:p>
        </p:txBody>
      </p:sp>
      <p:sp>
        <p:nvSpPr>
          <p:cNvPr id="3" name="sketchy line">
            <a:extLst>
              <a:ext uri="{FF2B5EF4-FFF2-40B4-BE49-F238E27FC236}">
                <a16:creationId xmlns:a16="http://schemas.microsoft.com/office/drawing/2014/main" id="{0286E66D-C5B1-A043-9B7F-7F988D90FE8B}"/>
              </a:ext>
            </a:extLst>
          </p:cNvPr>
          <p:cNvSpPr/>
          <p:nvPr/>
        </p:nvSpPr>
        <p:spPr>
          <a:xfrm>
            <a:off x="699713" y="1327940"/>
            <a:ext cx="2794000" cy="44450"/>
          </a:xfrm>
          <a:prstGeom prst="rect">
            <a:avLst/>
          </a:prstGeom>
          <a:solidFill>
            <a:srgbClr val="E9713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9A8A88-4329-EBB7-7863-EDB135834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7800" y="406400"/>
            <a:ext cx="52578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322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F8CEB4B-3497-1C72-5F95-6C27CAC61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Skills one could make for LCA, or small agents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9094EF-22E9-575E-170A-FCC3C26C2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280" y="704088"/>
            <a:ext cx="8973820" cy="598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98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384048" y="128016"/>
            <a:ext cx="7863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dirty="0">
                <a:solidFill>
                  <a:srgbClr val="172B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 · One LCA agent, or several?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384048" y="932688"/>
            <a:ext cx="3383280" cy="1"/>
          </a:xfrm>
          <a:prstGeom prst="line">
            <a:avLst/>
          </a:prstGeom>
          <a:noFill/>
          <a:ln w="44450">
            <a:solidFill>
              <a:srgbClr val="DB70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84048" y="1581912"/>
            <a:ext cx="5257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5B69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LCA AGENT, MANY SKILLS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565392" y="1581912"/>
            <a:ext cx="5230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2E63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SEVERAL SPECIALISED LCA AGENTS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384048" y="1938528"/>
            <a:ext cx="5303520" cy="3630168"/>
          </a:xfrm>
          <a:prstGeom prst="roundRect">
            <a:avLst>
              <a:gd name="adj" fmla="val 2015"/>
            </a:avLst>
          </a:prstGeom>
          <a:solidFill>
            <a:srgbClr val="EEF5FA"/>
          </a:solidFill>
          <a:ln w="12700">
            <a:solidFill>
              <a:srgbClr val="B9CE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621792" y="2743200"/>
            <a:ext cx="658368" cy="69494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93B5C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85800" y="2825496"/>
            <a:ext cx="5303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63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85800" y="3008376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&amp; data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298448" y="3090672"/>
            <a:ext cx="310896" cy="1"/>
          </a:xfrm>
          <a:prstGeom prst="line">
            <a:avLst/>
          </a:prstGeom>
          <a:noFill/>
          <a:ln w="22860">
            <a:solidFill>
              <a:srgbClr val="2E638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627632" y="2221992"/>
            <a:ext cx="2926080" cy="2852928"/>
          </a:xfrm>
          <a:prstGeom prst="roundRect">
            <a:avLst>
              <a:gd name="adj" fmla="val 3205"/>
            </a:avLst>
          </a:prstGeom>
          <a:solidFill>
            <a:srgbClr val="FFFFFF"/>
          </a:solidFill>
          <a:ln w="12700">
            <a:solidFill>
              <a:srgbClr val="7FA8C1"/>
            </a:solidFill>
            <a:prstDash val="solid"/>
          </a:ln>
          <a:effectLst>
            <a:outerShdw blurRad="19050" dist="762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1837944" y="2450592"/>
            <a:ext cx="475488" cy="475488"/>
          </a:xfrm>
          <a:prstGeom prst="ellipse">
            <a:avLst/>
          </a:prstGeom>
          <a:solidFill>
            <a:srgbClr val="E9F3FA"/>
          </a:solidFill>
          <a:ln w="15240">
            <a:solidFill>
              <a:srgbClr val="2E638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837944" y="245059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E63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2423160" y="2386584"/>
            <a:ext cx="1645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LCA agent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2423160" y="2651760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5B69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context · one plan · one set of assumptions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1874520" y="3163824"/>
            <a:ext cx="2450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63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SKILLS THE AGENT CAN CALL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1847088" y="3456432"/>
            <a:ext cx="123444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317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1938528" y="3529584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317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938528" y="3534156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17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2377440" y="3493008"/>
            <a:ext cx="640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Goal &amp; scope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3182112" y="3456432"/>
            <a:ext cx="123444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6852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3273552" y="3529584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6852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273552" y="3534156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6852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3712464" y="3493008"/>
            <a:ext cx="594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Inventory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1847088" y="4096512"/>
            <a:ext cx="123444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DB70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1938528" y="4169664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DB70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938528" y="4174236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B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2377440" y="4133088"/>
            <a:ext cx="640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 lookup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3182112" y="4096512"/>
            <a:ext cx="118872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2A7C7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3273552" y="4169664"/>
            <a:ext cx="384048" cy="38404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2A7C7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3273552" y="4174236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A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3712464" y="4133088"/>
            <a:ext cx="594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LCIA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4773168" y="2743200"/>
            <a:ext cx="658368" cy="69494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93B5C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828032" y="2825496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63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4828032" y="3008376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Results &amp;</a:t>
            </a:r>
            <a:endParaRPr lang="en-US" sz="1030" dirty="0"/>
          </a:p>
          <a:p>
            <a:pPr marL="0" indent="0" algn="ctr">
              <a:buNone/>
            </a:pPr>
            <a:r>
              <a:rPr lang="en-US" sz="1030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</a:t>
            </a:r>
            <a:endParaRPr lang="en-US" sz="1030" dirty="0"/>
          </a:p>
        </p:txBody>
      </p:sp>
      <p:sp>
        <p:nvSpPr>
          <p:cNvPr id="37" name="Shape 35"/>
          <p:cNvSpPr/>
          <p:nvPr/>
        </p:nvSpPr>
        <p:spPr>
          <a:xfrm>
            <a:off x="4553712" y="3090672"/>
            <a:ext cx="201168" cy="1"/>
          </a:xfrm>
          <a:prstGeom prst="line">
            <a:avLst/>
          </a:prstGeom>
          <a:noFill/>
          <a:ln w="22860">
            <a:solidFill>
              <a:srgbClr val="2E638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640080" y="5212080"/>
            <a:ext cx="47731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E63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place to trace system boundaries, data choices and interpretation.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6565392" y="1938528"/>
            <a:ext cx="5230368" cy="3630168"/>
          </a:xfrm>
          <a:prstGeom prst="roundRect">
            <a:avLst>
              <a:gd name="adj" fmla="val 2015"/>
            </a:avLst>
          </a:prstGeom>
          <a:solidFill>
            <a:srgbClr val="F0F6F1"/>
          </a:solidFill>
          <a:ln w="12700">
            <a:solidFill>
              <a:srgbClr val="B9D1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7845552" y="2139696"/>
            <a:ext cx="2633472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7DA58A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8028432" y="2267712"/>
            <a:ext cx="384048" cy="384048"/>
          </a:xfrm>
          <a:prstGeom prst="ellipse">
            <a:avLst/>
          </a:prstGeom>
          <a:solidFill>
            <a:srgbClr val="EEF7F0"/>
          </a:solidFill>
          <a:ln w="15240">
            <a:solidFill>
              <a:srgbClr val="317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8028432" y="22677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17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8522208" y="2212848"/>
            <a:ext cx="17190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317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Coordinator agent</a:t>
            </a:r>
            <a:endParaRPr lang="en-US" sz="1350" dirty="0"/>
          </a:p>
        </p:txBody>
      </p:sp>
      <p:sp>
        <p:nvSpPr>
          <p:cNvPr id="44" name="Text 42"/>
          <p:cNvSpPr/>
          <p:nvPr/>
        </p:nvSpPr>
        <p:spPr>
          <a:xfrm>
            <a:off x="8522208" y="2459736"/>
            <a:ext cx="17739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940" dirty="0">
                <a:solidFill>
                  <a:srgbClr val="5B69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Delegates work · aligns assumptions · integrates results</a:t>
            </a:r>
            <a:endParaRPr lang="en-US" sz="940" dirty="0"/>
          </a:p>
        </p:txBody>
      </p:sp>
      <p:sp>
        <p:nvSpPr>
          <p:cNvPr id="45" name="Shape 43"/>
          <p:cNvSpPr/>
          <p:nvPr/>
        </p:nvSpPr>
        <p:spPr>
          <a:xfrm>
            <a:off x="6784848" y="3099816"/>
            <a:ext cx="1143000" cy="178308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31724A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6784848" y="3099816"/>
            <a:ext cx="1143000" cy="164592"/>
          </a:xfrm>
          <a:prstGeom prst="rect">
            <a:avLst/>
          </a:prstGeom>
          <a:solidFill>
            <a:srgbClr val="31724A"/>
          </a:solidFill>
          <a:ln w="12700">
            <a:solidFill>
              <a:srgbClr val="317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6894576" y="3374136"/>
            <a:ext cx="384048" cy="384048"/>
          </a:xfrm>
          <a:prstGeom prst="ellipse">
            <a:avLst/>
          </a:prstGeom>
          <a:solidFill>
            <a:srgbClr val="F7FAFC"/>
          </a:solidFill>
          <a:ln w="15240">
            <a:solidFill>
              <a:srgbClr val="317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/>
          <p:nvPr/>
        </p:nvSpPr>
        <p:spPr>
          <a:xfrm>
            <a:off x="6894576" y="3374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17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500" dirty="0"/>
          </a:p>
        </p:txBody>
      </p:sp>
      <p:sp>
        <p:nvSpPr>
          <p:cNvPr id="49" name="Text 47"/>
          <p:cNvSpPr/>
          <p:nvPr/>
        </p:nvSpPr>
        <p:spPr>
          <a:xfrm>
            <a:off x="7351776" y="3310128"/>
            <a:ext cx="484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Scope</a:t>
            </a:r>
            <a:endParaRPr lang="en-US" sz="1320" dirty="0"/>
          </a:p>
        </p:txBody>
      </p:sp>
      <p:sp>
        <p:nvSpPr>
          <p:cNvPr id="50" name="Text 48"/>
          <p:cNvSpPr/>
          <p:nvPr/>
        </p:nvSpPr>
        <p:spPr>
          <a:xfrm>
            <a:off x="7351776" y="3602736"/>
            <a:ext cx="4846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5B69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Goal &amp; scope</a:t>
            </a:r>
            <a:endParaRPr lang="en-US" sz="1020" dirty="0"/>
          </a:p>
        </p:txBody>
      </p:sp>
      <p:sp>
        <p:nvSpPr>
          <p:cNvPr id="51" name="Shape 49"/>
          <p:cNvSpPr/>
          <p:nvPr/>
        </p:nvSpPr>
        <p:spPr>
          <a:xfrm>
            <a:off x="6931152" y="4233672"/>
            <a:ext cx="128016" cy="128016"/>
          </a:xfrm>
          <a:prstGeom prst="ellipse">
            <a:avLst/>
          </a:prstGeom>
          <a:solidFill>
            <a:srgbClr val="31724A"/>
          </a:solidFill>
          <a:ln w="12700">
            <a:solidFill>
              <a:srgbClr val="317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/>
          <p:nvPr/>
        </p:nvSpPr>
        <p:spPr>
          <a:xfrm>
            <a:off x="7132320" y="4178808"/>
            <a:ext cx="667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unit</a:t>
            </a:r>
            <a:endParaRPr lang="en-US" sz="930" dirty="0"/>
          </a:p>
        </p:txBody>
      </p:sp>
      <p:sp>
        <p:nvSpPr>
          <p:cNvPr id="53" name="Shape 51"/>
          <p:cNvSpPr/>
          <p:nvPr/>
        </p:nvSpPr>
        <p:spPr>
          <a:xfrm>
            <a:off x="6931152" y="4544568"/>
            <a:ext cx="128016" cy="128016"/>
          </a:xfrm>
          <a:prstGeom prst="ellipse">
            <a:avLst/>
          </a:prstGeom>
          <a:solidFill>
            <a:srgbClr val="31724A"/>
          </a:solidFill>
          <a:ln w="12700">
            <a:solidFill>
              <a:srgbClr val="317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/>
          <p:nvPr/>
        </p:nvSpPr>
        <p:spPr>
          <a:xfrm>
            <a:off x="7132320" y="4489704"/>
            <a:ext cx="667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Boundaries</a:t>
            </a:r>
            <a:endParaRPr lang="en-US" sz="930" dirty="0"/>
          </a:p>
        </p:txBody>
      </p:sp>
      <p:sp>
        <p:nvSpPr>
          <p:cNvPr id="55" name="Shape 53"/>
          <p:cNvSpPr/>
          <p:nvPr/>
        </p:nvSpPr>
        <p:spPr>
          <a:xfrm>
            <a:off x="8019288" y="3099816"/>
            <a:ext cx="1143000" cy="178308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6852A3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8019288" y="3099816"/>
            <a:ext cx="1143000" cy="164592"/>
          </a:xfrm>
          <a:prstGeom prst="rect">
            <a:avLst/>
          </a:prstGeom>
          <a:solidFill>
            <a:srgbClr val="6852A3"/>
          </a:solidFill>
          <a:ln w="12700">
            <a:solidFill>
              <a:srgbClr val="6852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8129016" y="3374136"/>
            <a:ext cx="384048" cy="384048"/>
          </a:xfrm>
          <a:prstGeom prst="ellipse">
            <a:avLst/>
          </a:prstGeom>
          <a:solidFill>
            <a:srgbClr val="F7FAFC"/>
          </a:solidFill>
          <a:ln w="15240">
            <a:solidFill>
              <a:srgbClr val="6852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/>
          <p:nvPr/>
        </p:nvSpPr>
        <p:spPr>
          <a:xfrm>
            <a:off x="8129016" y="3374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6852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500" dirty="0"/>
          </a:p>
        </p:txBody>
      </p:sp>
      <p:sp>
        <p:nvSpPr>
          <p:cNvPr id="59" name="Text 57"/>
          <p:cNvSpPr/>
          <p:nvPr/>
        </p:nvSpPr>
        <p:spPr>
          <a:xfrm>
            <a:off x="8586216" y="3310128"/>
            <a:ext cx="484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Inventory</a:t>
            </a:r>
            <a:endParaRPr lang="en-US" sz="1320" dirty="0"/>
          </a:p>
        </p:txBody>
      </p:sp>
      <p:sp>
        <p:nvSpPr>
          <p:cNvPr id="60" name="Text 58"/>
          <p:cNvSpPr/>
          <p:nvPr/>
        </p:nvSpPr>
        <p:spPr>
          <a:xfrm>
            <a:off x="8586216" y="3602736"/>
            <a:ext cx="4846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5B69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agent</a:t>
            </a:r>
            <a:endParaRPr lang="en-US" sz="1020" dirty="0"/>
          </a:p>
        </p:txBody>
      </p:sp>
      <p:sp>
        <p:nvSpPr>
          <p:cNvPr id="61" name="Shape 59"/>
          <p:cNvSpPr/>
          <p:nvPr/>
        </p:nvSpPr>
        <p:spPr>
          <a:xfrm>
            <a:off x="8165592" y="4233672"/>
            <a:ext cx="128016" cy="128016"/>
          </a:xfrm>
          <a:prstGeom prst="ellipse">
            <a:avLst/>
          </a:prstGeom>
          <a:solidFill>
            <a:srgbClr val="6852A3"/>
          </a:solidFill>
          <a:ln w="12700">
            <a:solidFill>
              <a:srgbClr val="6852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60"/>
          <p:cNvSpPr/>
          <p:nvPr/>
        </p:nvSpPr>
        <p:spPr>
          <a:xfrm>
            <a:off x="8366760" y="4178808"/>
            <a:ext cx="667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Foreground data</a:t>
            </a:r>
            <a:endParaRPr lang="en-US" sz="930" dirty="0"/>
          </a:p>
        </p:txBody>
      </p:sp>
      <p:sp>
        <p:nvSpPr>
          <p:cNvPr id="63" name="Shape 61"/>
          <p:cNvSpPr/>
          <p:nvPr/>
        </p:nvSpPr>
        <p:spPr>
          <a:xfrm>
            <a:off x="8165592" y="4544568"/>
            <a:ext cx="128016" cy="128016"/>
          </a:xfrm>
          <a:prstGeom prst="ellipse">
            <a:avLst/>
          </a:prstGeom>
          <a:solidFill>
            <a:srgbClr val="6852A3"/>
          </a:solidFill>
          <a:ln w="12700">
            <a:solidFill>
              <a:srgbClr val="6852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62"/>
          <p:cNvSpPr/>
          <p:nvPr/>
        </p:nvSpPr>
        <p:spPr>
          <a:xfrm>
            <a:off x="8366760" y="4489704"/>
            <a:ext cx="667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quality</a:t>
            </a:r>
            <a:endParaRPr lang="en-US" sz="930" dirty="0"/>
          </a:p>
        </p:txBody>
      </p:sp>
      <p:sp>
        <p:nvSpPr>
          <p:cNvPr id="65" name="Shape 63"/>
          <p:cNvSpPr/>
          <p:nvPr/>
        </p:nvSpPr>
        <p:spPr>
          <a:xfrm>
            <a:off x="9253728" y="3099816"/>
            <a:ext cx="1143000" cy="178308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B7043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6" name="Shape 64"/>
          <p:cNvSpPr/>
          <p:nvPr/>
        </p:nvSpPr>
        <p:spPr>
          <a:xfrm>
            <a:off x="9253728" y="3099816"/>
            <a:ext cx="1143000" cy="164592"/>
          </a:xfrm>
          <a:prstGeom prst="rect">
            <a:avLst/>
          </a:prstGeom>
          <a:solidFill>
            <a:srgbClr val="DB7043"/>
          </a:solidFill>
          <a:ln w="12700">
            <a:solidFill>
              <a:srgbClr val="DB70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Shape 65"/>
          <p:cNvSpPr/>
          <p:nvPr/>
        </p:nvSpPr>
        <p:spPr>
          <a:xfrm>
            <a:off x="9363456" y="3374136"/>
            <a:ext cx="384048" cy="384048"/>
          </a:xfrm>
          <a:prstGeom prst="ellipse">
            <a:avLst/>
          </a:prstGeom>
          <a:solidFill>
            <a:srgbClr val="F7FAFC"/>
          </a:solidFill>
          <a:ln w="15240">
            <a:solidFill>
              <a:srgbClr val="DB70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66"/>
          <p:cNvSpPr/>
          <p:nvPr/>
        </p:nvSpPr>
        <p:spPr>
          <a:xfrm>
            <a:off x="9363456" y="3374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B70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500" dirty="0"/>
          </a:p>
        </p:txBody>
      </p:sp>
      <p:sp>
        <p:nvSpPr>
          <p:cNvPr id="69" name="Text 67"/>
          <p:cNvSpPr/>
          <p:nvPr/>
        </p:nvSpPr>
        <p:spPr>
          <a:xfrm>
            <a:off x="9820656" y="3310128"/>
            <a:ext cx="484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Impact</a:t>
            </a:r>
            <a:endParaRPr lang="en-US" sz="1320" dirty="0"/>
          </a:p>
        </p:txBody>
      </p:sp>
      <p:sp>
        <p:nvSpPr>
          <p:cNvPr id="70" name="Text 68"/>
          <p:cNvSpPr/>
          <p:nvPr/>
        </p:nvSpPr>
        <p:spPr>
          <a:xfrm>
            <a:off x="9820656" y="3602736"/>
            <a:ext cx="4846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5B69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LCIA agent</a:t>
            </a:r>
            <a:endParaRPr lang="en-US" sz="1020" dirty="0"/>
          </a:p>
        </p:txBody>
      </p:sp>
      <p:sp>
        <p:nvSpPr>
          <p:cNvPr id="71" name="Shape 69"/>
          <p:cNvSpPr/>
          <p:nvPr/>
        </p:nvSpPr>
        <p:spPr>
          <a:xfrm>
            <a:off x="9400032" y="4233672"/>
            <a:ext cx="128016" cy="128016"/>
          </a:xfrm>
          <a:prstGeom prst="ellipse">
            <a:avLst/>
          </a:prstGeom>
          <a:solidFill>
            <a:srgbClr val="DB7043"/>
          </a:solidFill>
          <a:ln w="12700">
            <a:solidFill>
              <a:srgbClr val="DB70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70"/>
          <p:cNvSpPr/>
          <p:nvPr/>
        </p:nvSpPr>
        <p:spPr>
          <a:xfrm>
            <a:off x="9601200" y="4178808"/>
            <a:ext cx="667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 mapping</a:t>
            </a:r>
            <a:endParaRPr lang="en-US" sz="930" dirty="0"/>
          </a:p>
        </p:txBody>
      </p:sp>
      <p:sp>
        <p:nvSpPr>
          <p:cNvPr id="73" name="Shape 71"/>
          <p:cNvSpPr/>
          <p:nvPr/>
        </p:nvSpPr>
        <p:spPr>
          <a:xfrm>
            <a:off x="9400032" y="4544568"/>
            <a:ext cx="128016" cy="128016"/>
          </a:xfrm>
          <a:prstGeom prst="ellipse">
            <a:avLst/>
          </a:prstGeom>
          <a:solidFill>
            <a:srgbClr val="DB7043"/>
          </a:solidFill>
          <a:ln w="12700">
            <a:solidFill>
              <a:srgbClr val="DB70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72"/>
          <p:cNvSpPr/>
          <p:nvPr/>
        </p:nvSpPr>
        <p:spPr>
          <a:xfrm>
            <a:off x="9601200" y="4489704"/>
            <a:ext cx="667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Impact results</a:t>
            </a:r>
            <a:endParaRPr lang="en-US" sz="930" dirty="0"/>
          </a:p>
        </p:txBody>
      </p:sp>
      <p:sp>
        <p:nvSpPr>
          <p:cNvPr id="75" name="Shape 73"/>
          <p:cNvSpPr/>
          <p:nvPr/>
        </p:nvSpPr>
        <p:spPr>
          <a:xfrm>
            <a:off x="10488168" y="3099816"/>
            <a:ext cx="1097280" cy="17830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2A7C7C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6" name="Shape 74"/>
          <p:cNvSpPr/>
          <p:nvPr/>
        </p:nvSpPr>
        <p:spPr>
          <a:xfrm>
            <a:off x="10488168" y="3099816"/>
            <a:ext cx="1097280" cy="164592"/>
          </a:xfrm>
          <a:prstGeom prst="rect">
            <a:avLst/>
          </a:prstGeom>
          <a:solidFill>
            <a:srgbClr val="2A7C7C"/>
          </a:solidFill>
          <a:ln w="12700">
            <a:solidFill>
              <a:srgbClr val="2A7C7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Shape 75"/>
          <p:cNvSpPr/>
          <p:nvPr/>
        </p:nvSpPr>
        <p:spPr>
          <a:xfrm>
            <a:off x="10597896" y="3374136"/>
            <a:ext cx="384048" cy="384048"/>
          </a:xfrm>
          <a:prstGeom prst="ellipse">
            <a:avLst/>
          </a:prstGeom>
          <a:solidFill>
            <a:srgbClr val="F7FAFC"/>
          </a:solidFill>
          <a:ln w="15240">
            <a:solidFill>
              <a:srgbClr val="2A7C7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76"/>
          <p:cNvSpPr/>
          <p:nvPr/>
        </p:nvSpPr>
        <p:spPr>
          <a:xfrm>
            <a:off x="10597896" y="33741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A7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500" dirty="0"/>
          </a:p>
        </p:txBody>
      </p:sp>
      <p:sp>
        <p:nvSpPr>
          <p:cNvPr id="79" name="Text 77"/>
          <p:cNvSpPr/>
          <p:nvPr/>
        </p:nvSpPr>
        <p:spPr>
          <a:xfrm>
            <a:off x="11055096" y="3310128"/>
            <a:ext cx="438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1320" dirty="0"/>
          </a:p>
        </p:txBody>
      </p:sp>
      <p:sp>
        <p:nvSpPr>
          <p:cNvPr id="80" name="Text 78"/>
          <p:cNvSpPr/>
          <p:nvPr/>
        </p:nvSpPr>
        <p:spPr>
          <a:xfrm>
            <a:off x="11055096" y="360273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5B697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Reporting</a:t>
            </a:r>
            <a:endParaRPr lang="en-US" sz="1020" dirty="0"/>
          </a:p>
        </p:txBody>
      </p:sp>
      <p:sp>
        <p:nvSpPr>
          <p:cNvPr id="81" name="Shape 79"/>
          <p:cNvSpPr/>
          <p:nvPr/>
        </p:nvSpPr>
        <p:spPr>
          <a:xfrm>
            <a:off x="10634472" y="4233672"/>
            <a:ext cx="128016" cy="128016"/>
          </a:xfrm>
          <a:prstGeom prst="ellipse">
            <a:avLst/>
          </a:prstGeom>
          <a:solidFill>
            <a:srgbClr val="2A7C7C"/>
          </a:solidFill>
          <a:ln w="12700">
            <a:solidFill>
              <a:srgbClr val="2A7C7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2" name="Text 80"/>
          <p:cNvSpPr/>
          <p:nvPr/>
        </p:nvSpPr>
        <p:spPr>
          <a:xfrm>
            <a:off x="10835640" y="4178808"/>
            <a:ext cx="621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Checks</a:t>
            </a:r>
            <a:endParaRPr lang="en-US" sz="930" dirty="0"/>
          </a:p>
        </p:txBody>
      </p:sp>
      <p:sp>
        <p:nvSpPr>
          <p:cNvPr id="83" name="Shape 81"/>
          <p:cNvSpPr/>
          <p:nvPr/>
        </p:nvSpPr>
        <p:spPr>
          <a:xfrm>
            <a:off x="10634472" y="4544568"/>
            <a:ext cx="128016" cy="128016"/>
          </a:xfrm>
          <a:prstGeom prst="ellipse">
            <a:avLst/>
          </a:prstGeom>
          <a:solidFill>
            <a:srgbClr val="2A7C7C"/>
          </a:solidFill>
          <a:ln w="12700">
            <a:solidFill>
              <a:srgbClr val="2A7C7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4" name="Text 82"/>
          <p:cNvSpPr/>
          <p:nvPr/>
        </p:nvSpPr>
        <p:spPr>
          <a:xfrm>
            <a:off x="10835640" y="4489704"/>
            <a:ext cx="621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172B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Narrative</a:t>
            </a:r>
            <a:endParaRPr lang="en-US" sz="930" dirty="0"/>
          </a:p>
        </p:txBody>
      </p:sp>
      <p:sp>
        <p:nvSpPr>
          <p:cNvPr id="85" name="Shape 83"/>
          <p:cNvSpPr/>
          <p:nvPr/>
        </p:nvSpPr>
        <p:spPr>
          <a:xfrm flipH="1">
            <a:off x="7356348" y="2816352"/>
            <a:ext cx="1805940" cy="246888"/>
          </a:xfrm>
          <a:prstGeom prst="line">
            <a:avLst/>
          </a:prstGeom>
          <a:noFill/>
          <a:ln w="22860">
            <a:solidFill>
              <a:srgbClr val="31724A"/>
            </a:solidFill>
            <a:prstDash val="dash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6" name="Shape 84"/>
          <p:cNvSpPr/>
          <p:nvPr/>
        </p:nvSpPr>
        <p:spPr>
          <a:xfrm flipH="1">
            <a:off x="8590788" y="2816352"/>
            <a:ext cx="571500" cy="246888"/>
          </a:xfrm>
          <a:prstGeom prst="line">
            <a:avLst/>
          </a:prstGeom>
          <a:noFill/>
          <a:ln w="22860">
            <a:solidFill>
              <a:srgbClr val="31724A"/>
            </a:solidFill>
            <a:prstDash val="dash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7" name="Shape 85"/>
          <p:cNvSpPr/>
          <p:nvPr/>
        </p:nvSpPr>
        <p:spPr>
          <a:xfrm>
            <a:off x="9162288" y="2816352"/>
            <a:ext cx="662940" cy="246888"/>
          </a:xfrm>
          <a:prstGeom prst="line">
            <a:avLst/>
          </a:prstGeom>
          <a:noFill/>
          <a:ln w="22860">
            <a:solidFill>
              <a:srgbClr val="31724A"/>
            </a:solidFill>
            <a:prstDash val="dash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8" name="Shape 86"/>
          <p:cNvSpPr/>
          <p:nvPr/>
        </p:nvSpPr>
        <p:spPr>
          <a:xfrm>
            <a:off x="9162288" y="2816352"/>
            <a:ext cx="1874520" cy="246888"/>
          </a:xfrm>
          <a:prstGeom prst="line">
            <a:avLst/>
          </a:prstGeom>
          <a:noFill/>
          <a:ln w="22860">
            <a:solidFill>
              <a:srgbClr val="31724A"/>
            </a:solidFill>
            <a:prstDash val="dash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9" name="Text 87"/>
          <p:cNvSpPr/>
          <p:nvPr/>
        </p:nvSpPr>
        <p:spPr>
          <a:xfrm>
            <a:off x="6812280" y="5212080"/>
            <a:ext cx="47365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317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contexts and specialist decisions. Useful when workstreams are genuinely distinct.</a:t>
            </a:r>
            <a:endParaRPr lang="en-US" sz="1120" dirty="0"/>
          </a:p>
        </p:txBody>
      </p:sp>
      <p:sp>
        <p:nvSpPr>
          <p:cNvPr id="9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79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B9EA83B-3F1D-0D3D-5D76-B8B02F835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85" y="664200"/>
            <a:ext cx="4249739" cy="101620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dirty="0">
                <a:solidFill>
                  <a:schemeClr val="tx1"/>
                </a:solidFill>
              </a:rPr>
              <a:t>Friend, foe or future?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8276286B-151D-D51D-43BF-8CC404041A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1433" y="1915297"/>
            <a:ext cx="4474261" cy="3793525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/>
            <a:r>
              <a:rPr lang="en-US" b="1" dirty="0">
                <a:solidFill>
                  <a:schemeClr val="tx1"/>
                </a:solidFill>
              </a:rPr>
              <a:t>Not a foe. </a:t>
            </a:r>
            <a:r>
              <a:rPr lang="en-US" dirty="0">
                <a:solidFill>
                  <a:schemeClr val="tx1"/>
                </a:solidFill>
              </a:rPr>
              <a:t>It doesn't decide. Method, data and judgement stay ours.</a:t>
            </a:r>
          </a:p>
          <a:p>
            <a:pPr indent="-228600"/>
            <a:endParaRPr lang="en-US" dirty="0">
              <a:solidFill>
                <a:schemeClr val="tx1"/>
              </a:solidFill>
            </a:endParaRPr>
          </a:p>
          <a:p>
            <a:pPr indent="-228600"/>
            <a:r>
              <a:rPr lang="en-US" b="1" dirty="0">
                <a:solidFill>
                  <a:schemeClr val="tx1"/>
                </a:solidFill>
              </a:rPr>
              <a:t>Not a friend. </a:t>
            </a:r>
            <a:r>
              <a:rPr lang="en-US" dirty="0">
                <a:solidFill>
                  <a:schemeClr val="tx1"/>
                </a:solidFill>
              </a:rPr>
              <a:t>It is only as good as what we wrote down, and it never says when it is wrong.</a:t>
            </a:r>
          </a:p>
          <a:p>
            <a:pPr indent="-228600"/>
            <a:endParaRPr lang="en-US" dirty="0">
              <a:solidFill>
                <a:schemeClr val="tx1"/>
              </a:solidFill>
            </a:endParaRPr>
          </a:p>
          <a:p>
            <a:pPr indent="-228600"/>
            <a:r>
              <a:rPr lang="en-US" b="1" dirty="0">
                <a:solidFill>
                  <a:schemeClr val="tx1"/>
                </a:solidFill>
              </a:rPr>
              <a:t>Part of the future. </a:t>
            </a:r>
            <a:r>
              <a:rPr lang="en-US" dirty="0">
                <a:solidFill>
                  <a:schemeClr val="tx1"/>
                </a:solidFill>
              </a:rPr>
              <a:t>It is coming either way, so let's build it well: shared skills, traceable data,…</a:t>
            </a:r>
          </a:p>
          <a:p>
            <a:pPr indent="-228600"/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We set the direction, or the tools will.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3C837E9-837E-6657-E423-058734D4371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5A83AD03-1D7B-7B8A-197E-89682289198E}"/>
              </a:ext>
            </a:extLst>
          </p:cNvPr>
          <p:cNvSpPr txBox="1"/>
          <p:nvPr/>
        </p:nvSpPr>
        <p:spPr>
          <a:xfrm>
            <a:off x="530225" y="3004159"/>
            <a:ext cx="4249739" cy="219172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marL="182563" indent="-182563" defTabSz="914400"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600">
              <a:solidFill>
                <a:srgbClr val="11497B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31DE5C-F55D-3853-8B89-820D9C201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600" y="529200"/>
            <a:ext cx="6050988" cy="60509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920957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082CE-FC9A-30CC-1C8C-D0DC8903B8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6BCC6E-B83F-098B-FAC0-0531BC2F3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3562" y="443715"/>
            <a:ext cx="5970570" cy="597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838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658368" y="2286000"/>
            <a:ext cx="5334000" cy="20096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>
              <a:lnSpc>
                <a:spcPct val="105000"/>
              </a:lnSpc>
              <a:spcAft>
                <a:spcPts val="1600"/>
              </a:spcAft>
              <a:buClr>
                <a:srgbClr val="156082"/>
              </a:buClr>
              <a:buFont typeface="Arial"/>
              <a:buChar char="•"/>
            </a:pPr>
            <a:r>
              <a:rPr lang="en-GB" sz="2000" b="1" dirty="0">
                <a:solidFill>
                  <a:srgbClr val="0E2841"/>
                </a:solidFill>
              </a:rPr>
              <a:t>One task, run many times: match a flow to a dataset</a:t>
            </a:r>
          </a:p>
          <a:p>
            <a:pPr marL="285750" indent="-285750">
              <a:lnSpc>
                <a:spcPct val="105000"/>
              </a:lnSpc>
              <a:spcAft>
                <a:spcPts val="1600"/>
              </a:spcAft>
              <a:buClr>
                <a:srgbClr val="156082"/>
              </a:buClr>
              <a:buFont typeface="Arial"/>
              <a:buChar char="•"/>
            </a:pPr>
            <a:r>
              <a:rPr lang="en-GB" sz="2000" b="1" dirty="0">
                <a:solidFill>
                  <a:srgbClr val="0E2841"/>
                </a:solidFill>
              </a:rPr>
              <a:t>Meaning, not spelling: “steel, low-alloyed, hot rolled” = “hot-rolled low alloy steel”</a:t>
            </a:r>
          </a:p>
          <a:p>
            <a:pPr marL="285750" indent="-285750">
              <a:lnSpc>
                <a:spcPct val="105000"/>
              </a:lnSpc>
              <a:spcAft>
                <a:spcPts val="1600"/>
              </a:spcAft>
              <a:buClr>
                <a:srgbClr val="156082"/>
              </a:buClr>
              <a:buFont typeface="Arial"/>
              <a:buChar char="•"/>
            </a:pPr>
            <a:r>
              <a:rPr lang="en-GB" sz="2000" b="1" dirty="0">
                <a:solidFill>
                  <a:srgbClr val="0E2841"/>
                </a:solidFill>
              </a:rPr>
              <a:t>The AI is a “new kind of ontology”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58368" y="5352511"/>
            <a:ext cx="5334000" cy="3550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2000"/>
              </a:lnSpc>
              <a:spcAft>
                <a:spcPts val="0"/>
              </a:spcAft>
            </a:pPr>
            <a:r>
              <a:rPr lang="en-GB" sz="2200" b="1" i="0" dirty="0">
                <a:solidFill>
                  <a:srgbClr val="156082"/>
                </a:solidFill>
              </a:rPr>
              <a:t>Less effort on names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6EA85C5-C094-EA21-B5CE-8884D692B3E8}"/>
              </a:ext>
            </a:extLst>
          </p:cNvPr>
          <p:cNvSpPr txBox="1">
            <a:spLocks/>
          </p:cNvSpPr>
          <p:nvPr/>
        </p:nvSpPr>
        <p:spPr>
          <a:xfrm>
            <a:off x="658368" y="411480"/>
            <a:ext cx="5334000" cy="914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dirty="0">
              <a:solidFill>
                <a:srgbClr val="0E2841"/>
              </a:solidFill>
            </a:endParaRPr>
          </a:p>
          <a:p>
            <a:r>
              <a:rPr lang="en-GB" sz="4000" dirty="0">
                <a:solidFill>
                  <a:srgbClr val="0E2841"/>
                </a:solidFill>
              </a:rPr>
              <a:t>Data management is the key</a:t>
            </a:r>
          </a:p>
        </p:txBody>
      </p:sp>
      <p:sp>
        <p:nvSpPr>
          <p:cNvPr id="4" name="sketchy line">
            <a:extLst>
              <a:ext uri="{FF2B5EF4-FFF2-40B4-BE49-F238E27FC236}">
                <a16:creationId xmlns:a16="http://schemas.microsoft.com/office/drawing/2014/main" id="{99B4E939-7862-AC4E-B58A-57E969FF3AE6}"/>
              </a:ext>
            </a:extLst>
          </p:cNvPr>
          <p:cNvSpPr/>
          <p:nvPr/>
        </p:nvSpPr>
        <p:spPr>
          <a:xfrm>
            <a:off x="699713" y="1327940"/>
            <a:ext cx="2794000" cy="44450"/>
          </a:xfrm>
          <a:prstGeom prst="rect">
            <a:avLst/>
          </a:prstGeom>
          <a:solidFill>
            <a:srgbClr val="E9713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9B36B5-F032-8D41-4F11-EE16E9CA6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6150" y="355600"/>
            <a:ext cx="4870450" cy="487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63419"/>
      </p:ext>
    </p:extLst>
  </p:cSld>
  <p:clrMapOvr>
    <a:masterClrMapping/>
  </p:clrMapOvr>
</p:sld>
</file>

<file path=ppt/theme/theme1.xml><?xml version="1.0" encoding="utf-8"?>
<a:theme xmlns:a="http://schemas.openxmlformats.org/drawingml/2006/main" name="Dune [1789993236133]">
  <a:themeElements>
    <a:clrScheme name="Dune">
      <a:dk1>
        <a:srgbClr val="131313"/>
      </a:dk1>
      <a:lt1>
        <a:sysClr val="window" lastClr="FFFFFF"/>
      </a:lt1>
      <a:dk2>
        <a:srgbClr val="272D2B"/>
      </a:dk2>
      <a:lt2>
        <a:srgbClr val="F0EDE6"/>
      </a:lt2>
      <a:accent1>
        <a:srgbClr val="647E6B"/>
      </a:accent1>
      <a:accent2>
        <a:srgbClr val="476262"/>
      </a:accent2>
      <a:accent3>
        <a:srgbClr val="9B8C69"/>
      </a:accent3>
      <a:accent4>
        <a:srgbClr val="BA988C"/>
      </a:accent4>
      <a:accent5>
        <a:srgbClr val="A27C7C"/>
      </a:accent5>
      <a:accent6>
        <a:srgbClr val="79958B"/>
      </a:accent6>
      <a:hlink>
        <a:srgbClr val="476262"/>
      </a:hlink>
      <a:folHlink>
        <a:srgbClr val="A27C7C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7A434096-21D7-44B8-8536-5670F4990977}" vid="{9E2B180D-3A1B-4983-B64A-9C133C18DC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BAC32E4-310F-E44D-8ADC-D796687099AD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37bb7638-5863-4e43-a594-e6d40d645344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Dune</Template>
  <TotalTime>33040</TotalTime>
  <Words>2222</Words>
  <Application>Microsoft Macintosh PowerPoint</Application>
  <PresentationFormat>Widescreen</PresentationFormat>
  <Paragraphs>331</Paragraphs>
  <Slides>37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Algerian</vt:lpstr>
      <vt:lpstr>Aptos</vt:lpstr>
      <vt:lpstr>Aptos Display</vt:lpstr>
      <vt:lpstr>Arial</vt:lpstr>
      <vt:lpstr>Bitstream Charter</vt:lpstr>
      <vt:lpstr>Consolas</vt:lpstr>
      <vt:lpstr>Courier New</vt:lpstr>
      <vt:lpstr>Neue Haas Grotesk Text Pro</vt:lpstr>
      <vt:lpstr>Dune [1789993236133]</vt:lpstr>
      <vt:lpstr>LCA &amp; AI: Friend, foe or future? </vt:lpstr>
      <vt:lpstr>Content</vt:lpstr>
      <vt:lpstr>Who am I?</vt:lpstr>
      <vt:lpstr>PowerPoint Presentation</vt:lpstr>
      <vt:lpstr>Where is AI today?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happens if you just ask</vt:lpstr>
      <vt:lpstr>PowerPoint Presentation</vt:lpstr>
      <vt:lpstr>PowerPoint Presentation</vt:lpstr>
      <vt:lpstr>PowerPoint Presentation</vt:lpstr>
      <vt:lpstr>1 · Friend or foe?</vt:lpstr>
      <vt:lpstr>What this is worth in industry</vt:lpstr>
      <vt:lpstr>RAG: A chatbot</vt:lpstr>
      <vt:lpstr>Data management is the key</vt:lpstr>
      <vt:lpstr>1 · Friend or foe?</vt:lpstr>
      <vt:lpstr>PowerPoint Presentation</vt:lpstr>
      <vt:lpstr>PowerPoint Presentation</vt:lpstr>
      <vt:lpstr>2 · The same question, twice</vt:lpstr>
      <vt:lpstr>2 · Friend or foe?</vt:lpstr>
      <vt:lpstr>3 · An AI agent doing LCA</vt:lpstr>
      <vt:lpstr>3 · Friend or foe?</vt:lpstr>
      <vt:lpstr>3 · Human in the loop</vt:lpstr>
      <vt:lpstr>Skills one could make for LCA, or small agents</vt:lpstr>
      <vt:lpstr>PowerPoint Presentation</vt:lpstr>
      <vt:lpstr>Friend, foe or future?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Lotte Ansgaard Thomsen</dc:creator>
  <cp:lastModifiedBy>Lotte Ansgaard Thomsen</cp:lastModifiedBy>
  <cp:revision>8</cp:revision>
  <dcterms:created xsi:type="dcterms:W3CDTF">2025-02-20T07:00:33Z</dcterms:created>
  <dcterms:modified xsi:type="dcterms:W3CDTF">2026-09-22T19:54:58Z</dcterms:modified>
</cp:coreProperties>
</file>