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6.xml" ContentType="application/vnd.openxmlformats-officedocument.theme+xml"/>
  <Override PartName="/ppt/slideLayouts/slideLayout6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  <p:sldMasterId id="2147483699" r:id="rId2"/>
    <p:sldMasterId id="2147483709" r:id="rId3"/>
    <p:sldMasterId id="2147483720" r:id="rId4"/>
    <p:sldMasterId id="2147483731" r:id="rId5"/>
    <p:sldMasterId id="2147483742" r:id="rId6"/>
    <p:sldMasterId id="2147483753" r:id="rId7"/>
  </p:sldMasterIdLst>
  <p:notesMasterIdLst>
    <p:notesMasterId r:id="rId34"/>
  </p:notesMasterIdLst>
  <p:sldIdLst>
    <p:sldId id="349" r:id="rId8"/>
    <p:sldId id="308" r:id="rId9"/>
    <p:sldId id="361" r:id="rId10"/>
    <p:sldId id="363" r:id="rId11"/>
    <p:sldId id="362" r:id="rId12"/>
    <p:sldId id="385" r:id="rId13"/>
    <p:sldId id="380" r:id="rId14"/>
    <p:sldId id="364" r:id="rId15"/>
    <p:sldId id="386" r:id="rId16"/>
    <p:sldId id="387" r:id="rId17"/>
    <p:sldId id="377" r:id="rId18"/>
    <p:sldId id="388" r:id="rId19"/>
    <p:sldId id="371" r:id="rId20"/>
    <p:sldId id="373" r:id="rId21"/>
    <p:sldId id="368" r:id="rId22"/>
    <p:sldId id="369" r:id="rId23"/>
    <p:sldId id="375" r:id="rId24"/>
    <p:sldId id="365" r:id="rId25"/>
    <p:sldId id="366" r:id="rId26"/>
    <p:sldId id="376" r:id="rId27"/>
    <p:sldId id="384" r:id="rId28"/>
    <p:sldId id="378" r:id="rId29"/>
    <p:sldId id="379" r:id="rId30"/>
    <p:sldId id="382" r:id="rId31"/>
    <p:sldId id="381" r:id="rId32"/>
    <p:sldId id="383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ierre Jouannais" initials="PJ" lastIdx="1" clrIdx="0">
    <p:extLst>
      <p:ext uri="{19B8F6BF-5375-455C-9EA6-DF929625EA0E}">
        <p15:presenceInfo xmlns:p15="http://schemas.microsoft.com/office/powerpoint/2012/main" userId="S-1-5-21-3569255166-3711921035-3486062074-4093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9D9B"/>
    <a:srgbClr val="00A3A6"/>
    <a:srgbClr val="97D2FF"/>
    <a:srgbClr val="2F5597"/>
    <a:srgbClr val="82C7C8"/>
    <a:srgbClr val="A1CFCE"/>
    <a:srgbClr val="10A9AC"/>
    <a:srgbClr val="22AFB2"/>
    <a:srgbClr val="C1FFA6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Style moyen 4 - Accentuatio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yle moyen 4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Style moyen 4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Style moye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14" autoAdjust="0"/>
    <p:restoredTop sz="77778" autoAdjust="0"/>
  </p:normalViewPr>
  <p:slideViewPr>
    <p:cSldViewPr snapToGrid="0">
      <p:cViewPr varScale="1">
        <p:scale>
          <a:sx n="64" d="100"/>
          <a:sy n="64" d="100"/>
        </p:scale>
        <p:origin x="12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ableStyles" Target="tableStyles.xml"/><Relationship Id="rId21" Type="http://schemas.openxmlformats.org/officeDocument/2006/relationships/slide" Target="slides/slide14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commentAuthors" Target="commentAuthor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5503C-C563-40F8-BB71-83BDB5DDA61A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97EB3B-E192-4E43-9096-431B807A7131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572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 </a:t>
            </a:r>
            <a:r>
              <a:rPr lang="fr-FR" dirty="0" err="1"/>
              <a:t>am</a:t>
            </a:r>
            <a:r>
              <a:rPr lang="fr-FR" dirty="0"/>
              <a:t> </a:t>
            </a:r>
            <a:r>
              <a:rPr lang="fr-FR" dirty="0" err="1"/>
              <a:t>here</a:t>
            </a:r>
            <a:r>
              <a:rPr lang="fr-FR" dirty="0"/>
              <a:t> to </a:t>
            </a:r>
            <a:r>
              <a:rPr lang="fr-FR" dirty="0" err="1"/>
              <a:t>present</a:t>
            </a: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 the </a:t>
            </a:r>
            <a:r>
              <a:rPr lang="fr-FR" dirty="0" err="1"/>
              <a:t>work</a:t>
            </a:r>
            <a:r>
              <a:rPr lang="fr-FR" dirty="0"/>
              <a:t> I have been </a:t>
            </a:r>
            <a:r>
              <a:rPr lang="fr-FR" dirty="0" err="1"/>
              <a:t>conducting</a:t>
            </a:r>
            <a:r>
              <a:rPr lang="fr-FR" dirty="0"/>
              <a:t> on </a:t>
            </a:r>
            <a:r>
              <a:rPr lang="fr-FR" dirty="0" err="1"/>
              <a:t>environmental</a:t>
            </a:r>
            <a:r>
              <a:rPr lang="fr-FR" dirty="0"/>
              <a:t> </a:t>
            </a:r>
            <a:r>
              <a:rPr lang="fr-FR" dirty="0" err="1"/>
              <a:t>feedabck</a:t>
            </a:r>
            <a:r>
              <a:rPr lang="fr-FR" dirty="0"/>
              <a:t> modeling </a:t>
            </a:r>
            <a:r>
              <a:rPr lang="fr-FR" dirty="0" err="1"/>
              <a:t>which</a:t>
            </a:r>
            <a:r>
              <a:rPr lang="fr-FR" dirty="0"/>
              <a:t> </a:t>
            </a:r>
            <a:r>
              <a:rPr lang="fr-FR" dirty="0" err="1"/>
              <a:t>will</a:t>
            </a:r>
            <a:r>
              <a:rPr lang="fr-FR" dirty="0"/>
              <a:t> </a:t>
            </a:r>
            <a:r>
              <a:rPr lang="fr-FR" dirty="0" err="1"/>
              <a:t>soon</a:t>
            </a:r>
            <a:r>
              <a:rPr lang="fr-FR" dirty="0"/>
              <a:t> </a:t>
            </a:r>
            <a:r>
              <a:rPr lang="fr-FR" dirty="0" err="1"/>
              <a:t>be</a:t>
            </a:r>
            <a:r>
              <a:rPr lang="fr-FR" dirty="0"/>
              <a:t> </a:t>
            </a:r>
            <a:r>
              <a:rPr lang="fr-FR" dirty="0" err="1"/>
              <a:t>published</a:t>
            </a:r>
            <a:r>
              <a:rPr lang="fr-FR" dirty="0"/>
              <a:t> in a python package </a:t>
            </a:r>
            <a:r>
              <a:rPr lang="fr-FR" dirty="0" err="1"/>
              <a:t>called</a:t>
            </a:r>
            <a:r>
              <a:rPr lang="fr-FR" dirty="0"/>
              <a:t> « Feedback Machine » (the </a:t>
            </a:r>
            <a:r>
              <a:rPr lang="fr-FR" dirty="0" err="1"/>
              <a:t>ename</a:t>
            </a:r>
            <a:r>
              <a:rPr lang="fr-FR" dirty="0"/>
              <a:t> </a:t>
            </a:r>
            <a:r>
              <a:rPr lang="fr-FR" dirty="0" err="1"/>
              <a:t>changed</a:t>
            </a:r>
            <a:r>
              <a:rPr lang="fr-FR" dirty="0"/>
              <a:t> </a:t>
            </a:r>
            <a:r>
              <a:rPr lang="fr-FR" dirty="0" err="1"/>
              <a:t>since</a:t>
            </a:r>
            <a:r>
              <a:rPr lang="fr-FR" dirty="0"/>
              <a:t> the abstract I sent). </a:t>
            </a:r>
            <a:r>
              <a:rPr lang="fr-FR" dirty="0" err="1"/>
              <a:t>My</a:t>
            </a:r>
            <a:r>
              <a:rPr lang="fr-FR" dirty="0"/>
              <a:t> objective for </a:t>
            </a:r>
            <a:r>
              <a:rPr lang="fr-FR" dirty="0" err="1"/>
              <a:t>today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to </a:t>
            </a:r>
            <a:r>
              <a:rPr lang="fr-FR" dirty="0" err="1"/>
              <a:t>give</a:t>
            </a: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 the main </a:t>
            </a:r>
            <a:r>
              <a:rPr lang="fr-FR" dirty="0" err="1"/>
              <a:t>conceptual</a:t>
            </a:r>
            <a:r>
              <a:rPr lang="fr-FR" dirty="0"/>
              <a:t> and </a:t>
            </a:r>
            <a:r>
              <a:rPr lang="fr-FR" dirty="0" err="1"/>
              <a:t>mathematical</a:t>
            </a:r>
            <a:r>
              <a:rPr lang="fr-FR" dirty="0"/>
              <a:t> </a:t>
            </a:r>
            <a:r>
              <a:rPr lang="fr-FR" dirty="0" err="1"/>
              <a:t>ideas</a:t>
            </a:r>
            <a:r>
              <a:rPr lang="fr-FR" dirty="0"/>
              <a:t> and </a:t>
            </a:r>
            <a:r>
              <a:rPr lang="fr-FR" dirty="0" err="1"/>
              <a:t>make</a:t>
            </a: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 </a:t>
            </a:r>
            <a:r>
              <a:rPr lang="fr-FR" dirty="0" err="1"/>
              <a:t>interested</a:t>
            </a:r>
            <a:r>
              <a:rPr lang="fr-FR" dirty="0"/>
              <a:t> in </a:t>
            </a:r>
            <a:r>
              <a:rPr lang="fr-FR" dirty="0" err="1"/>
              <a:t>staying</a:t>
            </a:r>
            <a:r>
              <a:rPr lang="fr-FR" dirty="0"/>
              <a:t> </a:t>
            </a:r>
            <a:r>
              <a:rPr lang="fr-FR" dirty="0" err="1"/>
              <a:t>tuned</a:t>
            </a:r>
            <a:r>
              <a:rPr lang="fr-FR" dirty="0"/>
              <a:t> for </a:t>
            </a:r>
            <a:r>
              <a:rPr lang="fr-FR" dirty="0" err="1"/>
              <a:t>when</a:t>
            </a:r>
            <a:r>
              <a:rPr lang="fr-FR" dirty="0"/>
              <a:t> the package and </a:t>
            </a:r>
            <a:r>
              <a:rPr lang="fr-FR" dirty="0" err="1"/>
              <a:t>paper</a:t>
            </a:r>
            <a:r>
              <a:rPr lang="fr-FR" dirty="0"/>
              <a:t> are </a:t>
            </a:r>
            <a:r>
              <a:rPr lang="fr-FR" dirty="0" err="1"/>
              <a:t>published</a:t>
            </a:r>
            <a:r>
              <a:rPr lang="fr-FR" dirty="0"/>
              <a:t> for the </a:t>
            </a:r>
            <a:r>
              <a:rPr lang="fr-FR" dirty="0" err="1"/>
              <a:t>commhnity</a:t>
            </a:r>
            <a:r>
              <a:rPr lang="fr-FR" dirty="0"/>
              <a:t>. To </a:t>
            </a:r>
            <a:r>
              <a:rPr lang="fr-FR" dirty="0" err="1"/>
              <a:t>make</a:t>
            </a: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 </a:t>
            </a:r>
            <a:r>
              <a:rPr lang="fr-FR" dirty="0" err="1"/>
              <a:t>feel</a:t>
            </a:r>
            <a:r>
              <a:rPr lang="fr-FR" dirty="0"/>
              <a:t> the </a:t>
            </a:r>
            <a:r>
              <a:rPr lang="fr-FR" dirty="0" err="1"/>
              <a:t>capabilities</a:t>
            </a:r>
            <a:r>
              <a:rPr lang="fr-FR" dirty="0"/>
              <a:t> of the </a:t>
            </a:r>
            <a:r>
              <a:rPr lang="fr-FR" dirty="0" err="1"/>
              <a:t>approach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82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6355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2669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But in this paper, they propose a theoretical view, which Is correct, and to my appreciation ,a breakthrough, but we have to </a:t>
            </a:r>
          </a:p>
          <a:p>
            <a:r>
              <a:rPr lang="en-US" dirty="0"/>
              <a:t>Quite </a:t>
            </a:r>
            <a:r>
              <a:rPr lang="en-US" dirty="0" err="1"/>
              <a:t>Brillant</a:t>
            </a:r>
            <a:r>
              <a:rPr lang="en-US" dirty="0"/>
              <a:t> paper honestly.</a:t>
            </a:r>
          </a:p>
          <a:p>
            <a:endParaRPr lang="en-US" dirty="0"/>
          </a:p>
          <a:p>
            <a:r>
              <a:rPr lang="en-US" dirty="0"/>
              <a:t>One of the reasons is that they do not explain how to find right numbers to put here, the numbers that feed back into to the </a:t>
            </a:r>
            <a:r>
              <a:rPr lang="en-US" dirty="0" err="1"/>
              <a:t>technosphere</a:t>
            </a:r>
            <a:r>
              <a:rPr lang="en-US" dirty="0"/>
              <a:t>. I think it not only a matter of lack of data, but more crucially a problem of lack of a conceptual and mathematical </a:t>
            </a:r>
            <a:r>
              <a:rPr lang="en-US" dirty="0" err="1"/>
              <a:t>feamework</a:t>
            </a:r>
            <a:r>
              <a:rPr lang="en-US" dirty="0"/>
              <a:t> to find these values. In particular I believe it’s </a:t>
            </a:r>
            <a:r>
              <a:rPr lang="en-US" dirty="0" err="1"/>
              <a:t>impissible</a:t>
            </a:r>
            <a:r>
              <a:rPr lang="en-US" dirty="0"/>
              <a:t> to find these values without thinking prospectively.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307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585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SO </a:t>
            </a:r>
            <a:r>
              <a:rPr lang="fr-FR" dirty="0" err="1"/>
              <a:t>here</a:t>
            </a:r>
            <a:r>
              <a:rPr lang="fr-FR" dirty="0"/>
              <a:t> </a:t>
            </a:r>
            <a:r>
              <a:rPr lang="fr-FR" dirty="0" err="1"/>
              <a:t>comes</a:t>
            </a:r>
            <a:r>
              <a:rPr lang="fr-FR" dirty="0"/>
              <a:t> </a:t>
            </a:r>
            <a:r>
              <a:rPr lang="fr-FR" dirty="0" err="1"/>
              <a:t>my</a:t>
            </a:r>
            <a:r>
              <a:rPr lang="fr-FR" dirty="0"/>
              <a:t> </a:t>
            </a:r>
            <a:r>
              <a:rPr lang="fr-FR" dirty="0" err="1"/>
              <a:t>p^roposal</a:t>
            </a:r>
            <a:r>
              <a:rPr lang="fr-FR" dirty="0"/>
              <a:t>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26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 draws inspiration </a:t>
            </a:r>
            <a:r>
              <a:rPr lang="en-US" dirty="0" err="1"/>
              <a:t>nform</a:t>
            </a:r>
            <a:r>
              <a:rPr lang="en-US" dirty="0"/>
              <a:t> what we do in prospective LCA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1135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026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97EB3B-E192-4E43-9096-431B807A71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110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Symetricaly</a:t>
            </a:r>
            <a:r>
              <a:rPr lang="fr-FR" dirty="0"/>
              <a:t>, the </a:t>
            </a:r>
            <a:r>
              <a:rPr lang="fr-FR" dirty="0" err="1"/>
              <a:t>entire</a:t>
            </a:r>
            <a:r>
              <a:rPr lang="fr-FR" dirty="0"/>
              <a:t> </a:t>
            </a:r>
            <a:r>
              <a:rPr lang="fr-FR" dirty="0" err="1"/>
              <a:t>technosphere</a:t>
            </a:r>
            <a:r>
              <a:rPr lang="fr-FR" dirty="0"/>
              <a:t> </a:t>
            </a:r>
            <a:r>
              <a:rPr lang="fr-FR" dirty="0" err="1"/>
              <a:t>will</a:t>
            </a:r>
            <a:r>
              <a:rPr lang="fr-FR" dirty="0"/>
              <a:t> affect the feedback flow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65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 </a:t>
            </a:r>
            <a:r>
              <a:rPr lang="fr-FR" dirty="0" err="1"/>
              <a:t>will</a:t>
            </a:r>
            <a:r>
              <a:rPr lang="fr-FR" dirty="0"/>
              <a:t> use </a:t>
            </a:r>
            <a:r>
              <a:rPr lang="fr-FR" dirty="0" err="1"/>
              <a:t>this</a:t>
            </a:r>
            <a:r>
              <a:rPr lang="fr-FR" dirty="0"/>
              <a:t> </a:t>
            </a:r>
            <a:r>
              <a:rPr lang="fr-FR" dirty="0" err="1"/>
              <a:t>color</a:t>
            </a:r>
            <a:r>
              <a:rPr lang="fr-FR" dirty="0"/>
              <a:t> </a:t>
            </a:r>
            <a:r>
              <a:rPr lang="fr-FR" dirty="0" err="1"/>
              <a:t>labeling</a:t>
            </a:r>
            <a:r>
              <a:rPr lang="fr-FR" dirty="0"/>
              <a:t> for the </a:t>
            </a:r>
            <a:r>
              <a:rPr lang="fr-FR" dirty="0" err="1"/>
              <a:t>rest</a:t>
            </a:r>
            <a:r>
              <a:rPr lang="fr-FR" dirty="0"/>
              <a:t> of the </a:t>
            </a:r>
            <a:r>
              <a:rPr lang="fr-FR" dirty="0" err="1"/>
              <a:t>prsentation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82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Imagine </a:t>
            </a:r>
            <a:r>
              <a:rPr lang="fr-FR" dirty="0" err="1"/>
              <a:t>we</a:t>
            </a:r>
            <a:r>
              <a:rPr lang="fr-FR" dirty="0"/>
              <a:t> are </a:t>
            </a:r>
            <a:r>
              <a:rPr lang="fr-FR" dirty="0" err="1"/>
              <a:t>sometime</a:t>
            </a:r>
            <a:r>
              <a:rPr lang="fr-FR" dirty="0"/>
              <a:t> in the future and </a:t>
            </a:r>
            <a:r>
              <a:rPr lang="fr-FR" dirty="0" err="1"/>
              <a:t>we</a:t>
            </a:r>
            <a:r>
              <a:rPr lang="fr-FR" dirty="0"/>
              <a:t> </a:t>
            </a:r>
            <a:r>
              <a:rPr lang="fr-FR" dirty="0" err="1"/>
              <a:t>wonder</a:t>
            </a:r>
            <a:r>
              <a:rPr lang="fr-FR" dirty="0"/>
              <a:t> </a:t>
            </a:r>
            <a:r>
              <a:rPr lang="fr-FR" dirty="0" err="1"/>
              <a:t>what</a:t>
            </a:r>
            <a:r>
              <a:rPr lang="fr-FR" dirty="0"/>
              <a:t> </a:t>
            </a:r>
            <a:r>
              <a:rPr lang="fr-FR" dirty="0" err="1"/>
              <a:t>would</a:t>
            </a:r>
            <a:r>
              <a:rPr lang="fr-FR" dirty="0"/>
              <a:t> have been the </a:t>
            </a:r>
            <a:r>
              <a:rPr lang="fr-FR" dirty="0" err="1"/>
              <a:t>emissions</a:t>
            </a:r>
            <a:r>
              <a:rPr lang="fr-FR" dirty="0"/>
              <a:t> of the </a:t>
            </a:r>
            <a:r>
              <a:rPr lang="fr-FR" dirty="0" err="1"/>
              <a:t>whole</a:t>
            </a:r>
            <a:r>
              <a:rPr lang="fr-FR" dirty="0"/>
              <a:t> productive system if I </a:t>
            </a:r>
            <a:r>
              <a:rPr lang="fr-FR" dirty="0" err="1"/>
              <a:t>had</a:t>
            </a:r>
            <a:r>
              <a:rPr lang="fr-FR" dirty="0"/>
              <a:t> not </a:t>
            </a:r>
            <a:r>
              <a:rPr lang="fr-FR" dirty="0" err="1"/>
              <a:t>emitted</a:t>
            </a:r>
            <a:r>
              <a:rPr lang="fr-FR" dirty="0"/>
              <a:t> 1 kg of Flow A 20 </a:t>
            </a:r>
            <a:r>
              <a:rPr lang="fr-FR" dirty="0" err="1"/>
              <a:t>years</a:t>
            </a:r>
            <a:r>
              <a:rPr lang="fr-FR" dirty="0"/>
              <a:t> </a:t>
            </a:r>
            <a:r>
              <a:rPr lang="fr-FR" dirty="0" err="1"/>
              <a:t>before</a:t>
            </a:r>
            <a:r>
              <a:rPr lang="fr-FR" dirty="0"/>
              <a:t>?</a:t>
            </a:r>
            <a:br>
              <a:rPr lang="fr-FR" dirty="0"/>
            </a:br>
            <a:br>
              <a:rPr lang="fr-FR" dirty="0"/>
            </a:br>
            <a:r>
              <a:rPr lang="fr-FR" dirty="0"/>
              <a:t>F’ « prime »</a:t>
            </a:r>
          </a:p>
          <a:p>
            <a:endParaRPr lang="fr-FR" dirty="0"/>
          </a:p>
          <a:p>
            <a:r>
              <a:rPr lang="fr-FR" dirty="0"/>
              <a:t>For t1 </a:t>
            </a:r>
            <a:r>
              <a:rPr lang="fr-FR" dirty="0" err="1"/>
              <a:t>we</a:t>
            </a:r>
            <a:r>
              <a:rPr lang="fr-FR" dirty="0"/>
              <a:t> can </a:t>
            </a:r>
            <a:r>
              <a:rPr lang="fr-FR" dirty="0" err="1"/>
              <a:t>build</a:t>
            </a:r>
            <a:r>
              <a:rPr lang="fr-FR" dirty="0"/>
              <a:t> a feedback </a:t>
            </a:r>
            <a:r>
              <a:rPr lang="fr-FR" dirty="0" err="1"/>
              <a:t>technosphere</a:t>
            </a:r>
            <a:r>
              <a:rPr lang="fr-FR" dirty="0"/>
              <a:t> matrix </a:t>
            </a:r>
            <a:r>
              <a:rPr lang="fr-FR" dirty="0" err="1"/>
              <a:t>wich</a:t>
            </a:r>
            <a:r>
              <a:rPr lang="fr-FR" dirty="0"/>
              <a:t> </a:t>
            </a:r>
            <a:r>
              <a:rPr lang="fr-FR" dirty="0" err="1"/>
              <a:t>will</a:t>
            </a:r>
            <a:r>
              <a:rPr lang="fr-FR" dirty="0"/>
              <a:t> use </a:t>
            </a:r>
            <a:r>
              <a:rPr lang="fr-FR" dirty="0" err="1"/>
              <a:t>these</a:t>
            </a:r>
            <a:r>
              <a:rPr lang="fr-FR" dirty="0"/>
              <a:t> </a:t>
            </a:r>
            <a:r>
              <a:rPr lang="fr-FR" dirty="0" err="1"/>
              <a:t>differences</a:t>
            </a:r>
            <a:r>
              <a:rPr lang="fr-FR" dirty="0"/>
              <a:t> to </a:t>
            </a:r>
            <a:r>
              <a:rPr lang="fr-FR" dirty="0" err="1"/>
              <a:t>compute</a:t>
            </a:r>
            <a:r>
              <a:rPr lang="fr-FR" dirty="0"/>
              <a:t> the </a:t>
            </a:r>
            <a:r>
              <a:rPr lang="fr-FR" dirty="0" err="1"/>
              <a:t>emissions</a:t>
            </a:r>
            <a:r>
              <a:rPr lang="fr-FR" dirty="0"/>
              <a:t> </a:t>
            </a:r>
            <a:r>
              <a:rPr lang="fr-FR" dirty="0" err="1"/>
              <a:t>that</a:t>
            </a:r>
            <a:r>
              <a:rPr lang="fr-FR" dirty="0"/>
              <a:t> </a:t>
            </a:r>
            <a:r>
              <a:rPr lang="fr-FR" dirty="0" err="1"/>
              <a:t>would</a:t>
            </a:r>
            <a:r>
              <a:rPr lang="fr-FR" dirty="0"/>
              <a:t> not have not </a:t>
            </a:r>
            <a:r>
              <a:rPr lang="fr-FR" dirty="0" err="1"/>
              <a:t>occured</a:t>
            </a:r>
            <a:r>
              <a:rPr lang="fr-FR" dirty="0"/>
              <a:t> if </a:t>
            </a:r>
            <a:r>
              <a:rPr lang="fr-FR" dirty="0" err="1"/>
              <a:t>we</a:t>
            </a:r>
            <a:r>
              <a:rPr lang="fr-FR" dirty="0"/>
              <a:t> </a:t>
            </a:r>
            <a:r>
              <a:rPr lang="fr-FR" dirty="0" err="1"/>
              <a:t>had</a:t>
            </a:r>
            <a:r>
              <a:rPr lang="fr-FR" dirty="0"/>
              <a:t> not </a:t>
            </a:r>
            <a:r>
              <a:rPr lang="fr-FR" dirty="0" err="1"/>
              <a:t>emiited</a:t>
            </a:r>
            <a:r>
              <a:rPr lang="fr-FR" dirty="0"/>
              <a:t> </a:t>
            </a:r>
            <a:r>
              <a:rPr lang="fr-FR" dirty="0" err="1"/>
              <a:t>something</a:t>
            </a:r>
            <a:r>
              <a:rPr lang="fr-FR" dirty="0"/>
              <a:t> at t0.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619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Imagine </a:t>
            </a:r>
            <a:r>
              <a:rPr lang="fr-FR" dirty="0" err="1"/>
              <a:t>we</a:t>
            </a:r>
            <a:r>
              <a:rPr lang="fr-FR" dirty="0"/>
              <a:t> are </a:t>
            </a:r>
            <a:r>
              <a:rPr lang="fr-FR" dirty="0" err="1"/>
              <a:t>sometime</a:t>
            </a:r>
            <a:r>
              <a:rPr lang="fr-FR" dirty="0"/>
              <a:t> in the future and </a:t>
            </a:r>
            <a:r>
              <a:rPr lang="fr-FR" dirty="0" err="1"/>
              <a:t>we</a:t>
            </a:r>
            <a:r>
              <a:rPr lang="fr-FR" dirty="0"/>
              <a:t> </a:t>
            </a:r>
            <a:r>
              <a:rPr lang="fr-FR" dirty="0" err="1"/>
              <a:t>wonder</a:t>
            </a:r>
            <a:r>
              <a:rPr lang="fr-FR" dirty="0"/>
              <a:t> </a:t>
            </a:r>
            <a:r>
              <a:rPr lang="fr-FR" dirty="0" err="1"/>
              <a:t>what</a:t>
            </a:r>
            <a:r>
              <a:rPr lang="fr-FR" dirty="0"/>
              <a:t> </a:t>
            </a:r>
            <a:r>
              <a:rPr lang="fr-FR" dirty="0" err="1"/>
              <a:t>would</a:t>
            </a:r>
            <a:r>
              <a:rPr lang="fr-FR" dirty="0"/>
              <a:t> have been the </a:t>
            </a:r>
            <a:r>
              <a:rPr lang="fr-FR" dirty="0" err="1"/>
              <a:t>emissions</a:t>
            </a:r>
            <a:r>
              <a:rPr lang="fr-FR" dirty="0"/>
              <a:t> of the </a:t>
            </a:r>
            <a:r>
              <a:rPr lang="fr-FR" dirty="0" err="1"/>
              <a:t>whole</a:t>
            </a:r>
            <a:r>
              <a:rPr lang="fr-FR" dirty="0"/>
              <a:t> productive system if I </a:t>
            </a:r>
            <a:r>
              <a:rPr lang="fr-FR" dirty="0" err="1"/>
              <a:t>had</a:t>
            </a:r>
            <a:r>
              <a:rPr lang="fr-FR" dirty="0"/>
              <a:t> not </a:t>
            </a:r>
            <a:r>
              <a:rPr lang="fr-FR" dirty="0" err="1"/>
              <a:t>emitted</a:t>
            </a:r>
            <a:r>
              <a:rPr lang="fr-FR" dirty="0"/>
              <a:t> 1 kg of Flow A 20 </a:t>
            </a:r>
            <a:r>
              <a:rPr lang="fr-FR" dirty="0" err="1"/>
              <a:t>years</a:t>
            </a:r>
            <a:r>
              <a:rPr lang="fr-FR" dirty="0"/>
              <a:t> </a:t>
            </a:r>
            <a:r>
              <a:rPr lang="fr-FR" dirty="0" err="1"/>
              <a:t>before</a:t>
            </a:r>
            <a:r>
              <a:rPr lang="fr-FR" dirty="0"/>
              <a:t>?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5089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Centrer sur le feedback driver</a:t>
            </a:r>
            <a:br>
              <a:rPr lang="fr-FR" dirty="0"/>
            </a:br>
            <a:r>
              <a:rPr lang="fr-FR" dirty="0"/>
              <a:t>Seulement à la fin , dire mais on peut aussi </a:t>
            </a:r>
            <a:r>
              <a:rPr lang="fr-FR" dirty="0" err="1"/>
              <a:t>avori</a:t>
            </a:r>
            <a:r>
              <a:rPr lang="fr-FR" dirty="0"/>
              <a:t> une </a:t>
            </a:r>
            <a:r>
              <a:rPr lang="fr-FR" dirty="0" err="1"/>
              <a:t>demane</a:t>
            </a:r>
            <a:r>
              <a:rPr lang="fr-FR" dirty="0"/>
              <a:t> directe, pour ça </a:t>
            </a:r>
            <a:r>
              <a:rPr lang="fr-FR" dirty="0" err="1"/>
              <a:t>demand</a:t>
            </a:r>
            <a:r>
              <a:rPr lang="fr-FR" dirty="0"/>
              <a:t> pattern , qui lui </a:t>
            </a:r>
            <a:r>
              <a:rPr lang="fr-FR" dirty="0" err="1"/>
              <a:t>mêm</a:t>
            </a:r>
            <a:r>
              <a:rPr lang="fr-FR" dirty="0"/>
              <a:t> peut être modulé par les niveaux de feedback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97EB3B-E192-4E43-9096-431B807A713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5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EBF5AA71-3F4D-4E9E-BA5E-688B6C5A5C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68319" y="2220205"/>
            <a:ext cx="8325123" cy="624513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l">
              <a:buFontTx/>
              <a:buNone/>
              <a:defRPr sz="3600" b="1" cap="all" baseline="0">
                <a:solidFill>
                  <a:schemeClr val="accent2"/>
                </a:solidFill>
                <a:latin typeface="Raleway" panose="020B060402020202020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74FC2D0F-6FA4-4470-9D28-7A04906292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68319" y="2844719"/>
            <a:ext cx="8325123" cy="503247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0"/>
          </p:nvPr>
        </p:nvSpPr>
        <p:spPr>
          <a:xfrm>
            <a:off x="3068318" y="3347966"/>
            <a:ext cx="8325123" cy="42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  <a:latin typeface="Avenir LT Pro 35 Light" panose="020B0402020203020204" pitchFamily="34" charset="0"/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Forme libre 18"/>
          <p:cNvSpPr/>
          <p:nvPr/>
        </p:nvSpPr>
        <p:spPr>
          <a:xfrm rot="2700000">
            <a:off x="-243189" y="1546812"/>
            <a:ext cx="2501630" cy="2501629"/>
          </a:xfrm>
          <a:custGeom>
            <a:avLst/>
            <a:gdLst>
              <a:gd name="connsiteX0" fmla="*/ 2131297 w 2501630"/>
              <a:gd name="connsiteY0" fmla="*/ 4667 h 2501629"/>
              <a:gd name="connsiteX1" fmla="*/ 2142564 w 2501630"/>
              <a:gd name="connsiteY1" fmla="*/ 0 h 2501629"/>
              <a:gd name="connsiteX2" fmla="*/ 2485696 w 2501630"/>
              <a:gd name="connsiteY2" fmla="*/ 0 h 2501629"/>
              <a:gd name="connsiteX3" fmla="*/ 2501630 w 2501630"/>
              <a:gd name="connsiteY3" fmla="*/ 15934 h 2501629"/>
              <a:gd name="connsiteX4" fmla="*/ 2501630 w 2501630"/>
              <a:gd name="connsiteY4" fmla="*/ 359067 h 2501629"/>
              <a:gd name="connsiteX5" fmla="*/ 2485696 w 2501630"/>
              <a:gd name="connsiteY5" fmla="*/ 375001 h 2501629"/>
              <a:gd name="connsiteX6" fmla="*/ 2142563 w 2501630"/>
              <a:gd name="connsiteY6" fmla="*/ 375000 h 2501629"/>
              <a:gd name="connsiteX7" fmla="*/ 2126629 w 2501630"/>
              <a:gd name="connsiteY7" fmla="*/ 359066 h 2501629"/>
              <a:gd name="connsiteX8" fmla="*/ 2126630 w 2501630"/>
              <a:gd name="connsiteY8" fmla="*/ 15934 h 2501629"/>
              <a:gd name="connsiteX9" fmla="*/ 2131297 w 2501630"/>
              <a:gd name="connsiteY9" fmla="*/ 4667 h 2501629"/>
              <a:gd name="connsiteX10" fmla="*/ 888416 w 2501630"/>
              <a:gd name="connsiteY10" fmla="*/ 235564 h 2501629"/>
              <a:gd name="connsiteX11" fmla="*/ 1347124 w 2501630"/>
              <a:gd name="connsiteY11" fmla="*/ 3713 h 2501629"/>
              <a:gd name="connsiteX12" fmla="*/ 1420640 w 2501630"/>
              <a:gd name="connsiteY12" fmla="*/ 0 h 2501629"/>
              <a:gd name="connsiteX13" fmla="*/ 1735695 w 2501630"/>
              <a:gd name="connsiteY13" fmla="*/ 0 h 2501629"/>
              <a:gd name="connsiteX14" fmla="*/ 1751629 w 2501630"/>
              <a:gd name="connsiteY14" fmla="*/ 15934 h 2501629"/>
              <a:gd name="connsiteX15" fmla="*/ 1751630 w 2501630"/>
              <a:gd name="connsiteY15" fmla="*/ 359067 h 2501629"/>
              <a:gd name="connsiteX16" fmla="*/ 1735695 w 2501630"/>
              <a:gd name="connsiteY16" fmla="*/ 375001 h 2501629"/>
              <a:gd name="connsiteX17" fmla="*/ 1480950 w 2501630"/>
              <a:gd name="connsiteY17" fmla="*/ 375001 h 2501629"/>
              <a:gd name="connsiteX18" fmla="*/ 1399468 w 2501630"/>
              <a:gd name="connsiteY18" fmla="*/ 383215 h 2501629"/>
              <a:gd name="connsiteX19" fmla="*/ 1076630 w 2501630"/>
              <a:gd name="connsiteY19" fmla="*/ 779324 h 2501629"/>
              <a:gd name="connsiteX20" fmla="*/ 1076629 w 2501630"/>
              <a:gd name="connsiteY20" fmla="*/ 1384470 h 2501629"/>
              <a:gd name="connsiteX21" fmla="*/ 1101384 w 2501630"/>
              <a:gd name="connsiteY21" fmla="*/ 1421815 h 2501629"/>
              <a:gd name="connsiteX22" fmla="*/ 1117159 w 2501630"/>
              <a:gd name="connsiteY22" fmla="*/ 1425000 h 2501629"/>
              <a:gd name="connsiteX23" fmla="*/ 1722312 w 2501630"/>
              <a:gd name="connsiteY23" fmla="*/ 1425000 h 2501629"/>
              <a:gd name="connsiteX24" fmla="*/ 1793878 w 2501630"/>
              <a:gd name="connsiteY24" fmla="*/ 1418685 h 2501629"/>
              <a:gd name="connsiteX25" fmla="*/ 2118415 w 2501630"/>
              <a:gd name="connsiteY25" fmla="*/ 1102163 h 2501629"/>
              <a:gd name="connsiteX26" fmla="*/ 2126629 w 2501630"/>
              <a:gd name="connsiteY26" fmla="*/ 1020684 h 2501629"/>
              <a:gd name="connsiteX27" fmla="*/ 2126630 w 2501630"/>
              <a:gd name="connsiteY27" fmla="*/ 765934 h 2501629"/>
              <a:gd name="connsiteX28" fmla="*/ 2142564 w 2501630"/>
              <a:gd name="connsiteY28" fmla="*/ 750000 h 2501629"/>
              <a:gd name="connsiteX29" fmla="*/ 2485696 w 2501630"/>
              <a:gd name="connsiteY29" fmla="*/ 750000 h 2501629"/>
              <a:gd name="connsiteX30" fmla="*/ 2501629 w 2501630"/>
              <a:gd name="connsiteY30" fmla="*/ 765934 h 2501629"/>
              <a:gd name="connsiteX31" fmla="*/ 2501630 w 2501630"/>
              <a:gd name="connsiteY31" fmla="*/ 1080990 h 2501629"/>
              <a:gd name="connsiteX32" fmla="*/ 2497917 w 2501630"/>
              <a:gd name="connsiteY32" fmla="*/ 1154505 h 2501629"/>
              <a:gd name="connsiteX33" fmla="*/ 1782620 w 2501630"/>
              <a:gd name="connsiteY33" fmla="*/ 1800000 h 2501629"/>
              <a:gd name="connsiteX34" fmla="*/ 1076630 w 2501630"/>
              <a:gd name="connsiteY34" fmla="*/ 1800000 h 2501629"/>
              <a:gd name="connsiteX35" fmla="*/ 1076630 w 2501630"/>
              <a:gd name="connsiteY35" fmla="*/ 2501629 h 2501629"/>
              <a:gd name="connsiteX36" fmla="*/ 701630 w 2501630"/>
              <a:gd name="connsiteY36" fmla="*/ 2126630 h 2501629"/>
              <a:gd name="connsiteX37" fmla="*/ 701629 w 2501630"/>
              <a:gd name="connsiteY37" fmla="*/ 1799999 h 2501629"/>
              <a:gd name="connsiteX38" fmla="*/ 374999 w 2501630"/>
              <a:gd name="connsiteY38" fmla="*/ 1800000 h 2501629"/>
              <a:gd name="connsiteX39" fmla="*/ 0 w 2501630"/>
              <a:gd name="connsiteY39" fmla="*/ 1425000 h 2501629"/>
              <a:gd name="connsiteX40" fmla="*/ 701629 w 2501630"/>
              <a:gd name="connsiteY40" fmla="*/ 1425000 h 2501629"/>
              <a:gd name="connsiteX41" fmla="*/ 701630 w 2501630"/>
              <a:gd name="connsiteY41" fmla="*/ 719010 h 2501629"/>
              <a:gd name="connsiteX42" fmla="*/ 888416 w 2501630"/>
              <a:gd name="connsiteY42" fmla="*/ 235564 h 250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501630" h="2501629">
                <a:moveTo>
                  <a:pt x="2131297" y="4667"/>
                </a:moveTo>
                <a:cubicBezTo>
                  <a:pt x="2134181" y="1784"/>
                  <a:pt x="2138164" y="0"/>
                  <a:pt x="2142564" y="0"/>
                </a:cubicBezTo>
                <a:lnTo>
                  <a:pt x="2485696" y="0"/>
                </a:lnTo>
                <a:cubicBezTo>
                  <a:pt x="2494496" y="0"/>
                  <a:pt x="2501630" y="7134"/>
                  <a:pt x="2501630" y="15934"/>
                </a:cubicBezTo>
                <a:lnTo>
                  <a:pt x="2501630" y="359067"/>
                </a:lnTo>
                <a:cubicBezTo>
                  <a:pt x="2501630" y="367867"/>
                  <a:pt x="2494496" y="375001"/>
                  <a:pt x="2485696" y="375001"/>
                </a:cubicBezTo>
                <a:cubicBezTo>
                  <a:pt x="2371318" y="375001"/>
                  <a:pt x="2256941" y="375000"/>
                  <a:pt x="2142563" y="375000"/>
                </a:cubicBezTo>
                <a:cubicBezTo>
                  <a:pt x="2133763" y="375000"/>
                  <a:pt x="2126629" y="367866"/>
                  <a:pt x="2126629" y="359066"/>
                </a:cubicBezTo>
                <a:lnTo>
                  <a:pt x="2126630" y="15934"/>
                </a:lnTo>
                <a:cubicBezTo>
                  <a:pt x="2126630" y="11534"/>
                  <a:pt x="2128414" y="7550"/>
                  <a:pt x="2131297" y="4667"/>
                </a:cubicBezTo>
                <a:close/>
                <a:moveTo>
                  <a:pt x="888416" y="235564"/>
                </a:moveTo>
                <a:cubicBezTo>
                  <a:pt x="1004468" y="107878"/>
                  <a:pt x="1165843" y="22123"/>
                  <a:pt x="1347124" y="3713"/>
                </a:cubicBezTo>
                <a:lnTo>
                  <a:pt x="1420640" y="0"/>
                </a:lnTo>
                <a:lnTo>
                  <a:pt x="1735695" y="0"/>
                </a:lnTo>
                <a:cubicBezTo>
                  <a:pt x="1744495" y="0"/>
                  <a:pt x="1751629" y="7134"/>
                  <a:pt x="1751629" y="15934"/>
                </a:cubicBezTo>
                <a:lnTo>
                  <a:pt x="1751630" y="359067"/>
                </a:lnTo>
                <a:cubicBezTo>
                  <a:pt x="1751630" y="367867"/>
                  <a:pt x="1744496" y="375001"/>
                  <a:pt x="1735695" y="375001"/>
                </a:cubicBezTo>
                <a:lnTo>
                  <a:pt x="1480950" y="375001"/>
                </a:lnTo>
                <a:cubicBezTo>
                  <a:pt x="1450614" y="374564"/>
                  <a:pt x="1429803" y="375713"/>
                  <a:pt x="1399468" y="383215"/>
                </a:cubicBezTo>
                <a:cubicBezTo>
                  <a:pt x="1215225" y="420917"/>
                  <a:pt x="1076629" y="583935"/>
                  <a:pt x="1076630" y="779324"/>
                </a:cubicBezTo>
                <a:lnTo>
                  <a:pt x="1076629" y="1384470"/>
                </a:lnTo>
                <a:cubicBezTo>
                  <a:pt x="1076630" y="1401258"/>
                  <a:pt x="1086838" y="1415663"/>
                  <a:pt x="1101384" y="1421815"/>
                </a:cubicBezTo>
                <a:lnTo>
                  <a:pt x="1117159" y="1425000"/>
                </a:lnTo>
                <a:lnTo>
                  <a:pt x="1722312" y="1425000"/>
                </a:lnTo>
                <a:lnTo>
                  <a:pt x="1793878" y="1418685"/>
                </a:lnTo>
                <a:cubicBezTo>
                  <a:pt x="1956492" y="1389638"/>
                  <a:pt x="2085427" y="1263376"/>
                  <a:pt x="2118415" y="1102163"/>
                </a:cubicBezTo>
                <a:lnTo>
                  <a:pt x="2126629" y="1020684"/>
                </a:lnTo>
                <a:lnTo>
                  <a:pt x="2126630" y="765934"/>
                </a:lnTo>
                <a:cubicBezTo>
                  <a:pt x="2126630" y="757134"/>
                  <a:pt x="2133764" y="750000"/>
                  <a:pt x="2142564" y="750000"/>
                </a:cubicBezTo>
                <a:lnTo>
                  <a:pt x="2485696" y="750000"/>
                </a:lnTo>
                <a:cubicBezTo>
                  <a:pt x="2494495" y="750000"/>
                  <a:pt x="2501629" y="757134"/>
                  <a:pt x="2501629" y="765934"/>
                </a:cubicBezTo>
                <a:lnTo>
                  <a:pt x="2501630" y="1080990"/>
                </a:lnTo>
                <a:lnTo>
                  <a:pt x="2497917" y="1154505"/>
                </a:lnTo>
                <a:cubicBezTo>
                  <a:pt x="2461097" y="1517070"/>
                  <a:pt x="2154900" y="1800000"/>
                  <a:pt x="1782620" y="1800000"/>
                </a:cubicBezTo>
                <a:lnTo>
                  <a:pt x="1076630" y="1800000"/>
                </a:lnTo>
                <a:lnTo>
                  <a:pt x="1076630" y="2501629"/>
                </a:lnTo>
                <a:lnTo>
                  <a:pt x="701630" y="2126630"/>
                </a:lnTo>
                <a:lnTo>
                  <a:pt x="701629" y="1799999"/>
                </a:lnTo>
                <a:lnTo>
                  <a:pt x="374999" y="1800000"/>
                </a:lnTo>
                <a:lnTo>
                  <a:pt x="0" y="1425000"/>
                </a:lnTo>
                <a:lnTo>
                  <a:pt x="701629" y="1425000"/>
                </a:lnTo>
                <a:lnTo>
                  <a:pt x="701630" y="719010"/>
                </a:lnTo>
                <a:cubicBezTo>
                  <a:pt x="701629" y="532870"/>
                  <a:pt x="772362" y="363251"/>
                  <a:pt x="888416" y="235564"/>
                </a:cubicBezTo>
                <a:close/>
              </a:path>
            </a:pathLst>
          </a:custGeom>
          <a:gradFill flip="none" rotWithShape="1">
            <a:gsLst>
              <a:gs pos="15000">
                <a:schemeClr val="tx2"/>
              </a:gs>
              <a:gs pos="40000">
                <a:schemeClr val="accent4"/>
              </a:gs>
              <a:gs pos="60000">
                <a:srgbClr val="FFAE00"/>
              </a:gs>
              <a:gs pos="85000">
                <a:schemeClr val="accent5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3196138" y="5146859"/>
            <a:ext cx="5587236" cy="705167"/>
            <a:chOff x="3196138" y="5146859"/>
            <a:chExt cx="5587236" cy="705167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689"/>
            <a:stretch/>
          </p:blipFill>
          <p:spPr>
            <a:xfrm>
              <a:off x="5750939" y="5217025"/>
              <a:ext cx="1663084" cy="635001"/>
            </a:xfrm>
            <a:prstGeom prst="rect">
              <a:avLst/>
            </a:prstGeom>
          </p:spPr>
        </p:pic>
        <p:pic>
          <p:nvPicPr>
            <p:cNvPr id="10" name="Image 9" descr="Une image contenant dessin, signe&#10;&#10;Description générée automatiquement">
              <a:extLst>
                <a:ext uri="{FF2B5EF4-FFF2-40B4-BE49-F238E27FC236}">
                  <a16:creationId xmlns:a16="http://schemas.microsoft.com/office/drawing/2014/main" id="{D18E85FD-4D63-460A-8FAE-B85C5520CB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28"/>
            <a:stretch/>
          </p:blipFill>
          <p:spPr>
            <a:xfrm>
              <a:off x="3196138" y="5146859"/>
              <a:ext cx="2286000" cy="545281"/>
            </a:xfrm>
            <a:prstGeom prst="rect">
              <a:avLst/>
            </a:prstGeom>
          </p:spPr>
        </p:pic>
        <p:grpSp>
          <p:nvGrpSpPr>
            <p:cNvPr id="11" name="Groupe 10"/>
            <p:cNvGrpSpPr/>
            <p:nvPr/>
          </p:nvGrpSpPr>
          <p:grpSpPr>
            <a:xfrm>
              <a:off x="7682823" y="5384635"/>
              <a:ext cx="1100551" cy="299885"/>
              <a:chOff x="988189" y="1331036"/>
              <a:chExt cx="10215622" cy="2783619"/>
            </a:xfrm>
            <a:solidFill>
              <a:schemeClr val="accent2"/>
            </a:solidFill>
          </p:grpSpPr>
          <p:sp>
            <p:nvSpPr>
              <p:cNvPr id="12" name="Forme libre 11"/>
              <p:cNvSpPr/>
              <p:nvPr/>
            </p:nvSpPr>
            <p:spPr>
              <a:xfrm>
                <a:off x="988189" y="1331036"/>
                <a:ext cx="2783616" cy="2783619"/>
              </a:xfrm>
              <a:custGeom>
                <a:avLst/>
                <a:gdLst>
                  <a:gd name="connsiteX0" fmla="*/ 291329 w 4320000"/>
                  <a:gd name="connsiteY0" fmla="*/ 3240000 h 4320000"/>
                  <a:gd name="connsiteX1" fmla="*/ 1080000 w 4320000"/>
                  <a:gd name="connsiteY1" fmla="*/ 3240000 h 4320000"/>
                  <a:gd name="connsiteX2" fmla="*/ 1080000 w 4320000"/>
                  <a:gd name="connsiteY2" fmla="*/ 4027836 h 4320000"/>
                  <a:gd name="connsiteX3" fmla="*/ 909603 w 4320000"/>
                  <a:gd name="connsiteY3" fmla="*/ 3921492 h 4320000"/>
                  <a:gd name="connsiteX4" fmla="*/ 368894 w 4320000"/>
                  <a:gd name="connsiteY4" fmla="*/ 3367677 h 4320000"/>
                  <a:gd name="connsiteX5" fmla="*/ 2809121 w 4320000"/>
                  <a:gd name="connsiteY5" fmla="*/ 1080000 h 4320000"/>
                  <a:gd name="connsiteX6" fmla="*/ 2790000 w 4320000"/>
                  <a:gd name="connsiteY6" fmla="*/ 1099121 h 4320000"/>
                  <a:gd name="connsiteX7" fmla="*/ 2789999 w 4320000"/>
                  <a:gd name="connsiteY7" fmla="*/ 1510879 h 4320000"/>
                  <a:gd name="connsiteX8" fmla="*/ 2809120 w 4320000"/>
                  <a:gd name="connsiteY8" fmla="*/ 1530000 h 4320000"/>
                  <a:gd name="connsiteX9" fmla="*/ 3220879 w 4320000"/>
                  <a:gd name="connsiteY9" fmla="*/ 1530001 h 4320000"/>
                  <a:gd name="connsiteX10" fmla="*/ 3240000 w 4320000"/>
                  <a:gd name="connsiteY10" fmla="*/ 1510880 h 4320000"/>
                  <a:gd name="connsiteX11" fmla="*/ 3240000 w 4320000"/>
                  <a:gd name="connsiteY11" fmla="*/ 1099121 h 4320000"/>
                  <a:gd name="connsiteX12" fmla="*/ 3220879 w 4320000"/>
                  <a:gd name="connsiteY12" fmla="*/ 1080000 h 4320000"/>
                  <a:gd name="connsiteX13" fmla="*/ 2160000 w 4320000"/>
                  <a:gd name="connsiteY13" fmla="*/ 0 h 4320000"/>
                  <a:gd name="connsiteX14" fmla="*/ 4320000 w 4320000"/>
                  <a:gd name="connsiteY14" fmla="*/ 2160000 h 4320000"/>
                  <a:gd name="connsiteX15" fmla="*/ 2160000 w 4320000"/>
                  <a:gd name="connsiteY15" fmla="*/ 4320000 h 4320000"/>
                  <a:gd name="connsiteX16" fmla="*/ 1620183 w 4320000"/>
                  <a:gd name="connsiteY16" fmla="*/ 4251998 h 4320000"/>
                  <a:gd name="connsiteX17" fmla="*/ 1530000 w 4320000"/>
                  <a:gd name="connsiteY17" fmla="*/ 4225784 h 4320000"/>
                  <a:gd name="connsiteX18" fmla="*/ 1530000 w 4320000"/>
                  <a:gd name="connsiteY18" fmla="*/ 3240000 h 4320000"/>
                  <a:gd name="connsiteX19" fmla="*/ 2377188 w 4320000"/>
                  <a:gd name="connsiteY19" fmla="*/ 3240000 h 4320000"/>
                  <a:gd name="connsiteX20" fmla="*/ 3235545 w 4320000"/>
                  <a:gd name="connsiteY20" fmla="*/ 2465406 h 4320000"/>
                  <a:gd name="connsiteX21" fmla="*/ 3240000 w 4320000"/>
                  <a:gd name="connsiteY21" fmla="*/ 2377188 h 4320000"/>
                  <a:gd name="connsiteX22" fmla="*/ 3240000 w 4320000"/>
                  <a:gd name="connsiteY22" fmla="*/ 1999121 h 4320000"/>
                  <a:gd name="connsiteX23" fmla="*/ 3220879 w 4320000"/>
                  <a:gd name="connsiteY23" fmla="*/ 1980000 h 4320000"/>
                  <a:gd name="connsiteX24" fmla="*/ 2809121 w 4320000"/>
                  <a:gd name="connsiteY24" fmla="*/ 1980000 h 4320000"/>
                  <a:gd name="connsiteX25" fmla="*/ 2790000 w 4320000"/>
                  <a:gd name="connsiteY25" fmla="*/ 1999121 h 4320000"/>
                  <a:gd name="connsiteX26" fmla="*/ 2789999 w 4320000"/>
                  <a:gd name="connsiteY26" fmla="*/ 2304820 h 4320000"/>
                  <a:gd name="connsiteX27" fmla="*/ 2780143 w 4320000"/>
                  <a:gd name="connsiteY27" fmla="*/ 2402595 h 4320000"/>
                  <a:gd name="connsiteX28" fmla="*/ 2390699 w 4320000"/>
                  <a:gd name="connsiteY28" fmla="*/ 2782422 h 4320000"/>
                  <a:gd name="connsiteX29" fmla="*/ 2304818 w 4320000"/>
                  <a:gd name="connsiteY29" fmla="*/ 2790000 h 4320000"/>
                  <a:gd name="connsiteX30" fmla="*/ 1578634 w 4320000"/>
                  <a:gd name="connsiteY30" fmla="*/ 2790000 h 4320000"/>
                  <a:gd name="connsiteX31" fmla="*/ 1559705 w 4320000"/>
                  <a:gd name="connsiteY31" fmla="*/ 2786178 h 4320000"/>
                  <a:gd name="connsiteX32" fmla="*/ 1530000 w 4320000"/>
                  <a:gd name="connsiteY32" fmla="*/ 2741364 h 4320000"/>
                  <a:gd name="connsiteX33" fmla="*/ 1530000 w 4320000"/>
                  <a:gd name="connsiteY33" fmla="*/ 2015188 h 4320000"/>
                  <a:gd name="connsiteX34" fmla="*/ 1917406 w 4320000"/>
                  <a:gd name="connsiteY34" fmla="*/ 1539858 h 4320000"/>
                  <a:gd name="connsiteX35" fmla="*/ 2015185 w 4320000"/>
                  <a:gd name="connsiteY35" fmla="*/ 1530001 h 4320000"/>
                  <a:gd name="connsiteX36" fmla="*/ 2320879 w 4320000"/>
                  <a:gd name="connsiteY36" fmla="*/ 1530001 h 4320000"/>
                  <a:gd name="connsiteX37" fmla="*/ 2340000 w 4320000"/>
                  <a:gd name="connsiteY37" fmla="*/ 1510880 h 4320000"/>
                  <a:gd name="connsiteX38" fmla="*/ 2340000 w 4320000"/>
                  <a:gd name="connsiteY38" fmla="*/ 1099121 h 4320000"/>
                  <a:gd name="connsiteX39" fmla="*/ 2320879 w 4320000"/>
                  <a:gd name="connsiteY39" fmla="*/ 1080000 h 4320000"/>
                  <a:gd name="connsiteX40" fmla="*/ 1942812 w 4320000"/>
                  <a:gd name="connsiteY40" fmla="*/ 1080000 h 4320000"/>
                  <a:gd name="connsiteX41" fmla="*/ 1854594 w 4320000"/>
                  <a:gd name="connsiteY41" fmla="*/ 1084455 h 4320000"/>
                  <a:gd name="connsiteX42" fmla="*/ 1080000 w 4320000"/>
                  <a:gd name="connsiteY42" fmla="*/ 1942812 h 4320000"/>
                  <a:gd name="connsiteX43" fmla="*/ 1080000 w 4320000"/>
                  <a:gd name="connsiteY43" fmla="*/ 2790000 h 4320000"/>
                  <a:gd name="connsiteX44" fmla="*/ 93942 w 4320000"/>
                  <a:gd name="connsiteY44" fmla="*/ 2790000 h 4320000"/>
                  <a:gd name="connsiteX45" fmla="*/ 43884 w 4320000"/>
                  <a:gd name="connsiteY45" fmla="*/ 2595315 h 4320000"/>
                  <a:gd name="connsiteX46" fmla="*/ 0 w 4320000"/>
                  <a:gd name="connsiteY46" fmla="*/ 2160000 h 4320000"/>
                  <a:gd name="connsiteX47" fmla="*/ 2160000 w 4320000"/>
                  <a:gd name="connsiteY47" fmla="*/ 0 h 432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320000" h="4320000">
                    <a:moveTo>
                      <a:pt x="291329" y="3240000"/>
                    </a:moveTo>
                    <a:lnTo>
                      <a:pt x="1080000" y="3240000"/>
                    </a:lnTo>
                    <a:lnTo>
                      <a:pt x="1080000" y="4027836"/>
                    </a:lnTo>
                    <a:lnTo>
                      <a:pt x="909603" y="3921492"/>
                    </a:lnTo>
                    <a:cubicBezTo>
                      <a:pt x="697875" y="3770924"/>
                      <a:pt x="514457" y="3583138"/>
                      <a:pt x="368894" y="3367677"/>
                    </a:cubicBezTo>
                    <a:close/>
                    <a:moveTo>
                      <a:pt x="2809121" y="1080000"/>
                    </a:moveTo>
                    <a:cubicBezTo>
                      <a:pt x="2798561" y="1080000"/>
                      <a:pt x="2790000" y="1088561"/>
                      <a:pt x="2790000" y="1099121"/>
                    </a:cubicBezTo>
                    <a:lnTo>
                      <a:pt x="2789999" y="1510879"/>
                    </a:lnTo>
                    <a:cubicBezTo>
                      <a:pt x="2789999" y="1521439"/>
                      <a:pt x="2798560" y="1530000"/>
                      <a:pt x="2809120" y="1530000"/>
                    </a:cubicBezTo>
                    <a:cubicBezTo>
                      <a:pt x="2946373" y="1530000"/>
                      <a:pt x="3083626" y="1530001"/>
                      <a:pt x="3220879" y="1530001"/>
                    </a:cubicBezTo>
                    <a:cubicBezTo>
                      <a:pt x="3231439" y="1530001"/>
                      <a:pt x="3240000" y="1521440"/>
                      <a:pt x="3240000" y="1510880"/>
                    </a:cubicBezTo>
                    <a:lnTo>
                      <a:pt x="3240000" y="1099121"/>
                    </a:lnTo>
                    <a:cubicBezTo>
                      <a:pt x="3240000" y="1088561"/>
                      <a:pt x="3231439" y="1080000"/>
                      <a:pt x="3220879" y="1080000"/>
                    </a:cubicBezTo>
                    <a:close/>
                    <a:moveTo>
                      <a:pt x="2160000" y="0"/>
                    </a:moveTo>
                    <a:cubicBezTo>
                      <a:pt x="3352935" y="0"/>
                      <a:pt x="4320000" y="967065"/>
                      <a:pt x="4320000" y="2160000"/>
                    </a:cubicBezTo>
                    <a:cubicBezTo>
                      <a:pt x="4320000" y="3352935"/>
                      <a:pt x="3352935" y="4320000"/>
                      <a:pt x="2160000" y="4320000"/>
                    </a:cubicBezTo>
                    <a:cubicBezTo>
                      <a:pt x="1973604" y="4320000"/>
                      <a:pt x="1792722" y="4296390"/>
                      <a:pt x="1620183" y="4251998"/>
                    </a:cubicBezTo>
                    <a:lnTo>
                      <a:pt x="1530000" y="4225784"/>
                    </a:lnTo>
                    <a:lnTo>
                      <a:pt x="1530000" y="3240000"/>
                    </a:lnTo>
                    <a:lnTo>
                      <a:pt x="2377188" y="3240000"/>
                    </a:lnTo>
                    <a:cubicBezTo>
                      <a:pt x="2823924" y="3240000"/>
                      <a:pt x="3191361" y="2900484"/>
                      <a:pt x="3235545" y="2465406"/>
                    </a:cubicBezTo>
                    <a:lnTo>
                      <a:pt x="3240000" y="2377188"/>
                    </a:lnTo>
                    <a:lnTo>
                      <a:pt x="3240000" y="1999121"/>
                    </a:lnTo>
                    <a:cubicBezTo>
                      <a:pt x="3240000" y="1988561"/>
                      <a:pt x="3231439" y="1980000"/>
                      <a:pt x="3220879" y="1980000"/>
                    </a:cubicBezTo>
                    <a:lnTo>
                      <a:pt x="2809121" y="1980000"/>
                    </a:lnTo>
                    <a:cubicBezTo>
                      <a:pt x="2798561" y="1980000"/>
                      <a:pt x="2790000" y="1988561"/>
                      <a:pt x="2790000" y="1999121"/>
                    </a:cubicBezTo>
                    <a:lnTo>
                      <a:pt x="2789999" y="2304820"/>
                    </a:lnTo>
                    <a:lnTo>
                      <a:pt x="2780143" y="2402595"/>
                    </a:lnTo>
                    <a:cubicBezTo>
                      <a:pt x="2740556" y="2596051"/>
                      <a:pt x="2585835" y="2747566"/>
                      <a:pt x="2390699" y="2782422"/>
                    </a:cubicBezTo>
                    <a:lnTo>
                      <a:pt x="2304818" y="2790000"/>
                    </a:lnTo>
                    <a:lnTo>
                      <a:pt x="1578634" y="2790000"/>
                    </a:lnTo>
                    <a:lnTo>
                      <a:pt x="1559705" y="2786178"/>
                    </a:lnTo>
                    <a:cubicBezTo>
                      <a:pt x="1542249" y="2778795"/>
                      <a:pt x="1530000" y="2761510"/>
                      <a:pt x="1530000" y="2741364"/>
                    </a:cubicBezTo>
                    <a:lnTo>
                      <a:pt x="1530000" y="2015188"/>
                    </a:lnTo>
                    <a:cubicBezTo>
                      <a:pt x="1530000" y="1780722"/>
                      <a:pt x="1696314" y="1585100"/>
                      <a:pt x="1917406" y="1539858"/>
                    </a:cubicBezTo>
                    <a:cubicBezTo>
                      <a:pt x="1953809" y="1530857"/>
                      <a:pt x="1978782" y="1529477"/>
                      <a:pt x="2015185" y="1530001"/>
                    </a:cubicBezTo>
                    <a:lnTo>
                      <a:pt x="2320879" y="1530001"/>
                    </a:lnTo>
                    <a:cubicBezTo>
                      <a:pt x="2331439" y="1530001"/>
                      <a:pt x="2340000" y="1521440"/>
                      <a:pt x="2340000" y="1510880"/>
                    </a:cubicBezTo>
                    <a:lnTo>
                      <a:pt x="2340000" y="1099121"/>
                    </a:lnTo>
                    <a:cubicBezTo>
                      <a:pt x="2340000" y="1088561"/>
                      <a:pt x="2331439" y="1080000"/>
                      <a:pt x="2320879" y="1080000"/>
                    </a:cubicBezTo>
                    <a:lnTo>
                      <a:pt x="1942812" y="1080000"/>
                    </a:lnTo>
                    <a:lnTo>
                      <a:pt x="1854594" y="1084455"/>
                    </a:lnTo>
                    <a:cubicBezTo>
                      <a:pt x="1419516" y="1128639"/>
                      <a:pt x="1080000" y="1496077"/>
                      <a:pt x="1080000" y="1942812"/>
                    </a:cubicBezTo>
                    <a:lnTo>
                      <a:pt x="1080000" y="2790000"/>
                    </a:lnTo>
                    <a:lnTo>
                      <a:pt x="93942" y="2790000"/>
                    </a:lnTo>
                    <a:lnTo>
                      <a:pt x="43884" y="2595315"/>
                    </a:lnTo>
                    <a:cubicBezTo>
                      <a:pt x="15111" y="2454705"/>
                      <a:pt x="0" y="2309117"/>
                      <a:pt x="0" y="2160000"/>
                    </a:cubicBezTo>
                    <a:cubicBezTo>
                      <a:pt x="0" y="967065"/>
                      <a:pt x="967065" y="0"/>
                      <a:pt x="21600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3" name="Forme libre 12"/>
              <p:cNvSpPr/>
              <p:nvPr/>
            </p:nvSpPr>
            <p:spPr>
              <a:xfrm>
                <a:off x="4158032" y="1331036"/>
                <a:ext cx="7045779" cy="2783619"/>
              </a:xfrm>
              <a:custGeom>
                <a:avLst/>
                <a:gdLst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6331013 w 6726769"/>
                  <a:gd name="connsiteY12" fmla="*/ 0 h 2657584"/>
                  <a:gd name="connsiteX13" fmla="*/ 6709207 w 6726769"/>
                  <a:gd name="connsiteY13" fmla="*/ 0 h 2657584"/>
                  <a:gd name="connsiteX14" fmla="*/ 6726769 w 6726769"/>
                  <a:gd name="connsiteY14" fmla="*/ 17562 h 2657584"/>
                  <a:gd name="connsiteX15" fmla="*/ 6726769 w 6726769"/>
                  <a:gd name="connsiteY15" fmla="*/ 395757 h 2657584"/>
                  <a:gd name="connsiteX16" fmla="*/ 6709207 w 6726769"/>
                  <a:gd name="connsiteY16" fmla="*/ 413319 h 2657584"/>
                  <a:gd name="connsiteX17" fmla="*/ 6331013 w 6726769"/>
                  <a:gd name="connsiteY17" fmla="*/ 413318 h 2657584"/>
                  <a:gd name="connsiteX18" fmla="*/ 6313450 w 6726769"/>
                  <a:gd name="connsiteY18" fmla="*/ 395756 h 2657584"/>
                  <a:gd name="connsiteX19" fmla="*/ 6313451 w 6726769"/>
                  <a:gd name="connsiteY19" fmla="*/ 17562 h 2657584"/>
                  <a:gd name="connsiteX20" fmla="*/ 6331013 w 6726769"/>
                  <a:gd name="connsiteY20" fmla="*/ 0 h 2657584"/>
                  <a:gd name="connsiteX21" fmla="*/ 5535323 w 6726769"/>
                  <a:gd name="connsiteY21" fmla="*/ 0 h 2657584"/>
                  <a:gd name="connsiteX22" fmla="*/ 5882571 w 6726769"/>
                  <a:gd name="connsiteY22" fmla="*/ 0 h 2657584"/>
                  <a:gd name="connsiteX23" fmla="*/ 5900133 w 6726769"/>
                  <a:gd name="connsiteY23" fmla="*/ 17562 h 2657584"/>
                  <a:gd name="connsiteX24" fmla="*/ 5900133 w 6726769"/>
                  <a:gd name="connsiteY24" fmla="*/ 395757 h 2657584"/>
                  <a:gd name="connsiteX25" fmla="*/ 5882571 w 6726769"/>
                  <a:gd name="connsiteY25" fmla="*/ 413319 h 2657584"/>
                  <a:gd name="connsiteX26" fmla="*/ 5601796 w 6726769"/>
                  <a:gd name="connsiteY26" fmla="*/ 413319 h 2657584"/>
                  <a:gd name="connsiteX27" fmla="*/ 5511987 w 6726769"/>
                  <a:gd name="connsiteY27" fmla="*/ 422372 h 2657584"/>
                  <a:gd name="connsiteX28" fmla="*/ 5156161 w 6726769"/>
                  <a:gd name="connsiteY28" fmla="*/ 858955 h 2657584"/>
                  <a:gd name="connsiteX29" fmla="*/ 5156161 w 6726769"/>
                  <a:gd name="connsiteY29" fmla="*/ 1525936 h 2657584"/>
                  <a:gd name="connsiteX30" fmla="*/ 5200832 w 6726769"/>
                  <a:gd name="connsiteY30" fmla="*/ 1570607 h 2657584"/>
                  <a:gd name="connsiteX31" fmla="*/ 5867813 w 6726769"/>
                  <a:gd name="connsiteY31" fmla="*/ 1570607 h 2657584"/>
                  <a:gd name="connsiteX32" fmla="*/ 6304398 w 6726769"/>
                  <a:gd name="connsiteY32" fmla="*/ 1214782 h 2657584"/>
                  <a:gd name="connsiteX33" fmla="*/ 6313450 w 6726769"/>
                  <a:gd name="connsiteY33" fmla="*/ 1124977 h 2657584"/>
                  <a:gd name="connsiteX34" fmla="*/ 6313451 w 6726769"/>
                  <a:gd name="connsiteY34" fmla="*/ 844197 h 2657584"/>
                  <a:gd name="connsiteX35" fmla="*/ 6331013 w 6726769"/>
                  <a:gd name="connsiteY35" fmla="*/ 826635 h 2657584"/>
                  <a:gd name="connsiteX36" fmla="*/ 6709207 w 6726769"/>
                  <a:gd name="connsiteY36" fmla="*/ 826635 h 2657584"/>
                  <a:gd name="connsiteX37" fmla="*/ 6726769 w 6726769"/>
                  <a:gd name="connsiteY37" fmla="*/ 844197 h 2657584"/>
                  <a:gd name="connsiteX38" fmla="*/ 6726769 w 6726769"/>
                  <a:gd name="connsiteY38" fmla="*/ 1191446 h 2657584"/>
                  <a:gd name="connsiteX39" fmla="*/ 6722677 w 6726769"/>
                  <a:gd name="connsiteY39" fmla="*/ 1272473 h 2657584"/>
                  <a:gd name="connsiteX40" fmla="*/ 5934289 w 6726769"/>
                  <a:gd name="connsiteY40" fmla="*/ 1983925 h 2657584"/>
                  <a:gd name="connsiteX41" fmla="*/ 5156161 w 6726769"/>
                  <a:gd name="connsiteY41" fmla="*/ 1983925 h 2657584"/>
                  <a:gd name="connsiteX42" fmla="*/ 5156562 w 6726769"/>
                  <a:gd name="connsiteY42" fmla="*/ 2617403 h 2657584"/>
                  <a:gd name="connsiteX43" fmla="*/ 5125681 w 6726769"/>
                  <a:gd name="connsiteY43" fmla="*/ 2657584 h 2657584"/>
                  <a:gd name="connsiteX44" fmla="*/ 4761894 w 6726769"/>
                  <a:gd name="connsiteY44" fmla="*/ 2657584 h 2657584"/>
                  <a:gd name="connsiteX45" fmla="*/ 4733441 w 6726769"/>
                  <a:gd name="connsiteY45" fmla="*/ 2633373 h 2657584"/>
                  <a:gd name="connsiteX46" fmla="*/ 4733441 w 6726769"/>
                  <a:gd name="connsiteY46" fmla="*/ 1993140 h 2657584"/>
                  <a:gd name="connsiteX47" fmla="*/ 4706347 w 6726769"/>
                  <a:gd name="connsiteY47" fmla="*/ 1993140 h 2657584"/>
                  <a:gd name="connsiteX48" fmla="*/ 4706347 w 6726769"/>
                  <a:gd name="connsiteY48" fmla="*/ 1991367 h 2657584"/>
                  <a:gd name="connsiteX49" fmla="*/ 4460185 w 6726769"/>
                  <a:gd name="connsiteY49" fmla="*/ 1991366 h 2657584"/>
                  <a:gd name="connsiteX50" fmla="*/ 4460185 w 6726769"/>
                  <a:gd name="connsiteY50" fmla="*/ 1993141 h 2657584"/>
                  <a:gd name="connsiteX51" fmla="*/ 4206211 w 6726769"/>
                  <a:gd name="connsiteY51" fmla="*/ 1993141 h 2657584"/>
                  <a:gd name="connsiteX52" fmla="*/ 4312827 w 6726769"/>
                  <a:gd name="connsiteY52" fmla="*/ 2289948 h 2657584"/>
                  <a:gd name="connsiteX53" fmla="*/ 4437281 w 6726769"/>
                  <a:gd name="connsiteY53" fmla="*/ 2635316 h 2657584"/>
                  <a:gd name="connsiteX54" fmla="*/ 4428809 w 6726769"/>
                  <a:gd name="connsiteY54" fmla="*/ 2657315 h 2657584"/>
                  <a:gd name="connsiteX55" fmla="*/ 4020048 w 6726769"/>
                  <a:gd name="connsiteY55" fmla="*/ 2657584 h 2657584"/>
                  <a:gd name="connsiteX56" fmla="*/ 3991878 w 6726769"/>
                  <a:gd name="connsiteY56" fmla="*/ 2629187 h 2657584"/>
                  <a:gd name="connsiteX57" fmla="*/ 3764077 w 6726769"/>
                  <a:gd name="connsiteY57" fmla="*/ 1993141 h 2657584"/>
                  <a:gd name="connsiteX58" fmla="*/ 2745415 w 6726769"/>
                  <a:gd name="connsiteY58" fmla="*/ 1993141 h 2657584"/>
                  <a:gd name="connsiteX59" fmla="*/ 2514670 w 6726769"/>
                  <a:gd name="connsiteY59" fmla="*/ 2634461 h 2657584"/>
                  <a:gd name="connsiteX60" fmla="*/ 2491773 w 6726769"/>
                  <a:gd name="connsiteY60" fmla="*/ 2657584 h 2657584"/>
                  <a:gd name="connsiteX61" fmla="*/ 2083012 w 6726769"/>
                  <a:gd name="connsiteY61" fmla="*/ 2657315 h 2657584"/>
                  <a:gd name="connsiteX62" fmla="*/ 2074542 w 6726769"/>
                  <a:gd name="connsiteY62" fmla="*/ 2635316 h 2657584"/>
                  <a:gd name="connsiteX63" fmla="*/ 3010385 w 6726769"/>
                  <a:gd name="connsiteY63" fmla="*/ 29368 h 2657584"/>
                  <a:gd name="connsiteX64" fmla="*/ 3036287 w 6726769"/>
                  <a:gd name="connsiteY64" fmla="*/ 1489 h 2657584"/>
                  <a:gd name="connsiteX65" fmla="*/ 3475536 w 6726769"/>
                  <a:gd name="connsiteY65" fmla="*/ 1489 h 2657584"/>
                  <a:gd name="connsiteX66" fmla="*/ 3499680 w 6726769"/>
                  <a:gd name="connsiteY66" fmla="*/ 25853 h 2657584"/>
                  <a:gd name="connsiteX67" fmla="*/ 4043994 w 6726769"/>
                  <a:gd name="connsiteY67" fmla="*/ 1540848 h 2657584"/>
                  <a:gd name="connsiteX68" fmla="*/ 4057266 w 6726769"/>
                  <a:gd name="connsiteY68" fmla="*/ 1577865 h 2657584"/>
                  <a:gd name="connsiteX69" fmla="*/ 4460185 w 6726769"/>
                  <a:gd name="connsiteY69" fmla="*/ 1577865 h 2657584"/>
                  <a:gd name="connsiteX70" fmla="*/ 4460185 w 6726769"/>
                  <a:gd name="connsiteY70" fmla="*/ 1578048 h 2657584"/>
                  <a:gd name="connsiteX71" fmla="*/ 4706347 w 6726769"/>
                  <a:gd name="connsiteY71" fmla="*/ 1578048 h 2657584"/>
                  <a:gd name="connsiteX72" fmla="*/ 4706347 w 6726769"/>
                  <a:gd name="connsiteY72" fmla="*/ 1577864 h 2657584"/>
                  <a:gd name="connsiteX73" fmla="*/ 4733441 w 6726769"/>
                  <a:gd name="connsiteY73" fmla="*/ 1577864 h 2657584"/>
                  <a:gd name="connsiteX74" fmla="*/ 4733441 w 6726769"/>
                  <a:gd name="connsiteY74" fmla="*/ 1197092 h 2657584"/>
                  <a:gd name="connsiteX75" fmla="*/ 4733441 w 6726769"/>
                  <a:gd name="connsiteY75" fmla="*/ 796235 h 2657584"/>
                  <a:gd name="connsiteX76" fmla="*/ 4740728 w 6726769"/>
                  <a:gd name="connsiteY76" fmla="*/ 714547 h 2657584"/>
                  <a:gd name="connsiteX77" fmla="*/ 5454296 w 6726769"/>
                  <a:gd name="connsiteY77" fmla="*/ 4092 h 2657584"/>
                  <a:gd name="connsiteX78" fmla="*/ 687490 w 6726769"/>
                  <a:gd name="connsiteY78" fmla="*/ 0 h 2657584"/>
                  <a:gd name="connsiteX79" fmla="*/ 1383972 w 6726769"/>
                  <a:gd name="connsiteY79" fmla="*/ 0 h 2657584"/>
                  <a:gd name="connsiteX80" fmla="*/ 1750827 w 6726769"/>
                  <a:gd name="connsiteY80" fmla="*/ 0 h 2657584"/>
                  <a:gd name="connsiteX81" fmla="*/ 2447309 w 6726769"/>
                  <a:gd name="connsiteY81" fmla="*/ 0 h 2657584"/>
                  <a:gd name="connsiteX82" fmla="*/ 2471515 w 6726769"/>
                  <a:gd name="connsiteY82" fmla="*/ 24207 h 2657584"/>
                  <a:gd name="connsiteX83" fmla="*/ 2471515 w 6726769"/>
                  <a:gd name="connsiteY83" fmla="*/ 391071 h 2657584"/>
                  <a:gd name="connsiteX84" fmla="*/ 2447309 w 6726769"/>
                  <a:gd name="connsiteY84" fmla="*/ 415278 h 2657584"/>
                  <a:gd name="connsiteX85" fmla="*/ 1775038 w 6726769"/>
                  <a:gd name="connsiteY85" fmla="*/ 415278 h 2657584"/>
                  <a:gd name="connsiteX86" fmla="*/ 1775038 w 6726769"/>
                  <a:gd name="connsiteY86" fmla="*/ 2633374 h 2657584"/>
                  <a:gd name="connsiteX87" fmla="*/ 1750827 w 6726769"/>
                  <a:gd name="connsiteY87" fmla="*/ 2657584 h 2657584"/>
                  <a:gd name="connsiteX88" fmla="*/ 1383972 w 6726769"/>
                  <a:gd name="connsiteY88" fmla="*/ 2657584 h 2657584"/>
                  <a:gd name="connsiteX89" fmla="*/ 1359761 w 6726769"/>
                  <a:gd name="connsiteY89" fmla="*/ 2633374 h 2657584"/>
                  <a:gd name="connsiteX90" fmla="*/ 1359761 w 6726769"/>
                  <a:gd name="connsiteY90" fmla="*/ 415278 h 2657584"/>
                  <a:gd name="connsiteX91" fmla="*/ 687489 w 6726769"/>
                  <a:gd name="connsiteY91" fmla="*/ 415277 h 2657584"/>
                  <a:gd name="connsiteX92" fmla="*/ 663283 w 6726769"/>
                  <a:gd name="connsiteY92" fmla="*/ 391070 h 2657584"/>
                  <a:gd name="connsiteX93" fmla="*/ 663283 w 6726769"/>
                  <a:gd name="connsiteY93" fmla="*/ 24207 h 2657584"/>
                  <a:gd name="connsiteX94" fmla="*/ 687490 w 6726769"/>
                  <a:gd name="connsiteY94" fmla="*/ 0 h 2657584"/>
                  <a:gd name="connsiteX95" fmla="*/ 24212 w 6726769"/>
                  <a:gd name="connsiteY95" fmla="*/ 0 h 2657584"/>
                  <a:gd name="connsiteX96" fmla="*/ 391066 w 6726769"/>
                  <a:gd name="connsiteY96" fmla="*/ 0 h 2657584"/>
                  <a:gd name="connsiteX97" fmla="*/ 415277 w 6726769"/>
                  <a:gd name="connsiteY97" fmla="*/ 24210 h 2657584"/>
                  <a:gd name="connsiteX98" fmla="*/ 415277 w 6726769"/>
                  <a:gd name="connsiteY98" fmla="*/ 391066 h 2657584"/>
                  <a:gd name="connsiteX99" fmla="*/ 391066 w 6726769"/>
                  <a:gd name="connsiteY99" fmla="*/ 415277 h 2657584"/>
                  <a:gd name="connsiteX100" fmla="*/ 24212 w 6726769"/>
                  <a:gd name="connsiteY100" fmla="*/ 415277 h 2657584"/>
                  <a:gd name="connsiteX101" fmla="*/ 0 w 6726769"/>
                  <a:gd name="connsiteY101" fmla="*/ 391066 h 2657584"/>
                  <a:gd name="connsiteX102" fmla="*/ 0 w 6726769"/>
                  <a:gd name="connsiteY102" fmla="*/ 24210 h 2657584"/>
                  <a:gd name="connsiteX103" fmla="*/ 24212 w 6726769"/>
                  <a:gd name="connsiteY103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460185 w 6726769"/>
                  <a:gd name="connsiteY50" fmla="*/ 1991366 h 2657584"/>
                  <a:gd name="connsiteX51" fmla="*/ 4206211 w 6726769"/>
                  <a:gd name="connsiteY51" fmla="*/ 1993141 h 2657584"/>
                  <a:gd name="connsiteX52" fmla="*/ 4312827 w 6726769"/>
                  <a:gd name="connsiteY52" fmla="*/ 2289948 h 2657584"/>
                  <a:gd name="connsiteX53" fmla="*/ 4437281 w 6726769"/>
                  <a:gd name="connsiteY53" fmla="*/ 2635316 h 2657584"/>
                  <a:gd name="connsiteX54" fmla="*/ 4428809 w 6726769"/>
                  <a:gd name="connsiteY54" fmla="*/ 2657315 h 2657584"/>
                  <a:gd name="connsiteX55" fmla="*/ 4020048 w 6726769"/>
                  <a:gd name="connsiteY55" fmla="*/ 2657584 h 2657584"/>
                  <a:gd name="connsiteX56" fmla="*/ 3991878 w 6726769"/>
                  <a:gd name="connsiteY56" fmla="*/ 2629187 h 2657584"/>
                  <a:gd name="connsiteX57" fmla="*/ 3764077 w 6726769"/>
                  <a:gd name="connsiteY57" fmla="*/ 1993141 h 2657584"/>
                  <a:gd name="connsiteX58" fmla="*/ 2745415 w 6726769"/>
                  <a:gd name="connsiteY58" fmla="*/ 1993141 h 2657584"/>
                  <a:gd name="connsiteX59" fmla="*/ 2514670 w 6726769"/>
                  <a:gd name="connsiteY59" fmla="*/ 2634461 h 2657584"/>
                  <a:gd name="connsiteX60" fmla="*/ 2491773 w 6726769"/>
                  <a:gd name="connsiteY60" fmla="*/ 2657584 h 2657584"/>
                  <a:gd name="connsiteX61" fmla="*/ 2083012 w 6726769"/>
                  <a:gd name="connsiteY61" fmla="*/ 2657315 h 2657584"/>
                  <a:gd name="connsiteX62" fmla="*/ 2074542 w 6726769"/>
                  <a:gd name="connsiteY62" fmla="*/ 2635316 h 2657584"/>
                  <a:gd name="connsiteX63" fmla="*/ 3010385 w 6726769"/>
                  <a:gd name="connsiteY63" fmla="*/ 29368 h 2657584"/>
                  <a:gd name="connsiteX64" fmla="*/ 3036287 w 6726769"/>
                  <a:gd name="connsiteY64" fmla="*/ 1489 h 2657584"/>
                  <a:gd name="connsiteX65" fmla="*/ 3475536 w 6726769"/>
                  <a:gd name="connsiteY65" fmla="*/ 1489 h 2657584"/>
                  <a:gd name="connsiteX66" fmla="*/ 3499680 w 6726769"/>
                  <a:gd name="connsiteY66" fmla="*/ 25853 h 2657584"/>
                  <a:gd name="connsiteX67" fmla="*/ 4043994 w 6726769"/>
                  <a:gd name="connsiteY67" fmla="*/ 1540848 h 2657584"/>
                  <a:gd name="connsiteX68" fmla="*/ 4057266 w 6726769"/>
                  <a:gd name="connsiteY68" fmla="*/ 1577865 h 2657584"/>
                  <a:gd name="connsiteX69" fmla="*/ 4460185 w 6726769"/>
                  <a:gd name="connsiteY69" fmla="*/ 1577865 h 2657584"/>
                  <a:gd name="connsiteX70" fmla="*/ 4460185 w 6726769"/>
                  <a:gd name="connsiteY70" fmla="*/ 1578048 h 2657584"/>
                  <a:gd name="connsiteX71" fmla="*/ 4706347 w 6726769"/>
                  <a:gd name="connsiteY71" fmla="*/ 1578048 h 2657584"/>
                  <a:gd name="connsiteX72" fmla="*/ 4706347 w 6726769"/>
                  <a:gd name="connsiteY72" fmla="*/ 1577864 h 2657584"/>
                  <a:gd name="connsiteX73" fmla="*/ 4733441 w 6726769"/>
                  <a:gd name="connsiteY73" fmla="*/ 1577864 h 2657584"/>
                  <a:gd name="connsiteX74" fmla="*/ 4733441 w 6726769"/>
                  <a:gd name="connsiteY74" fmla="*/ 1197092 h 2657584"/>
                  <a:gd name="connsiteX75" fmla="*/ 4733441 w 6726769"/>
                  <a:gd name="connsiteY75" fmla="*/ 796235 h 2657584"/>
                  <a:gd name="connsiteX76" fmla="*/ 4740728 w 6726769"/>
                  <a:gd name="connsiteY76" fmla="*/ 714547 h 2657584"/>
                  <a:gd name="connsiteX77" fmla="*/ 5454296 w 6726769"/>
                  <a:gd name="connsiteY77" fmla="*/ 4092 h 2657584"/>
                  <a:gd name="connsiteX78" fmla="*/ 5535323 w 6726769"/>
                  <a:gd name="connsiteY78" fmla="*/ 0 h 2657584"/>
                  <a:gd name="connsiteX79" fmla="*/ 687490 w 6726769"/>
                  <a:gd name="connsiteY79" fmla="*/ 0 h 2657584"/>
                  <a:gd name="connsiteX80" fmla="*/ 1383972 w 6726769"/>
                  <a:gd name="connsiteY80" fmla="*/ 0 h 2657584"/>
                  <a:gd name="connsiteX81" fmla="*/ 1750827 w 6726769"/>
                  <a:gd name="connsiteY81" fmla="*/ 0 h 2657584"/>
                  <a:gd name="connsiteX82" fmla="*/ 2447309 w 6726769"/>
                  <a:gd name="connsiteY82" fmla="*/ 0 h 2657584"/>
                  <a:gd name="connsiteX83" fmla="*/ 2471515 w 6726769"/>
                  <a:gd name="connsiteY83" fmla="*/ 24207 h 2657584"/>
                  <a:gd name="connsiteX84" fmla="*/ 2471515 w 6726769"/>
                  <a:gd name="connsiteY84" fmla="*/ 391071 h 2657584"/>
                  <a:gd name="connsiteX85" fmla="*/ 2447309 w 6726769"/>
                  <a:gd name="connsiteY85" fmla="*/ 415278 h 2657584"/>
                  <a:gd name="connsiteX86" fmla="*/ 1775038 w 6726769"/>
                  <a:gd name="connsiteY86" fmla="*/ 415278 h 2657584"/>
                  <a:gd name="connsiteX87" fmla="*/ 1775038 w 6726769"/>
                  <a:gd name="connsiteY87" fmla="*/ 2633374 h 2657584"/>
                  <a:gd name="connsiteX88" fmla="*/ 1750827 w 6726769"/>
                  <a:gd name="connsiteY88" fmla="*/ 2657584 h 2657584"/>
                  <a:gd name="connsiteX89" fmla="*/ 1383972 w 6726769"/>
                  <a:gd name="connsiteY89" fmla="*/ 2657584 h 2657584"/>
                  <a:gd name="connsiteX90" fmla="*/ 1359761 w 6726769"/>
                  <a:gd name="connsiteY90" fmla="*/ 2633374 h 2657584"/>
                  <a:gd name="connsiteX91" fmla="*/ 1359761 w 6726769"/>
                  <a:gd name="connsiteY91" fmla="*/ 415278 h 2657584"/>
                  <a:gd name="connsiteX92" fmla="*/ 687489 w 6726769"/>
                  <a:gd name="connsiteY92" fmla="*/ 415277 h 2657584"/>
                  <a:gd name="connsiteX93" fmla="*/ 663283 w 6726769"/>
                  <a:gd name="connsiteY93" fmla="*/ 391070 h 2657584"/>
                  <a:gd name="connsiteX94" fmla="*/ 663283 w 6726769"/>
                  <a:gd name="connsiteY94" fmla="*/ 24207 h 2657584"/>
                  <a:gd name="connsiteX95" fmla="*/ 687490 w 6726769"/>
                  <a:gd name="connsiteY95" fmla="*/ 0 h 2657584"/>
                  <a:gd name="connsiteX96" fmla="*/ 24212 w 6726769"/>
                  <a:gd name="connsiteY96" fmla="*/ 0 h 2657584"/>
                  <a:gd name="connsiteX97" fmla="*/ 391066 w 6726769"/>
                  <a:gd name="connsiteY97" fmla="*/ 0 h 2657584"/>
                  <a:gd name="connsiteX98" fmla="*/ 415277 w 6726769"/>
                  <a:gd name="connsiteY98" fmla="*/ 24210 h 2657584"/>
                  <a:gd name="connsiteX99" fmla="*/ 415277 w 6726769"/>
                  <a:gd name="connsiteY99" fmla="*/ 391066 h 2657584"/>
                  <a:gd name="connsiteX100" fmla="*/ 391066 w 6726769"/>
                  <a:gd name="connsiteY100" fmla="*/ 415277 h 2657584"/>
                  <a:gd name="connsiteX101" fmla="*/ 24212 w 6726769"/>
                  <a:gd name="connsiteY101" fmla="*/ 415277 h 2657584"/>
                  <a:gd name="connsiteX102" fmla="*/ 0 w 6726769"/>
                  <a:gd name="connsiteY102" fmla="*/ 391066 h 2657584"/>
                  <a:gd name="connsiteX103" fmla="*/ 0 w 6726769"/>
                  <a:gd name="connsiteY103" fmla="*/ 24210 h 2657584"/>
                  <a:gd name="connsiteX104" fmla="*/ 24212 w 6726769"/>
                  <a:gd name="connsiteY104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460185 w 6726769"/>
                  <a:gd name="connsiteY68" fmla="*/ 1577865 h 2657584"/>
                  <a:gd name="connsiteX69" fmla="*/ 4460185 w 6726769"/>
                  <a:gd name="connsiteY69" fmla="*/ 1578048 h 2657584"/>
                  <a:gd name="connsiteX70" fmla="*/ 4706347 w 6726769"/>
                  <a:gd name="connsiteY70" fmla="*/ 1578048 h 2657584"/>
                  <a:gd name="connsiteX71" fmla="*/ 4706347 w 6726769"/>
                  <a:gd name="connsiteY71" fmla="*/ 1577864 h 2657584"/>
                  <a:gd name="connsiteX72" fmla="*/ 4733441 w 6726769"/>
                  <a:gd name="connsiteY72" fmla="*/ 1577864 h 2657584"/>
                  <a:gd name="connsiteX73" fmla="*/ 4733441 w 6726769"/>
                  <a:gd name="connsiteY73" fmla="*/ 1197092 h 2657584"/>
                  <a:gd name="connsiteX74" fmla="*/ 4733441 w 6726769"/>
                  <a:gd name="connsiteY74" fmla="*/ 796235 h 2657584"/>
                  <a:gd name="connsiteX75" fmla="*/ 4740728 w 6726769"/>
                  <a:gd name="connsiteY75" fmla="*/ 714547 h 2657584"/>
                  <a:gd name="connsiteX76" fmla="*/ 5454296 w 6726769"/>
                  <a:gd name="connsiteY76" fmla="*/ 4092 h 2657584"/>
                  <a:gd name="connsiteX77" fmla="*/ 5535323 w 6726769"/>
                  <a:gd name="connsiteY77" fmla="*/ 0 h 2657584"/>
                  <a:gd name="connsiteX78" fmla="*/ 687490 w 6726769"/>
                  <a:gd name="connsiteY78" fmla="*/ 0 h 2657584"/>
                  <a:gd name="connsiteX79" fmla="*/ 1383972 w 6726769"/>
                  <a:gd name="connsiteY79" fmla="*/ 0 h 2657584"/>
                  <a:gd name="connsiteX80" fmla="*/ 1750827 w 6726769"/>
                  <a:gd name="connsiteY80" fmla="*/ 0 h 2657584"/>
                  <a:gd name="connsiteX81" fmla="*/ 2447309 w 6726769"/>
                  <a:gd name="connsiteY81" fmla="*/ 0 h 2657584"/>
                  <a:gd name="connsiteX82" fmla="*/ 2471515 w 6726769"/>
                  <a:gd name="connsiteY82" fmla="*/ 24207 h 2657584"/>
                  <a:gd name="connsiteX83" fmla="*/ 2471515 w 6726769"/>
                  <a:gd name="connsiteY83" fmla="*/ 391071 h 2657584"/>
                  <a:gd name="connsiteX84" fmla="*/ 2447309 w 6726769"/>
                  <a:gd name="connsiteY84" fmla="*/ 415278 h 2657584"/>
                  <a:gd name="connsiteX85" fmla="*/ 1775038 w 6726769"/>
                  <a:gd name="connsiteY85" fmla="*/ 415278 h 2657584"/>
                  <a:gd name="connsiteX86" fmla="*/ 1775038 w 6726769"/>
                  <a:gd name="connsiteY86" fmla="*/ 2633374 h 2657584"/>
                  <a:gd name="connsiteX87" fmla="*/ 1750827 w 6726769"/>
                  <a:gd name="connsiteY87" fmla="*/ 2657584 h 2657584"/>
                  <a:gd name="connsiteX88" fmla="*/ 1383972 w 6726769"/>
                  <a:gd name="connsiteY88" fmla="*/ 2657584 h 2657584"/>
                  <a:gd name="connsiteX89" fmla="*/ 1359761 w 6726769"/>
                  <a:gd name="connsiteY89" fmla="*/ 2633374 h 2657584"/>
                  <a:gd name="connsiteX90" fmla="*/ 1359761 w 6726769"/>
                  <a:gd name="connsiteY90" fmla="*/ 415278 h 2657584"/>
                  <a:gd name="connsiteX91" fmla="*/ 687489 w 6726769"/>
                  <a:gd name="connsiteY91" fmla="*/ 415277 h 2657584"/>
                  <a:gd name="connsiteX92" fmla="*/ 663283 w 6726769"/>
                  <a:gd name="connsiteY92" fmla="*/ 391070 h 2657584"/>
                  <a:gd name="connsiteX93" fmla="*/ 663283 w 6726769"/>
                  <a:gd name="connsiteY93" fmla="*/ 24207 h 2657584"/>
                  <a:gd name="connsiteX94" fmla="*/ 687490 w 6726769"/>
                  <a:gd name="connsiteY94" fmla="*/ 0 h 2657584"/>
                  <a:gd name="connsiteX95" fmla="*/ 24212 w 6726769"/>
                  <a:gd name="connsiteY95" fmla="*/ 0 h 2657584"/>
                  <a:gd name="connsiteX96" fmla="*/ 391066 w 6726769"/>
                  <a:gd name="connsiteY96" fmla="*/ 0 h 2657584"/>
                  <a:gd name="connsiteX97" fmla="*/ 415277 w 6726769"/>
                  <a:gd name="connsiteY97" fmla="*/ 24210 h 2657584"/>
                  <a:gd name="connsiteX98" fmla="*/ 415277 w 6726769"/>
                  <a:gd name="connsiteY98" fmla="*/ 391066 h 2657584"/>
                  <a:gd name="connsiteX99" fmla="*/ 391066 w 6726769"/>
                  <a:gd name="connsiteY99" fmla="*/ 415277 h 2657584"/>
                  <a:gd name="connsiteX100" fmla="*/ 24212 w 6726769"/>
                  <a:gd name="connsiteY100" fmla="*/ 415277 h 2657584"/>
                  <a:gd name="connsiteX101" fmla="*/ 0 w 6726769"/>
                  <a:gd name="connsiteY101" fmla="*/ 391066 h 2657584"/>
                  <a:gd name="connsiteX102" fmla="*/ 0 w 6726769"/>
                  <a:gd name="connsiteY102" fmla="*/ 24210 h 2657584"/>
                  <a:gd name="connsiteX103" fmla="*/ 24212 w 6726769"/>
                  <a:gd name="connsiteY103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460185 w 6726769"/>
                  <a:gd name="connsiteY68" fmla="*/ 1577865 h 2657584"/>
                  <a:gd name="connsiteX69" fmla="*/ 4706347 w 6726769"/>
                  <a:gd name="connsiteY69" fmla="*/ 1578048 h 2657584"/>
                  <a:gd name="connsiteX70" fmla="*/ 4706347 w 6726769"/>
                  <a:gd name="connsiteY70" fmla="*/ 1577864 h 2657584"/>
                  <a:gd name="connsiteX71" fmla="*/ 4733441 w 6726769"/>
                  <a:gd name="connsiteY71" fmla="*/ 1577864 h 2657584"/>
                  <a:gd name="connsiteX72" fmla="*/ 4733441 w 6726769"/>
                  <a:gd name="connsiteY72" fmla="*/ 1197092 h 2657584"/>
                  <a:gd name="connsiteX73" fmla="*/ 4733441 w 6726769"/>
                  <a:gd name="connsiteY73" fmla="*/ 796235 h 2657584"/>
                  <a:gd name="connsiteX74" fmla="*/ 4740728 w 6726769"/>
                  <a:gd name="connsiteY74" fmla="*/ 714547 h 2657584"/>
                  <a:gd name="connsiteX75" fmla="*/ 5454296 w 6726769"/>
                  <a:gd name="connsiteY75" fmla="*/ 4092 h 2657584"/>
                  <a:gd name="connsiteX76" fmla="*/ 5535323 w 6726769"/>
                  <a:gd name="connsiteY76" fmla="*/ 0 h 2657584"/>
                  <a:gd name="connsiteX77" fmla="*/ 687490 w 6726769"/>
                  <a:gd name="connsiteY77" fmla="*/ 0 h 2657584"/>
                  <a:gd name="connsiteX78" fmla="*/ 1383972 w 6726769"/>
                  <a:gd name="connsiteY78" fmla="*/ 0 h 2657584"/>
                  <a:gd name="connsiteX79" fmla="*/ 1750827 w 6726769"/>
                  <a:gd name="connsiteY79" fmla="*/ 0 h 2657584"/>
                  <a:gd name="connsiteX80" fmla="*/ 2447309 w 6726769"/>
                  <a:gd name="connsiteY80" fmla="*/ 0 h 2657584"/>
                  <a:gd name="connsiteX81" fmla="*/ 2471515 w 6726769"/>
                  <a:gd name="connsiteY81" fmla="*/ 24207 h 2657584"/>
                  <a:gd name="connsiteX82" fmla="*/ 2471515 w 6726769"/>
                  <a:gd name="connsiteY82" fmla="*/ 391071 h 2657584"/>
                  <a:gd name="connsiteX83" fmla="*/ 2447309 w 6726769"/>
                  <a:gd name="connsiteY83" fmla="*/ 415278 h 2657584"/>
                  <a:gd name="connsiteX84" fmla="*/ 1775038 w 6726769"/>
                  <a:gd name="connsiteY84" fmla="*/ 415278 h 2657584"/>
                  <a:gd name="connsiteX85" fmla="*/ 1775038 w 6726769"/>
                  <a:gd name="connsiteY85" fmla="*/ 2633374 h 2657584"/>
                  <a:gd name="connsiteX86" fmla="*/ 1750827 w 6726769"/>
                  <a:gd name="connsiteY86" fmla="*/ 2657584 h 2657584"/>
                  <a:gd name="connsiteX87" fmla="*/ 1383972 w 6726769"/>
                  <a:gd name="connsiteY87" fmla="*/ 2657584 h 2657584"/>
                  <a:gd name="connsiteX88" fmla="*/ 1359761 w 6726769"/>
                  <a:gd name="connsiteY88" fmla="*/ 2633374 h 2657584"/>
                  <a:gd name="connsiteX89" fmla="*/ 1359761 w 6726769"/>
                  <a:gd name="connsiteY89" fmla="*/ 415278 h 2657584"/>
                  <a:gd name="connsiteX90" fmla="*/ 687489 w 6726769"/>
                  <a:gd name="connsiteY90" fmla="*/ 415277 h 2657584"/>
                  <a:gd name="connsiteX91" fmla="*/ 663283 w 6726769"/>
                  <a:gd name="connsiteY91" fmla="*/ 391070 h 2657584"/>
                  <a:gd name="connsiteX92" fmla="*/ 663283 w 6726769"/>
                  <a:gd name="connsiteY92" fmla="*/ 24207 h 2657584"/>
                  <a:gd name="connsiteX93" fmla="*/ 687490 w 6726769"/>
                  <a:gd name="connsiteY93" fmla="*/ 0 h 2657584"/>
                  <a:gd name="connsiteX94" fmla="*/ 24212 w 6726769"/>
                  <a:gd name="connsiteY94" fmla="*/ 0 h 2657584"/>
                  <a:gd name="connsiteX95" fmla="*/ 391066 w 6726769"/>
                  <a:gd name="connsiteY95" fmla="*/ 0 h 2657584"/>
                  <a:gd name="connsiteX96" fmla="*/ 415277 w 6726769"/>
                  <a:gd name="connsiteY96" fmla="*/ 24210 h 2657584"/>
                  <a:gd name="connsiteX97" fmla="*/ 415277 w 6726769"/>
                  <a:gd name="connsiteY97" fmla="*/ 391066 h 2657584"/>
                  <a:gd name="connsiteX98" fmla="*/ 391066 w 6726769"/>
                  <a:gd name="connsiteY98" fmla="*/ 415277 h 2657584"/>
                  <a:gd name="connsiteX99" fmla="*/ 24212 w 6726769"/>
                  <a:gd name="connsiteY99" fmla="*/ 415277 h 2657584"/>
                  <a:gd name="connsiteX100" fmla="*/ 0 w 6726769"/>
                  <a:gd name="connsiteY100" fmla="*/ 391066 h 2657584"/>
                  <a:gd name="connsiteX101" fmla="*/ 0 w 6726769"/>
                  <a:gd name="connsiteY101" fmla="*/ 24210 h 2657584"/>
                  <a:gd name="connsiteX102" fmla="*/ 24212 w 6726769"/>
                  <a:gd name="connsiteY102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33441 w 6726769"/>
                  <a:gd name="connsiteY71" fmla="*/ 1197092 h 2657584"/>
                  <a:gd name="connsiteX72" fmla="*/ 4733441 w 6726769"/>
                  <a:gd name="connsiteY72" fmla="*/ 796235 h 2657584"/>
                  <a:gd name="connsiteX73" fmla="*/ 4740728 w 6726769"/>
                  <a:gd name="connsiteY73" fmla="*/ 714547 h 2657584"/>
                  <a:gd name="connsiteX74" fmla="*/ 5454296 w 6726769"/>
                  <a:gd name="connsiteY74" fmla="*/ 4092 h 2657584"/>
                  <a:gd name="connsiteX75" fmla="*/ 5535323 w 6726769"/>
                  <a:gd name="connsiteY75" fmla="*/ 0 h 2657584"/>
                  <a:gd name="connsiteX76" fmla="*/ 687490 w 6726769"/>
                  <a:gd name="connsiteY76" fmla="*/ 0 h 2657584"/>
                  <a:gd name="connsiteX77" fmla="*/ 1383972 w 6726769"/>
                  <a:gd name="connsiteY77" fmla="*/ 0 h 2657584"/>
                  <a:gd name="connsiteX78" fmla="*/ 1750827 w 6726769"/>
                  <a:gd name="connsiteY78" fmla="*/ 0 h 2657584"/>
                  <a:gd name="connsiteX79" fmla="*/ 2447309 w 6726769"/>
                  <a:gd name="connsiteY79" fmla="*/ 0 h 2657584"/>
                  <a:gd name="connsiteX80" fmla="*/ 2471515 w 6726769"/>
                  <a:gd name="connsiteY80" fmla="*/ 24207 h 2657584"/>
                  <a:gd name="connsiteX81" fmla="*/ 2471515 w 6726769"/>
                  <a:gd name="connsiteY81" fmla="*/ 391071 h 2657584"/>
                  <a:gd name="connsiteX82" fmla="*/ 2447309 w 6726769"/>
                  <a:gd name="connsiteY82" fmla="*/ 415278 h 2657584"/>
                  <a:gd name="connsiteX83" fmla="*/ 1775038 w 6726769"/>
                  <a:gd name="connsiteY83" fmla="*/ 415278 h 2657584"/>
                  <a:gd name="connsiteX84" fmla="*/ 1775038 w 6726769"/>
                  <a:gd name="connsiteY84" fmla="*/ 2633374 h 2657584"/>
                  <a:gd name="connsiteX85" fmla="*/ 1750827 w 6726769"/>
                  <a:gd name="connsiteY85" fmla="*/ 2657584 h 2657584"/>
                  <a:gd name="connsiteX86" fmla="*/ 1383972 w 6726769"/>
                  <a:gd name="connsiteY86" fmla="*/ 2657584 h 2657584"/>
                  <a:gd name="connsiteX87" fmla="*/ 1359761 w 6726769"/>
                  <a:gd name="connsiteY87" fmla="*/ 2633374 h 2657584"/>
                  <a:gd name="connsiteX88" fmla="*/ 1359761 w 6726769"/>
                  <a:gd name="connsiteY88" fmla="*/ 415278 h 2657584"/>
                  <a:gd name="connsiteX89" fmla="*/ 687489 w 6726769"/>
                  <a:gd name="connsiteY89" fmla="*/ 415277 h 2657584"/>
                  <a:gd name="connsiteX90" fmla="*/ 663283 w 6726769"/>
                  <a:gd name="connsiteY90" fmla="*/ 391070 h 2657584"/>
                  <a:gd name="connsiteX91" fmla="*/ 663283 w 6726769"/>
                  <a:gd name="connsiteY91" fmla="*/ 24207 h 2657584"/>
                  <a:gd name="connsiteX92" fmla="*/ 687490 w 6726769"/>
                  <a:gd name="connsiteY92" fmla="*/ 0 h 2657584"/>
                  <a:gd name="connsiteX93" fmla="*/ 24212 w 6726769"/>
                  <a:gd name="connsiteY93" fmla="*/ 0 h 2657584"/>
                  <a:gd name="connsiteX94" fmla="*/ 391066 w 6726769"/>
                  <a:gd name="connsiteY94" fmla="*/ 0 h 2657584"/>
                  <a:gd name="connsiteX95" fmla="*/ 415277 w 6726769"/>
                  <a:gd name="connsiteY95" fmla="*/ 24210 h 2657584"/>
                  <a:gd name="connsiteX96" fmla="*/ 415277 w 6726769"/>
                  <a:gd name="connsiteY96" fmla="*/ 391066 h 2657584"/>
                  <a:gd name="connsiteX97" fmla="*/ 391066 w 6726769"/>
                  <a:gd name="connsiteY97" fmla="*/ 415277 h 2657584"/>
                  <a:gd name="connsiteX98" fmla="*/ 24212 w 6726769"/>
                  <a:gd name="connsiteY98" fmla="*/ 415277 h 2657584"/>
                  <a:gd name="connsiteX99" fmla="*/ 0 w 6726769"/>
                  <a:gd name="connsiteY99" fmla="*/ 391066 h 2657584"/>
                  <a:gd name="connsiteX100" fmla="*/ 0 w 6726769"/>
                  <a:gd name="connsiteY100" fmla="*/ 24210 h 2657584"/>
                  <a:gd name="connsiteX101" fmla="*/ 24212 w 6726769"/>
                  <a:gd name="connsiteY101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33441 w 6726769"/>
                  <a:gd name="connsiteY71" fmla="*/ 796235 h 2657584"/>
                  <a:gd name="connsiteX72" fmla="*/ 4740728 w 6726769"/>
                  <a:gd name="connsiteY72" fmla="*/ 714547 h 2657584"/>
                  <a:gd name="connsiteX73" fmla="*/ 5454296 w 6726769"/>
                  <a:gd name="connsiteY73" fmla="*/ 4092 h 2657584"/>
                  <a:gd name="connsiteX74" fmla="*/ 5535323 w 6726769"/>
                  <a:gd name="connsiteY74" fmla="*/ 0 h 2657584"/>
                  <a:gd name="connsiteX75" fmla="*/ 687490 w 6726769"/>
                  <a:gd name="connsiteY75" fmla="*/ 0 h 2657584"/>
                  <a:gd name="connsiteX76" fmla="*/ 1383972 w 6726769"/>
                  <a:gd name="connsiteY76" fmla="*/ 0 h 2657584"/>
                  <a:gd name="connsiteX77" fmla="*/ 1750827 w 6726769"/>
                  <a:gd name="connsiteY77" fmla="*/ 0 h 2657584"/>
                  <a:gd name="connsiteX78" fmla="*/ 2447309 w 6726769"/>
                  <a:gd name="connsiteY78" fmla="*/ 0 h 2657584"/>
                  <a:gd name="connsiteX79" fmla="*/ 2471515 w 6726769"/>
                  <a:gd name="connsiteY79" fmla="*/ 24207 h 2657584"/>
                  <a:gd name="connsiteX80" fmla="*/ 2471515 w 6726769"/>
                  <a:gd name="connsiteY80" fmla="*/ 391071 h 2657584"/>
                  <a:gd name="connsiteX81" fmla="*/ 2447309 w 6726769"/>
                  <a:gd name="connsiteY81" fmla="*/ 415278 h 2657584"/>
                  <a:gd name="connsiteX82" fmla="*/ 1775038 w 6726769"/>
                  <a:gd name="connsiteY82" fmla="*/ 415278 h 2657584"/>
                  <a:gd name="connsiteX83" fmla="*/ 1775038 w 6726769"/>
                  <a:gd name="connsiteY83" fmla="*/ 2633374 h 2657584"/>
                  <a:gd name="connsiteX84" fmla="*/ 1750827 w 6726769"/>
                  <a:gd name="connsiteY84" fmla="*/ 2657584 h 2657584"/>
                  <a:gd name="connsiteX85" fmla="*/ 1383972 w 6726769"/>
                  <a:gd name="connsiteY85" fmla="*/ 2657584 h 2657584"/>
                  <a:gd name="connsiteX86" fmla="*/ 1359761 w 6726769"/>
                  <a:gd name="connsiteY86" fmla="*/ 2633374 h 2657584"/>
                  <a:gd name="connsiteX87" fmla="*/ 1359761 w 6726769"/>
                  <a:gd name="connsiteY87" fmla="*/ 415278 h 2657584"/>
                  <a:gd name="connsiteX88" fmla="*/ 687489 w 6726769"/>
                  <a:gd name="connsiteY88" fmla="*/ 415277 h 2657584"/>
                  <a:gd name="connsiteX89" fmla="*/ 663283 w 6726769"/>
                  <a:gd name="connsiteY89" fmla="*/ 391070 h 2657584"/>
                  <a:gd name="connsiteX90" fmla="*/ 663283 w 6726769"/>
                  <a:gd name="connsiteY90" fmla="*/ 24207 h 2657584"/>
                  <a:gd name="connsiteX91" fmla="*/ 687490 w 6726769"/>
                  <a:gd name="connsiteY91" fmla="*/ 0 h 2657584"/>
                  <a:gd name="connsiteX92" fmla="*/ 24212 w 6726769"/>
                  <a:gd name="connsiteY92" fmla="*/ 0 h 2657584"/>
                  <a:gd name="connsiteX93" fmla="*/ 391066 w 6726769"/>
                  <a:gd name="connsiteY93" fmla="*/ 0 h 2657584"/>
                  <a:gd name="connsiteX94" fmla="*/ 415277 w 6726769"/>
                  <a:gd name="connsiteY94" fmla="*/ 24210 h 2657584"/>
                  <a:gd name="connsiteX95" fmla="*/ 415277 w 6726769"/>
                  <a:gd name="connsiteY95" fmla="*/ 391066 h 2657584"/>
                  <a:gd name="connsiteX96" fmla="*/ 391066 w 6726769"/>
                  <a:gd name="connsiteY96" fmla="*/ 415277 h 2657584"/>
                  <a:gd name="connsiteX97" fmla="*/ 24212 w 6726769"/>
                  <a:gd name="connsiteY97" fmla="*/ 415277 h 2657584"/>
                  <a:gd name="connsiteX98" fmla="*/ 0 w 6726769"/>
                  <a:gd name="connsiteY98" fmla="*/ 391066 h 2657584"/>
                  <a:gd name="connsiteX99" fmla="*/ 0 w 6726769"/>
                  <a:gd name="connsiteY99" fmla="*/ 24210 h 2657584"/>
                  <a:gd name="connsiteX100" fmla="*/ 24212 w 6726769"/>
                  <a:gd name="connsiteY100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40728 w 6726769"/>
                  <a:gd name="connsiteY71" fmla="*/ 714547 h 2657584"/>
                  <a:gd name="connsiteX72" fmla="*/ 5454296 w 6726769"/>
                  <a:gd name="connsiteY72" fmla="*/ 4092 h 2657584"/>
                  <a:gd name="connsiteX73" fmla="*/ 5535323 w 6726769"/>
                  <a:gd name="connsiteY73" fmla="*/ 0 h 2657584"/>
                  <a:gd name="connsiteX74" fmla="*/ 687490 w 6726769"/>
                  <a:gd name="connsiteY74" fmla="*/ 0 h 2657584"/>
                  <a:gd name="connsiteX75" fmla="*/ 1383972 w 6726769"/>
                  <a:gd name="connsiteY75" fmla="*/ 0 h 2657584"/>
                  <a:gd name="connsiteX76" fmla="*/ 1750827 w 6726769"/>
                  <a:gd name="connsiteY76" fmla="*/ 0 h 2657584"/>
                  <a:gd name="connsiteX77" fmla="*/ 2447309 w 6726769"/>
                  <a:gd name="connsiteY77" fmla="*/ 0 h 2657584"/>
                  <a:gd name="connsiteX78" fmla="*/ 2471515 w 6726769"/>
                  <a:gd name="connsiteY78" fmla="*/ 24207 h 2657584"/>
                  <a:gd name="connsiteX79" fmla="*/ 2471515 w 6726769"/>
                  <a:gd name="connsiteY79" fmla="*/ 391071 h 2657584"/>
                  <a:gd name="connsiteX80" fmla="*/ 2447309 w 6726769"/>
                  <a:gd name="connsiteY80" fmla="*/ 415278 h 2657584"/>
                  <a:gd name="connsiteX81" fmla="*/ 1775038 w 6726769"/>
                  <a:gd name="connsiteY81" fmla="*/ 415278 h 2657584"/>
                  <a:gd name="connsiteX82" fmla="*/ 1775038 w 6726769"/>
                  <a:gd name="connsiteY82" fmla="*/ 2633374 h 2657584"/>
                  <a:gd name="connsiteX83" fmla="*/ 1750827 w 6726769"/>
                  <a:gd name="connsiteY83" fmla="*/ 2657584 h 2657584"/>
                  <a:gd name="connsiteX84" fmla="*/ 1383972 w 6726769"/>
                  <a:gd name="connsiteY84" fmla="*/ 2657584 h 2657584"/>
                  <a:gd name="connsiteX85" fmla="*/ 1359761 w 6726769"/>
                  <a:gd name="connsiteY85" fmla="*/ 2633374 h 2657584"/>
                  <a:gd name="connsiteX86" fmla="*/ 1359761 w 6726769"/>
                  <a:gd name="connsiteY86" fmla="*/ 415278 h 2657584"/>
                  <a:gd name="connsiteX87" fmla="*/ 687489 w 6726769"/>
                  <a:gd name="connsiteY87" fmla="*/ 415277 h 2657584"/>
                  <a:gd name="connsiteX88" fmla="*/ 663283 w 6726769"/>
                  <a:gd name="connsiteY88" fmla="*/ 391070 h 2657584"/>
                  <a:gd name="connsiteX89" fmla="*/ 663283 w 6726769"/>
                  <a:gd name="connsiteY89" fmla="*/ 24207 h 2657584"/>
                  <a:gd name="connsiteX90" fmla="*/ 687490 w 6726769"/>
                  <a:gd name="connsiteY90" fmla="*/ 0 h 2657584"/>
                  <a:gd name="connsiteX91" fmla="*/ 24212 w 6726769"/>
                  <a:gd name="connsiteY91" fmla="*/ 0 h 2657584"/>
                  <a:gd name="connsiteX92" fmla="*/ 391066 w 6726769"/>
                  <a:gd name="connsiteY92" fmla="*/ 0 h 2657584"/>
                  <a:gd name="connsiteX93" fmla="*/ 415277 w 6726769"/>
                  <a:gd name="connsiteY93" fmla="*/ 24210 h 2657584"/>
                  <a:gd name="connsiteX94" fmla="*/ 415277 w 6726769"/>
                  <a:gd name="connsiteY94" fmla="*/ 391066 h 2657584"/>
                  <a:gd name="connsiteX95" fmla="*/ 391066 w 6726769"/>
                  <a:gd name="connsiteY95" fmla="*/ 415277 h 2657584"/>
                  <a:gd name="connsiteX96" fmla="*/ 24212 w 6726769"/>
                  <a:gd name="connsiteY96" fmla="*/ 415277 h 2657584"/>
                  <a:gd name="connsiteX97" fmla="*/ 0 w 6726769"/>
                  <a:gd name="connsiteY97" fmla="*/ 391066 h 2657584"/>
                  <a:gd name="connsiteX98" fmla="*/ 0 w 6726769"/>
                  <a:gd name="connsiteY98" fmla="*/ 24210 h 2657584"/>
                  <a:gd name="connsiteX99" fmla="*/ 24212 w 6726769"/>
                  <a:gd name="connsiteY99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38823 w 6726769"/>
                  <a:gd name="connsiteY71" fmla="*/ 714547 h 2657584"/>
                  <a:gd name="connsiteX72" fmla="*/ 5454296 w 6726769"/>
                  <a:gd name="connsiteY72" fmla="*/ 4092 h 2657584"/>
                  <a:gd name="connsiteX73" fmla="*/ 5535323 w 6726769"/>
                  <a:gd name="connsiteY73" fmla="*/ 0 h 2657584"/>
                  <a:gd name="connsiteX74" fmla="*/ 687490 w 6726769"/>
                  <a:gd name="connsiteY74" fmla="*/ 0 h 2657584"/>
                  <a:gd name="connsiteX75" fmla="*/ 1383972 w 6726769"/>
                  <a:gd name="connsiteY75" fmla="*/ 0 h 2657584"/>
                  <a:gd name="connsiteX76" fmla="*/ 1750827 w 6726769"/>
                  <a:gd name="connsiteY76" fmla="*/ 0 h 2657584"/>
                  <a:gd name="connsiteX77" fmla="*/ 2447309 w 6726769"/>
                  <a:gd name="connsiteY77" fmla="*/ 0 h 2657584"/>
                  <a:gd name="connsiteX78" fmla="*/ 2471515 w 6726769"/>
                  <a:gd name="connsiteY78" fmla="*/ 24207 h 2657584"/>
                  <a:gd name="connsiteX79" fmla="*/ 2471515 w 6726769"/>
                  <a:gd name="connsiteY79" fmla="*/ 391071 h 2657584"/>
                  <a:gd name="connsiteX80" fmla="*/ 2447309 w 6726769"/>
                  <a:gd name="connsiteY80" fmla="*/ 415278 h 2657584"/>
                  <a:gd name="connsiteX81" fmla="*/ 1775038 w 6726769"/>
                  <a:gd name="connsiteY81" fmla="*/ 415278 h 2657584"/>
                  <a:gd name="connsiteX82" fmla="*/ 1775038 w 6726769"/>
                  <a:gd name="connsiteY82" fmla="*/ 2633374 h 2657584"/>
                  <a:gd name="connsiteX83" fmla="*/ 1750827 w 6726769"/>
                  <a:gd name="connsiteY83" fmla="*/ 2657584 h 2657584"/>
                  <a:gd name="connsiteX84" fmla="*/ 1383972 w 6726769"/>
                  <a:gd name="connsiteY84" fmla="*/ 2657584 h 2657584"/>
                  <a:gd name="connsiteX85" fmla="*/ 1359761 w 6726769"/>
                  <a:gd name="connsiteY85" fmla="*/ 2633374 h 2657584"/>
                  <a:gd name="connsiteX86" fmla="*/ 1359761 w 6726769"/>
                  <a:gd name="connsiteY86" fmla="*/ 415278 h 2657584"/>
                  <a:gd name="connsiteX87" fmla="*/ 687489 w 6726769"/>
                  <a:gd name="connsiteY87" fmla="*/ 415277 h 2657584"/>
                  <a:gd name="connsiteX88" fmla="*/ 663283 w 6726769"/>
                  <a:gd name="connsiteY88" fmla="*/ 391070 h 2657584"/>
                  <a:gd name="connsiteX89" fmla="*/ 663283 w 6726769"/>
                  <a:gd name="connsiteY89" fmla="*/ 24207 h 2657584"/>
                  <a:gd name="connsiteX90" fmla="*/ 687490 w 6726769"/>
                  <a:gd name="connsiteY90" fmla="*/ 0 h 2657584"/>
                  <a:gd name="connsiteX91" fmla="*/ 24212 w 6726769"/>
                  <a:gd name="connsiteY91" fmla="*/ 0 h 2657584"/>
                  <a:gd name="connsiteX92" fmla="*/ 391066 w 6726769"/>
                  <a:gd name="connsiteY92" fmla="*/ 0 h 2657584"/>
                  <a:gd name="connsiteX93" fmla="*/ 415277 w 6726769"/>
                  <a:gd name="connsiteY93" fmla="*/ 24210 h 2657584"/>
                  <a:gd name="connsiteX94" fmla="*/ 415277 w 6726769"/>
                  <a:gd name="connsiteY94" fmla="*/ 391066 h 2657584"/>
                  <a:gd name="connsiteX95" fmla="*/ 391066 w 6726769"/>
                  <a:gd name="connsiteY95" fmla="*/ 415277 h 2657584"/>
                  <a:gd name="connsiteX96" fmla="*/ 24212 w 6726769"/>
                  <a:gd name="connsiteY96" fmla="*/ 415277 h 2657584"/>
                  <a:gd name="connsiteX97" fmla="*/ 0 w 6726769"/>
                  <a:gd name="connsiteY97" fmla="*/ 391066 h 2657584"/>
                  <a:gd name="connsiteX98" fmla="*/ 0 w 6726769"/>
                  <a:gd name="connsiteY98" fmla="*/ 24210 h 2657584"/>
                  <a:gd name="connsiteX99" fmla="*/ 24212 w 6726769"/>
                  <a:gd name="connsiteY99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206211 w 6726769"/>
                  <a:gd name="connsiteY49" fmla="*/ 1993141 h 2657584"/>
                  <a:gd name="connsiteX50" fmla="*/ 4312827 w 6726769"/>
                  <a:gd name="connsiteY50" fmla="*/ 2289948 h 2657584"/>
                  <a:gd name="connsiteX51" fmla="*/ 4437281 w 6726769"/>
                  <a:gd name="connsiteY51" fmla="*/ 2635316 h 2657584"/>
                  <a:gd name="connsiteX52" fmla="*/ 4428809 w 6726769"/>
                  <a:gd name="connsiteY52" fmla="*/ 2657315 h 2657584"/>
                  <a:gd name="connsiteX53" fmla="*/ 4020048 w 6726769"/>
                  <a:gd name="connsiteY53" fmla="*/ 2657584 h 2657584"/>
                  <a:gd name="connsiteX54" fmla="*/ 3991878 w 6726769"/>
                  <a:gd name="connsiteY54" fmla="*/ 2629187 h 2657584"/>
                  <a:gd name="connsiteX55" fmla="*/ 3764077 w 6726769"/>
                  <a:gd name="connsiteY55" fmla="*/ 1993141 h 2657584"/>
                  <a:gd name="connsiteX56" fmla="*/ 2745415 w 6726769"/>
                  <a:gd name="connsiteY56" fmla="*/ 1993141 h 2657584"/>
                  <a:gd name="connsiteX57" fmla="*/ 2514670 w 6726769"/>
                  <a:gd name="connsiteY57" fmla="*/ 2634461 h 2657584"/>
                  <a:gd name="connsiteX58" fmla="*/ 2491773 w 6726769"/>
                  <a:gd name="connsiteY58" fmla="*/ 2657584 h 2657584"/>
                  <a:gd name="connsiteX59" fmla="*/ 2083012 w 6726769"/>
                  <a:gd name="connsiteY59" fmla="*/ 2657315 h 2657584"/>
                  <a:gd name="connsiteX60" fmla="*/ 2074542 w 6726769"/>
                  <a:gd name="connsiteY60" fmla="*/ 2635316 h 2657584"/>
                  <a:gd name="connsiteX61" fmla="*/ 3010385 w 6726769"/>
                  <a:gd name="connsiteY61" fmla="*/ 29368 h 2657584"/>
                  <a:gd name="connsiteX62" fmla="*/ 3036287 w 6726769"/>
                  <a:gd name="connsiteY62" fmla="*/ 1489 h 2657584"/>
                  <a:gd name="connsiteX63" fmla="*/ 3475536 w 6726769"/>
                  <a:gd name="connsiteY63" fmla="*/ 1489 h 2657584"/>
                  <a:gd name="connsiteX64" fmla="*/ 3499680 w 6726769"/>
                  <a:gd name="connsiteY64" fmla="*/ 25853 h 2657584"/>
                  <a:gd name="connsiteX65" fmla="*/ 4043994 w 6726769"/>
                  <a:gd name="connsiteY65" fmla="*/ 1540848 h 2657584"/>
                  <a:gd name="connsiteX66" fmla="*/ 4057266 w 6726769"/>
                  <a:gd name="connsiteY66" fmla="*/ 1577865 h 2657584"/>
                  <a:gd name="connsiteX67" fmla="*/ 4706347 w 6726769"/>
                  <a:gd name="connsiteY67" fmla="*/ 1578048 h 2657584"/>
                  <a:gd name="connsiteX68" fmla="*/ 4706347 w 6726769"/>
                  <a:gd name="connsiteY68" fmla="*/ 1577864 h 2657584"/>
                  <a:gd name="connsiteX69" fmla="*/ 4733441 w 6726769"/>
                  <a:gd name="connsiteY69" fmla="*/ 1577864 h 2657584"/>
                  <a:gd name="connsiteX70" fmla="*/ 4738823 w 6726769"/>
                  <a:gd name="connsiteY70" fmla="*/ 714547 h 2657584"/>
                  <a:gd name="connsiteX71" fmla="*/ 5454296 w 6726769"/>
                  <a:gd name="connsiteY71" fmla="*/ 4092 h 2657584"/>
                  <a:gd name="connsiteX72" fmla="*/ 5535323 w 6726769"/>
                  <a:gd name="connsiteY72" fmla="*/ 0 h 2657584"/>
                  <a:gd name="connsiteX73" fmla="*/ 687490 w 6726769"/>
                  <a:gd name="connsiteY73" fmla="*/ 0 h 2657584"/>
                  <a:gd name="connsiteX74" fmla="*/ 1383972 w 6726769"/>
                  <a:gd name="connsiteY74" fmla="*/ 0 h 2657584"/>
                  <a:gd name="connsiteX75" fmla="*/ 1750827 w 6726769"/>
                  <a:gd name="connsiteY75" fmla="*/ 0 h 2657584"/>
                  <a:gd name="connsiteX76" fmla="*/ 2447309 w 6726769"/>
                  <a:gd name="connsiteY76" fmla="*/ 0 h 2657584"/>
                  <a:gd name="connsiteX77" fmla="*/ 2471515 w 6726769"/>
                  <a:gd name="connsiteY77" fmla="*/ 24207 h 2657584"/>
                  <a:gd name="connsiteX78" fmla="*/ 2471515 w 6726769"/>
                  <a:gd name="connsiteY78" fmla="*/ 391071 h 2657584"/>
                  <a:gd name="connsiteX79" fmla="*/ 2447309 w 6726769"/>
                  <a:gd name="connsiteY79" fmla="*/ 415278 h 2657584"/>
                  <a:gd name="connsiteX80" fmla="*/ 1775038 w 6726769"/>
                  <a:gd name="connsiteY80" fmla="*/ 415278 h 2657584"/>
                  <a:gd name="connsiteX81" fmla="*/ 1775038 w 6726769"/>
                  <a:gd name="connsiteY81" fmla="*/ 2633374 h 2657584"/>
                  <a:gd name="connsiteX82" fmla="*/ 1750827 w 6726769"/>
                  <a:gd name="connsiteY82" fmla="*/ 2657584 h 2657584"/>
                  <a:gd name="connsiteX83" fmla="*/ 1383972 w 6726769"/>
                  <a:gd name="connsiteY83" fmla="*/ 2657584 h 2657584"/>
                  <a:gd name="connsiteX84" fmla="*/ 1359761 w 6726769"/>
                  <a:gd name="connsiteY84" fmla="*/ 2633374 h 2657584"/>
                  <a:gd name="connsiteX85" fmla="*/ 1359761 w 6726769"/>
                  <a:gd name="connsiteY85" fmla="*/ 415278 h 2657584"/>
                  <a:gd name="connsiteX86" fmla="*/ 687489 w 6726769"/>
                  <a:gd name="connsiteY86" fmla="*/ 415277 h 2657584"/>
                  <a:gd name="connsiteX87" fmla="*/ 663283 w 6726769"/>
                  <a:gd name="connsiteY87" fmla="*/ 391070 h 2657584"/>
                  <a:gd name="connsiteX88" fmla="*/ 663283 w 6726769"/>
                  <a:gd name="connsiteY88" fmla="*/ 24207 h 2657584"/>
                  <a:gd name="connsiteX89" fmla="*/ 687490 w 6726769"/>
                  <a:gd name="connsiteY89" fmla="*/ 0 h 2657584"/>
                  <a:gd name="connsiteX90" fmla="*/ 24212 w 6726769"/>
                  <a:gd name="connsiteY90" fmla="*/ 0 h 2657584"/>
                  <a:gd name="connsiteX91" fmla="*/ 391066 w 6726769"/>
                  <a:gd name="connsiteY91" fmla="*/ 0 h 2657584"/>
                  <a:gd name="connsiteX92" fmla="*/ 415277 w 6726769"/>
                  <a:gd name="connsiteY92" fmla="*/ 24210 h 2657584"/>
                  <a:gd name="connsiteX93" fmla="*/ 415277 w 6726769"/>
                  <a:gd name="connsiteY93" fmla="*/ 391066 h 2657584"/>
                  <a:gd name="connsiteX94" fmla="*/ 391066 w 6726769"/>
                  <a:gd name="connsiteY94" fmla="*/ 415277 h 2657584"/>
                  <a:gd name="connsiteX95" fmla="*/ 24212 w 6726769"/>
                  <a:gd name="connsiteY95" fmla="*/ 415277 h 2657584"/>
                  <a:gd name="connsiteX96" fmla="*/ 0 w 6726769"/>
                  <a:gd name="connsiteY96" fmla="*/ 391066 h 2657584"/>
                  <a:gd name="connsiteX97" fmla="*/ 0 w 6726769"/>
                  <a:gd name="connsiteY97" fmla="*/ 24210 h 2657584"/>
                  <a:gd name="connsiteX98" fmla="*/ 24212 w 6726769"/>
                  <a:gd name="connsiteY98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206211 w 6726769"/>
                  <a:gd name="connsiteY48" fmla="*/ 1993141 h 2657584"/>
                  <a:gd name="connsiteX49" fmla="*/ 4312827 w 6726769"/>
                  <a:gd name="connsiteY49" fmla="*/ 2289948 h 2657584"/>
                  <a:gd name="connsiteX50" fmla="*/ 4437281 w 6726769"/>
                  <a:gd name="connsiteY50" fmla="*/ 2635316 h 2657584"/>
                  <a:gd name="connsiteX51" fmla="*/ 4428809 w 6726769"/>
                  <a:gd name="connsiteY51" fmla="*/ 2657315 h 2657584"/>
                  <a:gd name="connsiteX52" fmla="*/ 4020048 w 6726769"/>
                  <a:gd name="connsiteY52" fmla="*/ 2657584 h 2657584"/>
                  <a:gd name="connsiteX53" fmla="*/ 3991878 w 6726769"/>
                  <a:gd name="connsiteY53" fmla="*/ 2629187 h 2657584"/>
                  <a:gd name="connsiteX54" fmla="*/ 3764077 w 6726769"/>
                  <a:gd name="connsiteY54" fmla="*/ 1993141 h 2657584"/>
                  <a:gd name="connsiteX55" fmla="*/ 2745415 w 6726769"/>
                  <a:gd name="connsiteY55" fmla="*/ 1993141 h 2657584"/>
                  <a:gd name="connsiteX56" fmla="*/ 2514670 w 6726769"/>
                  <a:gd name="connsiteY56" fmla="*/ 2634461 h 2657584"/>
                  <a:gd name="connsiteX57" fmla="*/ 2491773 w 6726769"/>
                  <a:gd name="connsiteY57" fmla="*/ 2657584 h 2657584"/>
                  <a:gd name="connsiteX58" fmla="*/ 2083012 w 6726769"/>
                  <a:gd name="connsiteY58" fmla="*/ 2657315 h 2657584"/>
                  <a:gd name="connsiteX59" fmla="*/ 2074542 w 6726769"/>
                  <a:gd name="connsiteY59" fmla="*/ 2635316 h 2657584"/>
                  <a:gd name="connsiteX60" fmla="*/ 3010385 w 6726769"/>
                  <a:gd name="connsiteY60" fmla="*/ 29368 h 2657584"/>
                  <a:gd name="connsiteX61" fmla="*/ 3036287 w 6726769"/>
                  <a:gd name="connsiteY61" fmla="*/ 1489 h 2657584"/>
                  <a:gd name="connsiteX62" fmla="*/ 3475536 w 6726769"/>
                  <a:gd name="connsiteY62" fmla="*/ 1489 h 2657584"/>
                  <a:gd name="connsiteX63" fmla="*/ 3499680 w 6726769"/>
                  <a:gd name="connsiteY63" fmla="*/ 25853 h 2657584"/>
                  <a:gd name="connsiteX64" fmla="*/ 4043994 w 6726769"/>
                  <a:gd name="connsiteY64" fmla="*/ 1540848 h 2657584"/>
                  <a:gd name="connsiteX65" fmla="*/ 4057266 w 6726769"/>
                  <a:gd name="connsiteY65" fmla="*/ 1577865 h 2657584"/>
                  <a:gd name="connsiteX66" fmla="*/ 4706347 w 6726769"/>
                  <a:gd name="connsiteY66" fmla="*/ 1578048 h 2657584"/>
                  <a:gd name="connsiteX67" fmla="*/ 4706347 w 6726769"/>
                  <a:gd name="connsiteY67" fmla="*/ 1577864 h 2657584"/>
                  <a:gd name="connsiteX68" fmla="*/ 4733441 w 6726769"/>
                  <a:gd name="connsiteY68" fmla="*/ 1577864 h 2657584"/>
                  <a:gd name="connsiteX69" fmla="*/ 4738823 w 6726769"/>
                  <a:gd name="connsiteY69" fmla="*/ 714547 h 2657584"/>
                  <a:gd name="connsiteX70" fmla="*/ 5454296 w 6726769"/>
                  <a:gd name="connsiteY70" fmla="*/ 4092 h 2657584"/>
                  <a:gd name="connsiteX71" fmla="*/ 5535323 w 6726769"/>
                  <a:gd name="connsiteY71" fmla="*/ 0 h 2657584"/>
                  <a:gd name="connsiteX72" fmla="*/ 687490 w 6726769"/>
                  <a:gd name="connsiteY72" fmla="*/ 0 h 2657584"/>
                  <a:gd name="connsiteX73" fmla="*/ 1383972 w 6726769"/>
                  <a:gd name="connsiteY73" fmla="*/ 0 h 2657584"/>
                  <a:gd name="connsiteX74" fmla="*/ 1750827 w 6726769"/>
                  <a:gd name="connsiteY74" fmla="*/ 0 h 2657584"/>
                  <a:gd name="connsiteX75" fmla="*/ 2447309 w 6726769"/>
                  <a:gd name="connsiteY75" fmla="*/ 0 h 2657584"/>
                  <a:gd name="connsiteX76" fmla="*/ 2471515 w 6726769"/>
                  <a:gd name="connsiteY76" fmla="*/ 24207 h 2657584"/>
                  <a:gd name="connsiteX77" fmla="*/ 2471515 w 6726769"/>
                  <a:gd name="connsiteY77" fmla="*/ 391071 h 2657584"/>
                  <a:gd name="connsiteX78" fmla="*/ 2447309 w 6726769"/>
                  <a:gd name="connsiteY78" fmla="*/ 415278 h 2657584"/>
                  <a:gd name="connsiteX79" fmla="*/ 1775038 w 6726769"/>
                  <a:gd name="connsiteY79" fmla="*/ 415278 h 2657584"/>
                  <a:gd name="connsiteX80" fmla="*/ 1775038 w 6726769"/>
                  <a:gd name="connsiteY80" fmla="*/ 2633374 h 2657584"/>
                  <a:gd name="connsiteX81" fmla="*/ 1750827 w 6726769"/>
                  <a:gd name="connsiteY81" fmla="*/ 2657584 h 2657584"/>
                  <a:gd name="connsiteX82" fmla="*/ 1383972 w 6726769"/>
                  <a:gd name="connsiteY82" fmla="*/ 2657584 h 2657584"/>
                  <a:gd name="connsiteX83" fmla="*/ 1359761 w 6726769"/>
                  <a:gd name="connsiteY83" fmla="*/ 2633374 h 2657584"/>
                  <a:gd name="connsiteX84" fmla="*/ 1359761 w 6726769"/>
                  <a:gd name="connsiteY84" fmla="*/ 415278 h 2657584"/>
                  <a:gd name="connsiteX85" fmla="*/ 687489 w 6726769"/>
                  <a:gd name="connsiteY85" fmla="*/ 415277 h 2657584"/>
                  <a:gd name="connsiteX86" fmla="*/ 663283 w 6726769"/>
                  <a:gd name="connsiteY86" fmla="*/ 391070 h 2657584"/>
                  <a:gd name="connsiteX87" fmla="*/ 663283 w 6726769"/>
                  <a:gd name="connsiteY87" fmla="*/ 24207 h 2657584"/>
                  <a:gd name="connsiteX88" fmla="*/ 687490 w 6726769"/>
                  <a:gd name="connsiteY88" fmla="*/ 0 h 2657584"/>
                  <a:gd name="connsiteX89" fmla="*/ 24212 w 6726769"/>
                  <a:gd name="connsiteY89" fmla="*/ 0 h 2657584"/>
                  <a:gd name="connsiteX90" fmla="*/ 391066 w 6726769"/>
                  <a:gd name="connsiteY90" fmla="*/ 0 h 2657584"/>
                  <a:gd name="connsiteX91" fmla="*/ 415277 w 6726769"/>
                  <a:gd name="connsiteY91" fmla="*/ 24210 h 2657584"/>
                  <a:gd name="connsiteX92" fmla="*/ 415277 w 6726769"/>
                  <a:gd name="connsiteY92" fmla="*/ 391066 h 2657584"/>
                  <a:gd name="connsiteX93" fmla="*/ 391066 w 6726769"/>
                  <a:gd name="connsiteY93" fmla="*/ 415277 h 2657584"/>
                  <a:gd name="connsiteX94" fmla="*/ 24212 w 6726769"/>
                  <a:gd name="connsiteY94" fmla="*/ 415277 h 2657584"/>
                  <a:gd name="connsiteX95" fmla="*/ 0 w 6726769"/>
                  <a:gd name="connsiteY95" fmla="*/ 391066 h 2657584"/>
                  <a:gd name="connsiteX96" fmla="*/ 0 w 6726769"/>
                  <a:gd name="connsiteY96" fmla="*/ 24210 h 2657584"/>
                  <a:gd name="connsiteX97" fmla="*/ 24212 w 6726769"/>
                  <a:gd name="connsiteY97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206211 w 6726769"/>
                  <a:gd name="connsiteY48" fmla="*/ 1993141 h 2657584"/>
                  <a:gd name="connsiteX49" fmla="*/ 4312827 w 6726769"/>
                  <a:gd name="connsiteY49" fmla="*/ 2289948 h 2657584"/>
                  <a:gd name="connsiteX50" fmla="*/ 4437281 w 6726769"/>
                  <a:gd name="connsiteY50" fmla="*/ 2635316 h 2657584"/>
                  <a:gd name="connsiteX51" fmla="*/ 4428809 w 6726769"/>
                  <a:gd name="connsiteY51" fmla="*/ 2657315 h 2657584"/>
                  <a:gd name="connsiteX52" fmla="*/ 4020048 w 6726769"/>
                  <a:gd name="connsiteY52" fmla="*/ 2657584 h 2657584"/>
                  <a:gd name="connsiteX53" fmla="*/ 3991878 w 6726769"/>
                  <a:gd name="connsiteY53" fmla="*/ 2629187 h 2657584"/>
                  <a:gd name="connsiteX54" fmla="*/ 3764077 w 6726769"/>
                  <a:gd name="connsiteY54" fmla="*/ 1993141 h 2657584"/>
                  <a:gd name="connsiteX55" fmla="*/ 2745415 w 6726769"/>
                  <a:gd name="connsiteY55" fmla="*/ 1993141 h 2657584"/>
                  <a:gd name="connsiteX56" fmla="*/ 2514670 w 6726769"/>
                  <a:gd name="connsiteY56" fmla="*/ 2634461 h 2657584"/>
                  <a:gd name="connsiteX57" fmla="*/ 2491773 w 6726769"/>
                  <a:gd name="connsiteY57" fmla="*/ 2657584 h 2657584"/>
                  <a:gd name="connsiteX58" fmla="*/ 2083012 w 6726769"/>
                  <a:gd name="connsiteY58" fmla="*/ 2657315 h 2657584"/>
                  <a:gd name="connsiteX59" fmla="*/ 2074542 w 6726769"/>
                  <a:gd name="connsiteY59" fmla="*/ 2635316 h 2657584"/>
                  <a:gd name="connsiteX60" fmla="*/ 3010385 w 6726769"/>
                  <a:gd name="connsiteY60" fmla="*/ 29368 h 2657584"/>
                  <a:gd name="connsiteX61" fmla="*/ 3036287 w 6726769"/>
                  <a:gd name="connsiteY61" fmla="*/ 1489 h 2657584"/>
                  <a:gd name="connsiteX62" fmla="*/ 3475536 w 6726769"/>
                  <a:gd name="connsiteY62" fmla="*/ 1489 h 2657584"/>
                  <a:gd name="connsiteX63" fmla="*/ 3499680 w 6726769"/>
                  <a:gd name="connsiteY63" fmla="*/ 25853 h 2657584"/>
                  <a:gd name="connsiteX64" fmla="*/ 4043994 w 6726769"/>
                  <a:gd name="connsiteY64" fmla="*/ 1540848 h 2657584"/>
                  <a:gd name="connsiteX65" fmla="*/ 4057266 w 6726769"/>
                  <a:gd name="connsiteY65" fmla="*/ 1577865 h 2657584"/>
                  <a:gd name="connsiteX66" fmla="*/ 4706347 w 6726769"/>
                  <a:gd name="connsiteY66" fmla="*/ 1578048 h 2657584"/>
                  <a:gd name="connsiteX67" fmla="*/ 4733441 w 6726769"/>
                  <a:gd name="connsiteY67" fmla="*/ 1577864 h 2657584"/>
                  <a:gd name="connsiteX68" fmla="*/ 4738823 w 6726769"/>
                  <a:gd name="connsiteY68" fmla="*/ 714547 h 2657584"/>
                  <a:gd name="connsiteX69" fmla="*/ 5454296 w 6726769"/>
                  <a:gd name="connsiteY69" fmla="*/ 4092 h 2657584"/>
                  <a:gd name="connsiteX70" fmla="*/ 5535323 w 6726769"/>
                  <a:gd name="connsiteY70" fmla="*/ 0 h 2657584"/>
                  <a:gd name="connsiteX71" fmla="*/ 687490 w 6726769"/>
                  <a:gd name="connsiteY71" fmla="*/ 0 h 2657584"/>
                  <a:gd name="connsiteX72" fmla="*/ 1383972 w 6726769"/>
                  <a:gd name="connsiteY72" fmla="*/ 0 h 2657584"/>
                  <a:gd name="connsiteX73" fmla="*/ 1750827 w 6726769"/>
                  <a:gd name="connsiteY73" fmla="*/ 0 h 2657584"/>
                  <a:gd name="connsiteX74" fmla="*/ 2447309 w 6726769"/>
                  <a:gd name="connsiteY74" fmla="*/ 0 h 2657584"/>
                  <a:gd name="connsiteX75" fmla="*/ 2471515 w 6726769"/>
                  <a:gd name="connsiteY75" fmla="*/ 24207 h 2657584"/>
                  <a:gd name="connsiteX76" fmla="*/ 2471515 w 6726769"/>
                  <a:gd name="connsiteY76" fmla="*/ 391071 h 2657584"/>
                  <a:gd name="connsiteX77" fmla="*/ 2447309 w 6726769"/>
                  <a:gd name="connsiteY77" fmla="*/ 415278 h 2657584"/>
                  <a:gd name="connsiteX78" fmla="*/ 1775038 w 6726769"/>
                  <a:gd name="connsiteY78" fmla="*/ 415278 h 2657584"/>
                  <a:gd name="connsiteX79" fmla="*/ 1775038 w 6726769"/>
                  <a:gd name="connsiteY79" fmla="*/ 2633374 h 2657584"/>
                  <a:gd name="connsiteX80" fmla="*/ 1750827 w 6726769"/>
                  <a:gd name="connsiteY80" fmla="*/ 2657584 h 2657584"/>
                  <a:gd name="connsiteX81" fmla="*/ 1383972 w 6726769"/>
                  <a:gd name="connsiteY81" fmla="*/ 2657584 h 2657584"/>
                  <a:gd name="connsiteX82" fmla="*/ 1359761 w 6726769"/>
                  <a:gd name="connsiteY82" fmla="*/ 2633374 h 2657584"/>
                  <a:gd name="connsiteX83" fmla="*/ 1359761 w 6726769"/>
                  <a:gd name="connsiteY83" fmla="*/ 415278 h 2657584"/>
                  <a:gd name="connsiteX84" fmla="*/ 687489 w 6726769"/>
                  <a:gd name="connsiteY84" fmla="*/ 415277 h 2657584"/>
                  <a:gd name="connsiteX85" fmla="*/ 663283 w 6726769"/>
                  <a:gd name="connsiteY85" fmla="*/ 391070 h 2657584"/>
                  <a:gd name="connsiteX86" fmla="*/ 663283 w 6726769"/>
                  <a:gd name="connsiteY86" fmla="*/ 24207 h 2657584"/>
                  <a:gd name="connsiteX87" fmla="*/ 687490 w 6726769"/>
                  <a:gd name="connsiteY87" fmla="*/ 0 h 2657584"/>
                  <a:gd name="connsiteX88" fmla="*/ 24212 w 6726769"/>
                  <a:gd name="connsiteY88" fmla="*/ 0 h 2657584"/>
                  <a:gd name="connsiteX89" fmla="*/ 391066 w 6726769"/>
                  <a:gd name="connsiteY89" fmla="*/ 0 h 2657584"/>
                  <a:gd name="connsiteX90" fmla="*/ 415277 w 6726769"/>
                  <a:gd name="connsiteY90" fmla="*/ 24210 h 2657584"/>
                  <a:gd name="connsiteX91" fmla="*/ 415277 w 6726769"/>
                  <a:gd name="connsiteY91" fmla="*/ 391066 h 2657584"/>
                  <a:gd name="connsiteX92" fmla="*/ 391066 w 6726769"/>
                  <a:gd name="connsiteY92" fmla="*/ 415277 h 2657584"/>
                  <a:gd name="connsiteX93" fmla="*/ 24212 w 6726769"/>
                  <a:gd name="connsiteY93" fmla="*/ 415277 h 2657584"/>
                  <a:gd name="connsiteX94" fmla="*/ 0 w 6726769"/>
                  <a:gd name="connsiteY94" fmla="*/ 391066 h 2657584"/>
                  <a:gd name="connsiteX95" fmla="*/ 0 w 6726769"/>
                  <a:gd name="connsiteY95" fmla="*/ 24210 h 2657584"/>
                  <a:gd name="connsiteX96" fmla="*/ 24212 w 6726769"/>
                  <a:gd name="connsiteY96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206211 w 6726769"/>
                  <a:gd name="connsiteY48" fmla="*/ 1993141 h 2657584"/>
                  <a:gd name="connsiteX49" fmla="*/ 4312827 w 6726769"/>
                  <a:gd name="connsiteY49" fmla="*/ 2289948 h 2657584"/>
                  <a:gd name="connsiteX50" fmla="*/ 4437281 w 6726769"/>
                  <a:gd name="connsiteY50" fmla="*/ 2635316 h 2657584"/>
                  <a:gd name="connsiteX51" fmla="*/ 4428809 w 6726769"/>
                  <a:gd name="connsiteY51" fmla="*/ 2657315 h 2657584"/>
                  <a:gd name="connsiteX52" fmla="*/ 4020048 w 6726769"/>
                  <a:gd name="connsiteY52" fmla="*/ 2657584 h 2657584"/>
                  <a:gd name="connsiteX53" fmla="*/ 3991878 w 6726769"/>
                  <a:gd name="connsiteY53" fmla="*/ 2629187 h 2657584"/>
                  <a:gd name="connsiteX54" fmla="*/ 3764077 w 6726769"/>
                  <a:gd name="connsiteY54" fmla="*/ 1993141 h 2657584"/>
                  <a:gd name="connsiteX55" fmla="*/ 2745415 w 6726769"/>
                  <a:gd name="connsiteY55" fmla="*/ 1993141 h 2657584"/>
                  <a:gd name="connsiteX56" fmla="*/ 2514670 w 6726769"/>
                  <a:gd name="connsiteY56" fmla="*/ 2634461 h 2657584"/>
                  <a:gd name="connsiteX57" fmla="*/ 2491773 w 6726769"/>
                  <a:gd name="connsiteY57" fmla="*/ 2657584 h 2657584"/>
                  <a:gd name="connsiteX58" fmla="*/ 2083012 w 6726769"/>
                  <a:gd name="connsiteY58" fmla="*/ 2657315 h 2657584"/>
                  <a:gd name="connsiteX59" fmla="*/ 2074542 w 6726769"/>
                  <a:gd name="connsiteY59" fmla="*/ 2635316 h 2657584"/>
                  <a:gd name="connsiteX60" fmla="*/ 3010385 w 6726769"/>
                  <a:gd name="connsiteY60" fmla="*/ 29368 h 2657584"/>
                  <a:gd name="connsiteX61" fmla="*/ 3036287 w 6726769"/>
                  <a:gd name="connsiteY61" fmla="*/ 1489 h 2657584"/>
                  <a:gd name="connsiteX62" fmla="*/ 3475536 w 6726769"/>
                  <a:gd name="connsiteY62" fmla="*/ 1489 h 2657584"/>
                  <a:gd name="connsiteX63" fmla="*/ 3499680 w 6726769"/>
                  <a:gd name="connsiteY63" fmla="*/ 25853 h 2657584"/>
                  <a:gd name="connsiteX64" fmla="*/ 4043994 w 6726769"/>
                  <a:gd name="connsiteY64" fmla="*/ 1540848 h 2657584"/>
                  <a:gd name="connsiteX65" fmla="*/ 4057266 w 6726769"/>
                  <a:gd name="connsiteY65" fmla="*/ 1577865 h 2657584"/>
                  <a:gd name="connsiteX66" fmla="*/ 4733441 w 6726769"/>
                  <a:gd name="connsiteY66" fmla="*/ 1577864 h 2657584"/>
                  <a:gd name="connsiteX67" fmla="*/ 4738823 w 6726769"/>
                  <a:gd name="connsiteY67" fmla="*/ 714547 h 2657584"/>
                  <a:gd name="connsiteX68" fmla="*/ 5454296 w 6726769"/>
                  <a:gd name="connsiteY68" fmla="*/ 4092 h 2657584"/>
                  <a:gd name="connsiteX69" fmla="*/ 5535323 w 6726769"/>
                  <a:gd name="connsiteY69" fmla="*/ 0 h 2657584"/>
                  <a:gd name="connsiteX70" fmla="*/ 687490 w 6726769"/>
                  <a:gd name="connsiteY70" fmla="*/ 0 h 2657584"/>
                  <a:gd name="connsiteX71" fmla="*/ 1383972 w 6726769"/>
                  <a:gd name="connsiteY71" fmla="*/ 0 h 2657584"/>
                  <a:gd name="connsiteX72" fmla="*/ 1750827 w 6726769"/>
                  <a:gd name="connsiteY72" fmla="*/ 0 h 2657584"/>
                  <a:gd name="connsiteX73" fmla="*/ 2447309 w 6726769"/>
                  <a:gd name="connsiteY73" fmla="*/ 0 h 2657584"/>
                  <a:gd name="connsiteX74" fmla="*/ 2471515 w 6726769"/>
                  <a:gd name="connsiteY74" fmla="*/ 24207 h 2657584"/>
                  <a:gd name="connsiteX75" fmla="*/ 2471515 w 6726769"/>
                  <a:gd name="connsiteY75" fmla="*/ 391071 h 2657584"/>
                  <a:gd name="connsiteX76" fmla="*/ 2447309 w 6726769"/>
                  <a:gd name="connsiteY76" fmla="*/ 415278 h 2657584"/>
                  <a:gd name="connsiteX77" fmla="*/ 1775038 w 6726769"/>
                  <a:gd name="connsiteY77" fmla="*/ 415278 h 2657584"/>
                  <a:gd name="connsiteX78" fmla="*/ 1775038 w 6726769"/>
                  <a:gd name="connsiteY78" fmla="*/ 2633374 h 2657584"/>
                  <a:gd name="connsiteX79" fmla="*/ 1750827 w 6726769"/>
                  <a:gd name="connsiteY79" fmla="*/ 2657584 h 2657584"/>
                  <a:gd name="connsiteX80" fmla="*/ 1383972 w 6726769"/>
                  <a:gd name="connsiteY80" fmla="*/ 2657584 h 2657584"/>
                  <a:gd name="connsiteX81" fmla="*/ 1359761 w 6726769"/>
                  <a:gd name="connsiteY81" fmla="*/ 2633374 h 2657584"/>
                  <a:gd name="connsiteX82" fmla="*/ 1359761 w 6726769"/>
                  <a:gd name="connsiteY82" fmla="*/ 415278 h 2657584"/>
                  <a:gd name="connsiteX83" fmla="*/ 687489 w 6726769"/>
                  <a:gd name="connsiteY83" fmla="*/ 415277 h 2657584"/>
                  <a:gd name="connsiteX84" fmla="*/ 663283 w 6726769"/>
                  <a:gd name="connsiteY84" fmla="*/ 391070 h 2657584"/>
                  <a:gd name="connsiteX85" fmla="*/ 663283 w 6726769"/>
                  <a:gd name="connsiteY85" fmla="*/ 24207 h 2657584"/>
                  <a:gd name="connsiteX86" fmla="*/ 687490 w 6726769"/>
                  <a:gd name="connsiteY86" fmla="*/ 0 h 2657584"/>
                  <a:gd name="connsiteX87" fmla="*/ 24212 w 6726769"/>
                  <a:gd name="connsiteY87" fmla="*/ 0 h 2657584"/>
                  <a:gd name="connsiteX88" fmla="*/ 391066 w 6726769"/>
                  <a:gd name="connsiteY88" fmla="*/ 0 h 2657584"/>
                  <a:gd name="connsiteX89" fmla="*/ 415277 w 6726769"/>
                  <a:gd name="connsiteY89" fmla="*/ 24210 h 2657584"/>
                  <a:gd name="connsiteX90" fmla="*/ 415277 w 6726769"/>
                  <a:gd name="connsiteY90" fmla="*/ 391066 h 2657584"/>
                  <a:gd name="connsiteX91" fmla="*/ 391066 w 6726769"/>
                  <a:gd name="connsiteY91" fmla="*/ 415277 h 2657584"/>
                  <a:gd name="connsiteX92" fmla="*/ 24212 w 6726769"/>
                  <a:gd name="connsiteY92" fmla="*/ 415277 h 2657584"/>
                  <a:gd name="connsiteX93" fmla="*/ 0 w 6726769"/>
                  <a:gd name="connsiteY93" fmla="*/ 391066 h 2657584"/>
                  <a:gd name="connsiteX94" fmla="*/ 0 w 6726769"/>
                  <a:gd name="connsiteY94" fmla="*/ 24210 h 2657584"/>
                  <a:gd name="connsiteX95" fmla="*/ 24212 w 6726769"/>
                  <a:gd name="connsiteY95" fmla="*/ 0 h 26575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</a:cxnLst>
                <a:rect l="l" t="t" r="r" b="b"/>
                <a:pathLst>
                  <a:path w="6726769" h="2657584">
                    <a:moveTo>
                      <a:pt x="24212" y="830553"/>
                    </a:moveTo>
                    <a:lnTo>
                      <a:pt x="391066" y="830553"/>
                    </a:lnTo>
                    <a:cubicBezTo>
                      <a:pt x="404437" y="830553"/>
                      <a:pt x="415277" y="841393"/>
                      <a:pt x="415277" y="854764"/>
                    </a:cubicBezTo>
                    <a:lnTo>
                      <a:pt x="415277" y="2633374"/>
                    </a:lnTo>
                    <a:cubicBezTo>
                      <a:pt x="415277" y="2646744"/>
                      <a:pt x="404437" y="2657584"/>
                      <a:pt x="391066" y="2657584"/>
                    </a:cubicBezTo>
                    <a:lnTo>
                      <a:pt x="24212" y="2657584"/>
                    </a:lnTo>
                    <a:cubicBezTo>
                      <a:pt x="10840" y="2657584"/>
                      <a:pt x="0" y="2646744"/>
                      <a:pt x="0" y="2633374"/>
                    </a:cubicBezTo>
                    <a:lnTo>
                      <a:pt x="0" y="854764"/>
                    </a:lnTo>
                    <a:cubicBezTo>
                      <a:pt x="0" y="841393"/>
                      <a:pt x="10840" y="830553"/>
                      <a:pt x="24212" y="830553"/>
                    </a:cubicBezTo>
                    <a:close/>
                    <a:moveTo>
                      <a:pt x="3255911" y="574291"/>
                    </a:moveTo>
                    <a:lnTo>
                      <a:pt x="2894830" y="1577865"/>
                    </a:lnTo>
                    <a:lnTo>
                      <a:pt x="3615344" y="1577865"/>
                    </a:lnTo>
                    <a:lnTo>
                      <a:pt x="3255911" y="574291"/>
                    </a:lnTo>
                    <a:close/>
                    <a:moveTo>
                      <a:pt x="6331013" y="0"/>
                    </a:moveTo>
                    <a:lnTo>
                      <a:pt x="6709207" y="0"/>
                    </a:lnTo>
                    <a:cubicBezTo>
                      <a:pt x="6718907" y="0"/>
                      <a:pt x="6726769" y="7864"/>
                      <a:pt x="6726769" y="17562"/>
                    </a:cubicBezTo>
                    <a:lnTo>
                      <a:pt x="6726769" y="395757"/>
                    </a:lnTo>
                    <a:cubicBezTo>
                      <a:pt x="6726769" y="405455"/>
                      <a:pt x="6718907" y="413319"/>
                      <a:pt x="6709207" y="413319"/>
                    </a:cubicBezTo>
                    <a:lnTo>
                      <a:pt x="6331013" y="413318"/>
                    </a:lnTo>
                    <a:cubicBezTo>
                      <a:pt x="6321313" y="413318"/>
                      <a:pt x="6313450" y="405454"/>
                      <a:pt x="6313450" y="395756"/>
                    </a:cubicBezTo>
                    <a:cubicBezTo>
                      <a:pt x="6313450" y="269691"/>
                      <a:pt x="6313451" y="143627"/>
                      <a:pt x="6313451" y="17562"/>
                    </a:cubicBezTo>
                    <a:cubicBezTo>
                      <a:pt x="6313451" y="7864"/>
                      <a:pt x="6321315" y="0"/>
                      <a:pt x="6331013" y="0"/>
                    </a:cubicBezTo>
                    <a:close/>
                    <a:moveTo>
                      <a:pt x="5535323" y="0"/>
                    </a:moveTo>
                    <a:lnTo>
                      <a:pt x="5882571" y="0"/>
                    </a:lnTo>
                    <a:cubicBezTo>
                      <a:pt x="5892271" y="0"/>
                      <a:pt x="5900133" y="7864"/>
                      <a:pt x="5900133" y="17562"/>
                    </a:cubicBezTo>
                    <a:lnTo>
                      <a:pt x="5900133" y="395757"/>
                    </a:lnTo>
                    <a:cubicBezTo>
                      <a:pt x="5900133" y="405455"/>
                      <a:pt x="5892271" y="413319"/>
                      <a:pt x="5882571" y="413319"/>
                    </a:cubicBezTo>
                    <a:lnTo>
                      <a:pt x="5601796" y="413319"/>
                    </a:lnTo>
                    <a:cubicBezTo>
                      <a:pt x="5568360" y="412837"/>
                      <a:pt x="5545423" y="414105"/>
                      <a:pt x="5511987" y="422372"/>
                    </a:cubicBezTo>
                    <a:cubicBezTo>
                      <a:pt x="5308917" y="463927"/>
                      <a:pt x="5156161" y="643602"/>
                      <a:pt x="5156161" y="858955"/>
                    </a:cubicBezTo>
                    <a:lnTo>
                      <a:pt x="5156161" y="1525936"/>
                    </a:lnTo>
                    <a:cubicBezTo>
                      <a:pt x="5156161" y="1550607"/>
                      <a:pt x="5176161" y="1570607"/>
                      <a:pt x="5200832" y="1570607"/>
                    </a:cubicBezTo>
                    <a:lnTo>
                      <a:pt x="5867813" y="1570607"/>
                    </a:lnTo>
                    <a:cubicBezTo>
                      <a:pt x="6083167" y="1570607"/>
                      <a:pt x="6262843" y="1417852"/>
                      <a:pt x="6304398" y="1214782"/>
                    </a:cubicBezTo>
                    <a:lnTo>
                      <a:pt x="6313450" y="1124977"/>
                    </a:lnTo>
                    <a:cubicBezTo>
                      <a:pt x="6313450" y="1031384"/>
                      <a:pt x="6313451" y="937791"/>
                      <a:pt x="6313451" y="844197"/>
                    </a:cubicBezTo>
                    <a:cubicBezTo>
                      <a:pt x="6313451" y="834499"/>
                      <a:pt x="6321315" y="826635"/>
                      <a:pt x="6331013" y="826635"/>
                    </a:cubicBezTo>
                    <a:lnTo>
                      <a:pt x="6709207" y="826635"/>
                    </a:lnTo>
                    <a:cubicBezTo>
                      <a:pt x="6718907" y="826635"/>
                      <a:pt x="6726769" y="834499"/>
                      <a:pt x="6726769" y="844197"/>
                    </a:cubicBezTo>
                    <a:lnTo>
                      <a:pt x="6726769" y="1191446"/>
                    </a:lnTo>
                    <a:lnTo>
                      <a:pt x="6722677" y="1272473"/>
                    </a:lnTo>
                    <a:cubicBezTo>
                      <a:pt x="6682095" y="1672085"/>
                      <a:pt x="6344610" y="1983925"/>
                      <a:pt x="5934289" y="1983925"/>
                    </a:cubicBezTo>
                    <a:lnTo>
                      <a:pt x="5156161" y="1983925"/>
                    </a:lnTo>
                    <a:cubicBezTo>
                      <a:pt x="5156930" y="2199529"/>
                      <a:pt x="5155793" y="2401798"/>
                      <a:pt x="5156562" y="2617403"/>
                    </a:cubicBezTo>
                    <a:cubicBezTo>
                      <a:pt x="5155159" y="2647941"/>
                      <a:pt x="5155663" y="2657526"/>
                      <a:pt x="5125681" y="2657584"/>
                    </a:cubicBezTo>
                    <a:lnTo>
                      <a:pt x="4761894" y="2657584"/>
                    </a:lnTo>
                    <a:cubicBezTo>
                      <a:pt x="4737171" y="2657134"/>
                      <a:pt x="4735307" y="2654778"/>
                      <a:pt x="4733441" y="2633373"/>
                    </a:cubicBezTo>
                    <a:lnTo>
                      <a:pt x="4733441" y="1993140"/>
                    </a:lnTo>
                    <a:lnTo>
                      <a:pt x="4206211" y="1993141"/>
                    </a:lnTo>
                    <a:lnTo>
                      <a:pt x="4312827" y="2289948"/>
                    </a:lnTo>
                    <a:lnTo>
                      <a:pt x="4437281" y="2635316"/>
                    </a:lnTo>
                    <a:cubicBezTo>
                      <a:pt x="4440903" y="2645775"/>
                      <a:pt x="4441009" y="2652131"/>
                      <a:pt x="4428809" y="2657315"/>
                    </a:cubicBezTo>
                    <a:lnTo>
                      <a:pt x="4020048" y="2657584"/>
                    </a:lnTo>
                    <a:cubicBezTo>
                      <a:pt x="4005385" y="2651634"/>
                      <a:pt x="3999511" y="2642168"/>
                      <a:pt x="3991878" y="2629187"/>
                    </a:cubicBezTo>
                    <a:lnTo>
                      <a:pt x="3764077" y="1993141"/>
                    </a:lnTo>
                    <a:lnTo>
                      <a:pt x="2745415" y="1993141"/>
                    </a:lnTo>
                    <a:lnTo>
                      <a:pt x="2514670" y="2634461"/>
                    </a:lnTo>
                    <a:cubicBezTo>
                      <a:pt x="2507039" y="2645684"/>
                      <a:pt x="2508195" y="2651634"/>
                      <a:pt x="2491773" y="2657584"/>
                    </a:cubicBezTo>
                    <a:lnTo>
                      <a:pt x="2083012" y="2657315"/>
                    </a:lnTo>
                    <a:cubicBezTo>
                      <a:pt x="2070812" y="2652131"/>
                      <a:pt x="2078776" y="2646315"/>
                      <a:pt x="2074542" y="2635316"/>
                    </a:cubicBezTo>
                    <a:cubicBezTo>
                      <a:pt x="2229104" y="2197325"/>
                      <a:pt x="2694335" y="904463"/>
                      <a:pt x="3010385" y="29368"/>
                    </a:cubicBezTo>
                    <a:cubicBezTo>
                      <a:pt x="3020191" y="4839"/>
                      <a:pt x="3019449" y="1406"/>
                      <a:pt x="3036287" y="1489"/>
                    </a:cubicBezTo>
                    <a:lnTo>
                      <a:pt x="3475536" y="1489"/>
                    </a:lnTo>
                    <a:cubicBezTo>
                      <a:pt x="3492373" y="6679"/>
                      <a:pt x="3491123" y="7518"/>
                      <a:pt x="3499680" y="25853"/>
                    </a:cubicBezTo>
                    <a:cubicBezTo>
                      <a:pt x="3599862" y="300210"/>
                      <a:pt x="3817610" y="909108"/>
                      <a:pt x="4043994" y="1540848"/>
                    </a:cubicBezTo>
                    <a:lnTo>
                      <a:pt x="4057266" y="1577865"/>
                    </a:lnTo>
                    <a:lnTo>
                      <a:pt x="4733441" y="1577864"/>
                    </a:lnTo>
                    <a:lnTo>
                      <a:pt x="4738823" y="714547"/>
                    </a:lnTo>
                    <a:cubicBezTo>
                      <a:pt x="4774546" y="339229"/>
                      <a:pt x="5079659" y="42137"/>
                      <a:pt x="5454296" y="4092"/>
                    </a:cubicBezTo>
                    <a:lnTo>
                      <a:pt x="5535323" y="0"/>
                    </a:lnTo>
                    <a:close/>
                    <a:moveTo>
                      <a:pt x="687490" y="0"/>
                    </a:moveTo>
                    <a:lnTo>
                      <a:pt x="1383972" y="0"/>
                    </a:lnTo>
                    <a:lnTo>
                      <a:pt x="1750827" y="0"/>
                    </a:lnTo>
                    <a:lnTo>
                      <a:pt x="2447309" y="0"/>
                    </a:lnTo>
                    <a:cubicBezTo>
                      <a:pt x="2460677" y="0"/>
                      <a:pt x="2471515" y="10838"/>
                      <a:pt x="2471515" y="24207"/>
                    </a:cubicBezTo>
                    <a:lnTo>
                      <a:pt x="2471515" y="391071"/>
                    </a:lnTo>
                    <a:cubicBezTo>
                      <a:pt x="2471515" y="404440"/>
                      <a:pt x="2460677" y="415278"/>
                      <a:pt x="2447309" y="415278"/>
                    </a:cubicBezTo>
                    <a:lnTo>
                      <a:pt x="1775038" y="415278"/>
                    </a:lnTo>
                    <a:lnTo>
                      <a:pt x="1775038" y="2633374"/>
                    </a:lnTo>
                    <a:cubicBezTo>
                      <a:pt x="1775038" y="2646744"/>
                      <a:pt x="1764198" y="2657584"/>
                      <a:pt x="1750827" y="2657584"/>
                    </a:cubicBezTo>
                    <a:lnTo>
                      <a:pt x="1383972" y="2657584"/>
                    </a:lnTo>
                    <a:cubicBezTo>
                      <a:pt x="1370600" y="2657584"/>
                      <a:pt x="1359761" y="2646744"/>
                      <a:pt x="1359761" y="2633374"/>
                    </a:cubicBezTo>
                    <a:lnTo>
                      <a:pt x="1359761" y="415278"/>
                    </a:lnTo>
                    <a:lnTo>
                      <a:pt x="687489" y="415277"/>
                    </a:lnTo>
                    <a:cubicBezTo>
                      <a:pt x="674120" y="415277"/>
                      <a:pt x="663283" y="404439"/>
                      <a:pt x="663283" y="391070"/>
                    </a:cubicBezTo>
                    <a:lnTo>
                      <a:pt x="663283" y="24207"/>
                    </a:lnTo>
                    <a:cubicBezTo>
                      <a:pt x="663283" y="10838"/>
                      <a:pt x="674121" y="0"/>
                      <a:pt x="687490" y="0"/>
                    </a:cubicBezTo>
                    <a:close/>
                    <a:moveTo>
                      <a:pt x="24212" y="0"/>
                    </a:moveTo>
                    <a:lnTo>
                      <a:pt x="391066" y="0"/>
                    </a:lnTo>
                    <a:cubicBezTo>
                      <a:pt x="404437" y="0"/>
                      <a:pt x="415277" y="10840"/>
                      <a:pt x="415277" y="24210"/>
                    </a:cubicBezTo>
                    <a:lnTo>
                      <a:pt x="415277" y="391066"/>
                    </a:lnTo>
                    <a:cubicBezTo>
                      <a:pt x="415277" y="404437"/>
                      <a:pt x="404437" y="415277"/>
                      <a:pt x="391066" y="415277"/>
                    </a:cubicBezTo>
                    <a:lnTo>
                      <a:pt x="24212" y="415277"/>
                    </a:lnTo>
                    <a:cubicBezTo>
                      <a:pt x="10840" y="415277"/>
                      <a:pt x="0" y="404437"/>
                      <a:pt x="0" y="391066"/>
                    </a:cubicBezTo>
                    <a:lnTo>
                      <a:pt x="0" y="24210"/>
                    </a:lnTo>
                    <a:cubicBezTo>
                      <a:pt x="0" y="10840"/>
                      <a:pt x="10840" y="0"/>
                      <a:pt x="2421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39872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EBF5AA71-3F4D-4E9E-BA5E-688B6C5A5C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68319" y="2220205"/>
            <a:ext cx="8325123" cy="624513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l">
              <a:buFontTx/>
              <a:buNone/>
              <a:defRPr sz="3600" b="1" cap="all" baseline="0">
                <a:solidFill>
                  <a:schemeClr val="accent2"/>
                </a:solidFill>
                <a:latin typeface="Raleway" panose="020B060402020202020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74FC2D0F-6FA4-4470-9D28-7A04906292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68319" y="2844719"/>
            <a:ext cx="8325123" cy="503247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0"/>
          </p:nvPr>
        </p:nvSpPr>
        <p:spPr>
          <a:xfrm>
            <a:off x="3068318" y="3347966"/>
            <a:ext cx="8325123" cy="42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2"/>
                </a:solidFill>
                <a:latin typeface="Avenir LT Pro 35 Light" panose="020B0402020203020204" pitchFamily="34" charset="0"/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grpSp>
        <p:nvGrpSpPr>
          <p:cNvPr id="2" name="Groupe 1"/>
          <p:cNvGrpSpPr/>
          <p:nvPr/>
        </p:nvGrpSpPr>
        <p:grpSpPr>
          <a:xfrm>
            <a:off x="3196138" y="5146859"/>
            <a:ext cx="5587236" cy="705167"/>
            <a:chOff x="3196138" y="5146859"/>
            <a:chExt cx="5587236" cy="705167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689"/>
            <a:stretch/>
          </p:blipFill>
          <p:spPr>
            <a:xfrm>
              <a:off x="5750939" y="5217025"/>
              <a:ext cx="1663084" cy="635001"/>
            </a:xfrm>
            <a:prstGeom prst="rect">
              <a:avLst/>
            </a:prstGeom>
          </p:spPr>
        </p:pic>
        <p:pic>
          <p:nvPicPr>
            <p:cNvPr id="10" name="Image 9" descr="Une image contenant dessin, signe&#10;&#10;Description générée automatiquement">
              <a:extLst>
                <a:ext uri="{FF2B5EF4-FFF2-40B4-BE49-F238E27FC236}">
                  <a16:creationId xmlns:a16="http://schemas.microsoft.com/office/drawing/2014/main" id="{D18E85FD-4D63-460A-8FAE-B85C5520CB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28"/>
            <a:stretch/>
          </p:blipFill>
          <p:spPr>
            <a:xfrm>
              <a:off x="3196138" y="5146859"/>
              <a:ext cx="2286000" cy="545281"/>
            </a:xfrm>
            <a:prstGeom prst="rect">
              <a:avLst/>
            </a:prstGeom>
          </p:spPr>
        </p:pic>
        <p:grpSp>
          <p:nvGrpSpPr>
            <p:cNvPr id="11" name="Groupe 10"/>
            <p:cNvGrpSpPr/>
            <p:nvPr/>
          </p:nvGrpSpPr>
          <p:grpSpPr>
            <a:xfrm>
              <a:off x="7682823" y="5384635"/>
              <a:ext cx="1100551" cy="299885"/>
              <a:chOff x="988189" y="1331036"/>
              <a:chExt cx="10215622" cy="2783619"/>
            </a:xfrm>
            <a:solidFill>
              <a:schemeClr val="accent2"/>
            </a:solidFill>
          </p:grpSpPr>
          <p:sp>
            <p:nvSpPr>
              <p:cNvPr id="12" name="Forme libre 11"/>
              <p:cNvSpPr/>
              <p:nvPr/>
            </p:nvSpPr>
            <p:spPr>
              <a:xfrm>
                <a:off x="988189" y="1331036"/>
                <a:ext cx="2783616" cy="2783619"/>
              </a:xfrm>
              <a:custGeom>
                <a:avLst/>
                <a:gdLst>
                  <a:gd name="connsiteX0" fmla="*/ 291329 w 4320000"/>
                  <a:gd name="connsiteY0" fmla="*/ 3240000 h 4320000"/>
                  <a:gd name="connsiteX1" fmla="*/ 1080000 w 4320000"/>
                  <a:gd name="connsiteY1" fmla="*/ 3240000 h 4320000"/>
                  <a:gd name="connsiteX2" fmla="*/ 1080000 w 4320000"/>
                  <a:gd name="connsiteY2" fmla="*/ 4027836 h 4320000"/>
                  <a:gd name="connsiteX3" fmla="*/ 909603 w 4320000"/>
                  <a:gd name="connsiteY3" fmla="*/ 3921492 h 4320000"/>
                  <a:gd name="connsiteX4" fmla="*/ 368894 w 4320000"/>
                  <a:gd name="connsiteY4" fmla="*/ 3367677 h 4320000"/>
                  <a:gd name="connsiteX5" fmla="*/ 2809121 w 4320000"/>
                  <a:gd name="connsiteY5" fmla="*/ 1080000 h 4320000"/>
                  <a:gd name="connsiteX6" fmla="*/ 2790000 w 4320000"/>
                  <a:gd name="connsiteY6" fmla="*/ 1099121 h 4320000"/>
                  <a:gd name="connsiteX7" fmla="*/ 2789999 w 4320000"/>
                  <a:gd name="connsiteY7" fmla="*/ 1510879 h 4320000"/>
                  <a:gd name="connsiteX8" fmla="*/ 2809120 w 4320000"/>
                  <a:gd name="connsiteY8" fmla="*/ 1530000 h 4320000"/>
                  <a:gd name="connsiteX9" fmla="*/ 3220879 w 4320000"/>
                  <a:gd name="connsiteY9" fmla="*/ 1530001 h 4320000"/>
                  <a:gd name="connsiteX10" fmla="*/ 3240000 w 4320000"/>
                  <a:gd name="connsiteY10" fmla="*/ 1510880 h 4320000"/>
                  <a:gd name="connsiteX11" fmla="*/ 3240000 w 4320000"/>
                  <a:gd name="connsiteY11" fmla="*/ 1099121 h 4320000"/>
                  <a:gd name="connsiteX12" fmla="*/ 3220879 w 4320000"/>
                  <a:gd name="connsiteY12" fmla="*/ 1080000 h 4320000"/>
                  <a:gd name="connsiteX13" fmla="*/ 2160000 w 4320000"/>
                  <a:gd name="connsiteY13" fmla="*/ 0 h 4320000"/>
                  <a:gd name="connsiteX14" fmla="*/ 4320000 w 4320000"/>
                  <a:gd name="connsiteY14" fmla="*/ 2160000 h 4320000"/>
                  <a:gd name="connsiteX15" fmla="*/ 2160000 w 4320000"/>
                  <a:gd name="connsiteY15" fmla="*/ 4320000 h 4320000"/>
                  <a:gd name="connsiteX16" fmla="*/ 1620183 w 4320000"/>
                  <a:gd name="connsiteY16" fmla="*/ 4251998 h 4320000"/>
                  <a:gd name="connsiteX17" fmla="*/ 1530000 w 4320000"/>
                  <a:gd name="connsiteY17" fmla="*/ 4225784 h 4320000"/>
                  <a:gd name="connsiteX18" fmla="*/ 1530000 w 4320000"/>
                  <a:gd name="connsiteY18" fmla="*/ 3240000 h 4320000"/>
                  <a:gd name="connsiteX19" fmla="*/ 2377188 w 4320000"/>
                  <a:gd name="connsiteY19" fmla="*/ 3240000 h 4320000"/>
                  <a:gd name="connsiteX20" fmla="*/ 3235545 w 4320000"/>
                  <a:gd name="connsiteY20" fmla="*/ 2465406 h 4320000"/>
                  <a:gd name="connsiteX21" fmla="*/ 3240000 w 4320000"/>
                  <a:gd name="connsiteY21" fmla="*/ 2377188 h 4320000"/>
                  <a:gd name="connsiteX22" fmla="*/ 3240000 w 4320000"/>
                  <a:gd name="connsiteY22" fmla="*/ 1999121 h 4320000"/>
                  <a:gd name="connsiteX23" fmla="*/ 3220879 w 4320000"/>
                  <a:gd name="connsiteY23" fmla="*/ 1980000 h 4320000"/>
                  <a:gd name="connsiteX24" fmla="*/ 2809121 w 4320000"/>
                  <a:gd name="connsiteY24" fmla="*/ 1980000 h 4320000"/>
                  <a:gd name="connsiteX25" fmla="*/ 2790000 w 4320000"/>
                  <a:gd name="connsiteY25" fmla="*/ 1999121 h 4320000"/>
                  <a:gd name="connsiteX26" fmla="*/ 2789999 w 4320000"/>
                  <a:gd name="connsiteY26" fmla="*/ 2304820 h 4320000"/>
                  <a:gd name="connsiteX27" fmla="*/ 2780143 w 4320000"/>
                  <a:gd name="connsiteY27" fmla="*/ 2402595 h 4320000"/>
                  <a:gd name="connsiteX28" fmla="*/ 2390699 w 4320000"/>
                  <a:gd name="connsiteY28" fmla="*/ 2782422 h 4320000"/>
                  <a:gd name="connsiteX29" fmla="*/ 2304818 w 4320000"/>
                  <a:gd name="connsiteY29" fmla="*/ 2790000 h 4320000"/>
                  <a:gd name="connsiteX30" fmla="*/ 1578634 w 4320000"/>
                  <a:gd name="connsiteY30" fmla="*/ 2790000 h 4320000"/>
                  <a:gd name="connsiteX31" fmla="*/ 1559705 w 4320000"/>
                  <a:gd name="connsiteY31" fmla="*/ 2786178 h 4320000"/>
                  <a:gd name="connsiteX32" fmla="*/ 1530000 w 4320000"/>
                  <a:gd name="connsiteY32" fmla="*/ 2741364 h 4320000"/>
                  <a:gd name="connsiteX33" fmla="*/ 1530000 w 4320000"/>
                  <a:gd name="connsiteY33" fmla="*/ 2015188 h 4320000"/>
                  <a:gd name="connsiteX34" fmla="*/ 1917406 w 4320000"/>
                  <a:gd name="connsiteY34" fmla="*/ 1539858 h 4320000"/>
                  <a:gd name="connsiteX35" fmla="*/ 2015185 w 4320000"/>
                  <a:gd name="connsiteY35" fmla="*/ 1530001 h 4320000"/>
                  <a:gd name="connsiteX36" fmla="*/ 2320879 w 4320000"/>
                  <a:gd name="connsiteY36" fmla="*/ 1530001 h 4320000"/>
                  <a:gd name="connsiteX37" fmla="*/ 2340000 w 4320000"/>
                  <a:gd name="connsiteY37" fmla="*/ 1510880 h 4320000"/>
                  <a:gd name="connsiteX38" fmla="*/ 2340000 w 4320000"/>
                  <a:gd name="connsiteY38" fmla="*/ 1099121 h 4320000"/>
                  <a:gd name="connsiteX39" fmla="*/ 2320879 w 4320000"/>
                  <a:gd name="connsiteY39" fmla="*/ 1080000 h 4320000"/>
                  <a:gd name="connsiteX40" fmla="*/ 1942812 w 4320000"/>
                  <a:gd name="connsiteY40" fmla="*/ 1080000 h 4320000"/>
                  <a:gd name="connsiteX41" fmla="*/ 1854594 w 4320000"/>
                  <a:gd name="connsiteY41" fmla="*/ 1084455 h 4320000"/>
                  <a:gd name="connsiteX42" fmla="*/ 1080000 w 4320000"/>
                  <a:gd name="connsiteY42" fmla="*/ 1942812 h 4320000"/>
                  <a:gd name="connsiteX43" fmla="*/ 1080000 w 4320000"/>
                  <a:gd name="connsiteY43" fmla="*/ 2790000 h 4320000"/>
                  <a:gd name="connsiteX44" fmla="*/ 93942 w 4320000"/>
                  <a:gd name="connsiteY44" fmla="*/ 2790000 h 4320000"/>
                  <a:gd name="connsiteX45" fmla="*/ 43884 w 4320000"/>
                  <a:gd name="connsiteY45" fmla="*/ 2595315 h 4320000"/>
                  <a:gd name="connsiteX46" fmla="*/ 0 w 4320000"/>
                  <a:gd name="connsiteY46" fmla="*/ 2160000 h 4320000"/>
                  <a:gd name="connsiteX47" fmla="*/ 2160000 w 4320000"/>
                  <a:gd name="connsiteY47" fmla="*/ 0 h 432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320000" h="4320000">
                    <a:moveTo>
                      <a:pt x="291329" y="3240000"/>
                    </a:moveTo>
                    <a:lnTo>
                      <a:pt x="1080000" y="3240000"/>
                    </a:lnTo>
                    <a:lnTo>
                      <a:pt x="1080000" y="4027836"/>
                    </a:lnTo>
                    <a:lnTo>
                      <a:pt x="909603" y="3921492"/>
                    </a:lnTo>
                    <a:cubicBezTo>
                      <a:pt x="697875" y="3770924"/>
                      <a:pt x="514457" y="3583138"/>
                      <a:pt x="368894" y="3367677"/>
                    </a:cubicBezTo>
                    <a:close/>
                    <a:moveTo>
                      <a:pt x="2809121" y="1080000"/>
                    </a:moveTo>
                    <a:cubicBezTo>
                      <a:pt x="2798561" y="1080000"/>
                      <a:pt x="2790000" y="1088561"/>
                      <a:pt x="2790000" y="1099121"/>
                    </a:cubicBezTo>
                    <a:lnTo>
                      <a:pt x="2789999" y="1510879"/>
                    </a:lnTo>
                    <a:cubicBezTo>
                      <a:pt x="2789999" y="1521439"/>
                      <a:pt x="2798560" y="1530000"/>
                      <a:pt x="2809120" y="1530000"/>
                    </a:cubicBezTo>
                    <a:cubicBezTo>
                      <a:pt x="2946373" y="1530000"/>
                      <a:pt x="3083626" y="1530001"/>
                      <a:pt x="3220879" y="1530001"/>
                    </a:cubicBezTo>
                    <a:cubicBezTo>
                      <a:pt x="3231439" y="1530001"/>
                      <a:pt x="3240000" y="1521440"/>
                      <a:pt x="3240000" y="1510880"/>
                    </a:cubicBezTo>
                    <a:lnTo>
                      <a:pt x="3240000" y="1099121"/>
                    </a:lnTo>
                    <a:cubicBezTo>
                      <a:pt x="3240000" y="1088561"/>
                      <a:pt x="3231439" y="1080000"/>
                      <a:pt x="3220879" y="1080000"/>
                    </a:cubicBezTo>
                    <a:close/>
                    <a:moveTo>
                      <a:pt x="2160000" y="0"/>
                    </a:moveTo>
                    <a:cubicBezTo>
                      <a:pt x="3352935" y="0"/>
                      <a:pt x="4320000" y="967065"/>
                      <a:pt x="4320000" y="2160000"/>
                    </a:cubicBezTo>
                    <a:cubicBezTo>
                      <a:pt x="4320000" y="3352935"/>
                      <a:pt x="3352935" y="4320000"/>
                      <a:pt x="2160000" y="4320000"/>
                    </a:cubicBezTo>
                    <a:cubicBezTo>
                      <a:pt x="1973604" y="4320000"/>
                      <a:pt x="1792722" y="4296390"/>
                      <a:pt x="1620183" y="4251998"/>
                    </a:cubicBezTo>
                    <a:lnTo>
                      <a:pt x="1530000" y="4225784"/>
                    </a:lnTo>
                    <a:lnTo>
                      <a:pt x="1530000" y="3240000"/>
                    </a:lnTo>
                    <a:lnTo>
                      <a:pt x="2377188" y="3240000"/>
                    </a:lnTo>
                    <a:cubicBezTo>
                      <a:pt x="2823924" y="3240000"/>
                      <a:pt x="3191361" y="2900484"/>
                      <a:pt x="3235545" y="2465406"/>
                    </a:cubicBezTo>
                    <a:lnTo>
                      <a:pt x="3240000" y="2377188"/>
                    </a:lnTo>
                    <a:lnTo>
                      <a:pt x="3240000" y="1999121"/>
                    </a:lnTo>
                    <a:cubicBezTo>
                      <a:pt x="3240000" y="1988561"/>
                      <a:pt x="3231439" y="1980000"/>
                      <a:pt x="3220879" y="1980000"/>
                    </a:cubicBezTo>
                    <a:lnTo>
                      <a:pt x="2809121" y="1980000"/>
                    </a:lnTo>
                    <a:cubicBezTo>
                      <a:pt x="2798561" y="1980000"/>
                      <a:pt x="2790000" y="1988561"/>
                      <a:pt x="2790000" y="1999121"/>
                    </a:cubicBezTo>
                    <a:lnTo>
                      <a:pt x="2789999" y="2304820"/>
                    </a:lnTo>
                    <a:lnTo>
                      <a:pt x="2780143" y="2402595"/>
                    </a:lnTo>
                    <a:cubicBezTo>
                      <a:pt x="2740556" y="2596051"/>
                      <a:pt x="2585835" y="2747566"/>
                      <a:pt x="2390699" y="2782422"/>
                    </a:cubicBezTo>
                    <a:lnTo>
                      <a:pt x="2304818" y="2790000"/>
                    </a:lnTo>
                    <a:lnTo>
                      <a:pt x="1578634" y="2790000"/>
                    </a:lnTo>
                    <a:lnTo>
                      <a:pt x="1559705" y="2786178"/>
                    </a:lnTo>
                    <a:cubicBezTo>
                      <a:pt x="1542249" y="2778795"/>
                      <a:pt x="1530000" y="2761510"/>
                      <a:pt x="1530000" y="2741364"/>
                    </a:cubicBezTo>
                    <a:lnTo>
                      <a:pt x="1530000" y="2015188"/>
                    </a:lnTo>
                    <a:cubicBezTo>
                      <a:pt x="1530000" y="1780722"/>
                      <a:pt x="1696314" y="1585100"/>
                      <a:pt x="1917406" y="1539858"/>
                    </a:cubicBezTo>
                    <a:cubicBezTo>
                      <a:pt x="1953809" y="1530857"/>
                      <a:pt x="1978782" y="1529477"/>
                      <a:pt x="2015185" y="1530001"/>
                    </a:cubicBezTo>
                    <a:lnTo>
                      <a:pt x="2320879" y="1530001"/>
                    </a:lnTo>
                    <a:cubicBezTo>
                      <a:pt x="2331439" y="1530001"/>
                      <a:pt x="2340000" y="1521440"/>
                      <a:pt x="2340000" y="1510880"/>
                    </a:cubicBezTo>
                    <a:lnTo>
                      <a:pt x="2340000" y="1099121"/>
                    </a:lnTo>
                    <a:cubicBezTo>
                      <a:pt x="2340000" y="1088561"/>
                      <a:pt x="2331439" y="1080000"/>
                      <a:pt x="2320879" y="1080000"/>
                    </a:cubicBezTo>
                    <a:lnTo>
                      <a:pt x="1942812" y="1080000"/>
                    </a:lnTo>
                    <a:lnTo>
                      <a:pt x="1854594" y="1084455"/>
                    </a:lnTo>
                    <a:cubicBezTo>
                      <a:pt x="1419516" y="1128639"/>
                      <a:pt x="1080000" y="1496077"/>
                      <a:pt x="1080000" y="1942812"/>
                    </a:cubicBezTo>
                    <a:lnTo>
                      <a:pt x="1080000" y="2790000"/>
                    </a:lnTo>
                    <a:lnTo>
                      <a:pt x="93942" y="2790000"/>
                    </a:lnTo>
                    <a:lnTo>
                      <a:pt x="43884" y="2595315"/>
                    </a:lnTo>
                    <a:cubicBezTo>
                      <a:pt x="15111" y="2454705"/>
                      <a:pt x="0" y="2309117"/>
                      <a:pt x="0" y="2160000"/>
                    </a:cubicBezTo>
                    <a:cubicBezTo>
                      <a:pt x="0" y="967065"/>
                      <a:pt x="967065" y="0"/>
                      <a:pt x="21600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3" name="Forme libre 12"/>
              <p:cNvSpPr/>
              <p:nvPr/>
            </p:nvSpPr>
            <p:spPr>
              <a:xfrm>
                <a:off x="4158032" y="1331036"/>
                <a:ext cx="7045779" cy="2783619"/>
              </a:xfrm>
              <a:custGeom>
                <a:avLst/>
                <a:gdLst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6331013 w 6726769"/>
                  <a:gd name="connsiteY12" fmla="*/ 0 h 2657584"/>
                  <a:gd name="connsiteX13" fmla="*/ 6709207 w 6726769"/>
                  <a:gd name="connsiteY13" fmla="*/ 0 h 2657584"/>
                  <a:gd name="connsiteX14" fmla="*/ 6726769 w 6726769"/>
                  <a:gd name="connsiteY14" fmla="*/ 17562 h 2657584"/>
                  <a:gd name="connsiteX15" fmla="*/ 6726769 w 6726769"/>
                  <a:gd name="connsiteY15" fmla="*/ 395757 h 2657584"/>
                  <a:gd name="connsiteX16" fmla="*/ 6709207 w 6726769"/>
                  <a:gd name="connsiteY16" fmla="*/ 413319 h 2657584"/>
                  <a:gd name="connsiteX17" fmla="*/ 6331013 w 6726769"/>
                  <a:gd name="connsiteY17" fmla="*/ 413318 h 2657584"/>
                  <a:gd name="connsiteX18" fmla="*/ 6313450 w 6726769"/>
                  <a:gd name="connsiteY18" fmla="*/ 395756 h 2657584"/>
                  <a:gd name="connsiteX19" fmla="*/ 6313451 w 6726769"/>
                  <a:gd name="connsiteY19" fmla="*/ 17562 h 2657584"/>
                  <a:gd name="connsiteX20" fmla="*/ 6331013 w 6726769"/>
                  <a:gd name="connsiteY20" fmla="*/ 0 h 2657584"/>
                  <a:gd name="connsiteX21" fmla="*/ 5535323 w 6726769"/>
                  <a:gd name="connsiteY21" fmla="*/ 0 h 2657584"/>
                  <a:gd name="connsiteX22" fmla="*/ 5882571 w 6726769"/>
                  <a:gd name="connsiteY22" fmla="*/ 0 h 2657584"/>
                  <a:gd name="connsiteX23" fmla="*/ 5900133 w 6726769"/>
                  <a:gd name="connsiteY23" fmla="*/ 17562 h 2657584"/>
                  <a:gd name="connsiteX24" fmla="*/ 5900133 w 6726769"/>
                  <a:gd name="connsiteY24" fmla="*/ 395757 h 2657584"/>
                  <a:gd name="connsiteX25" fmla="*/ 5882571 w 6726769"/>
                  <a:gd name="connsiteY25" fmla="*/ 413319 h 2657584"/>
                  <a:gd name="connsiteX26" fmla="*/ 5601796 w 6726769"/>
                  <a:gd name="connsiteY26" fmla="*/ 413319 h 2657584"/>
                  <a:gd name="connsiteX27" fmla="*/ 5511987 w 6726769"/>
                  <a:gd name="connsiteY27" fmla="*/ 422372 h 2657584"/>
                  <a:gd name="connsiteX28" fmla="*/ 5156161 w 6726769"/>
                  <a:gd name="connsiteY28" fmla="*/ 858955 h 2657584"/>
                  <a:gd name="connsiteX29" fmla="*/ 5156161 w 6726769"/>
                  <a:gd name="connsiteY29" fmla="*/ 1525936 h 2657584"/>
                  <a:gd name="connsiteX30" fmla="*/ 5200832 w 6726769"/>
                  <a:gd name="connsiteY30" fmla="*/ 1570607 h 2657584"/>
                  <a:gd name="connsiteX31" fmla="*/ 5867813 w 6726769"/>
                  <a:gd name="connsiteY31" fmla="*/ 1570607 h 2657584"/>
                  <a:gd name="connsiteX32" fmla="*/ 6304398 w 6726769"/>
                  <a:gd name="connsiteY32" fmla="*/ 1214782 h 2657584"/>
                  <a:gd name="connsiteX33" fmla="*/ 6313450 w 6726769"/>
                  <a:gd name="connsiteY33" fmla="*/ 1124977 h 2657584"/>
                  <a:gd name="connsiteX34" fmla="*/ 6313451 w 6726769"/>
                  <a:gd name="connsiteY34" fmla="*/ 844197 h 2657584"/>
                  <a:gd name="connsiteX35" fmla="*/ 6331013 w 6726769"/>
                  <a:gd name="connsiteY35" fmla="*/ 826635 h 2657584"/>
                  <a:gd name="connsiteX36" fmla="*/ 6709207 w 6726769"/>
                  <a:gd name="connsiteY36" fmla="*/ 826635 h 2657584"/>
                  <a:gd name="connsiteX37" fmla="*/ 6726769 w 6726769"/>
                  <a:gd name="connsiteY37" fmla="*/ 844197 h 2657584"/>
                  <a:gd name="connsiteX38" fmla="*/ 6726769 w 6726769"/>
                  <a:gd name="connsiteY38" fmla="*/ 1191446 h 2657584"/>
                  <a:gd name="connsiteX39" fmla="*/ 6722677 w 6726769"/>
                  <a:gd name="connsiteY39" fmla="*/ 1272473 h 2657584"/>
                  <a:gd name="connsiteX40" fmla="*/ 5934289 w 6726769"/>
                  <a:gd name="connsiteY40" fmla="*/ 1983925 h 2657584"/>
                  <a:gd name="connsiteX41" fmla="*/ 5156161 w 6726769"/>
                  <a:gd name="connsiteY41" fmla="*/ 1983925 h 2657584"/>
                  <a:gd name="connsiteX42" fmla="*/ 5156562 w 6726769"/>
                  <a:gd name="connsiteY42" fmla="*/ 2617403 h 2657584"/>
                  <a:gd name="connsiteX43" fmla="*/ 5125681 w 6726769"/>
                  <a:gd name="connsiteY43" fmla="*/ 2657584 h 2657584"/>
                  <a:gd name="connsiteX44" fmla="*/ 4761894 w 6726769"/>
                  <a:gd name="connsiteY44" fmla="*/ 2657584 h 2657584"/>
                  <a:gd name="connsiteX45" fmla="*/ 4733441 w 6726769"/>
                  <a:gd name="connsiteY45" fmla="*/ 2633373 h 2657584"/>
                  <a:gd name="connsiteX46" fmla="*/ 4733441 w 6726769"/>
                  <a:gd name="connsiteY46" fmla="*/ 1993140 h 2657584"/>
                  <a:gd name="connsiteX47" fmla="*/ 4706347 w 6726769"/>
                  <a:gd name="connsiteY47" fmla="*/ 1993140 h 2657584"/>
                  <a:gd name="connsiteX48" fmla="*/ 4706347 w 6726769"/>
                  <a:gd name="connsiteY48" fmla="*/ 1991367 h 2657584"/>
                  <a:gd name="connsiteX49" fmla="*/ 4460185 w 6726769"/>
                  <a:gd name="connsiteY49" fmla="*/ 1991366 h 2657584"/>
                  <a:gd name="connsiteX50" fmla="*/ 4460185 w 6726769"/>
                  <a:gd name="connsiteY50" fmla="*/ 1993141 h 2657584"/>
                  <a:gd name="connsiteX51" fmla="*/ 4206211 w 6726769"/>
                  <a:gd name="connsiteY51" fmla="*/ 1993141 h 2657584"/>
                  <a:gd name="connsiteX52" fmla="*/ 4312827 w 6726769"/>
                  <a:gd name="connsiteY52" fmla="*/ 2289948 h 2657584"/>
                  <a:gd name="connsiteX53" fmla="*/ 4437281 w 6726769"/>
                  <a:gd name="connsiteY53" fmla="*/ 2635316 h 2657584"/>
                  <a:gd name="connsiteX54" fmla="*/ 4428809 w 6726769"/>
                  <a:gd name="connsiteY54" fmla="*/ 2657315 h 2657584"/>
                  <a:gd name="connsiteX55" fmla="*/ 4020048 w 6726769"/>
                  <a:gd name="connsiteY55" fmla="*/ 2657584 h 2657584"/>
                  <a:gd name="connsiteX56" fmla="*/ 3991878 w 6726769"/>
                  <a:gd name="connsiteY56" fmla="*/ 2629187 h 2657584"/>
                  <a:gd name="connsiteX57" fmla="*/ 3764077 w 6726769"/>
                  <a:gd name="connsiteY57" fmla="*/ 1993141 h 2657584"/>
                  <a:gd name="connsiteX58" fmla="*/ 2745415 w 6726769"/>
                  <a:gd name="connsiteY58" fmla="*/ 1993141 h 2657584"/>
                  <a:gd name="connsiteX59" fmla="*/ 2514670 w 6726769"/>
                  <a:gd name="connsiteY59" fmla="*/ 2634461 h 2657584"/>
                  <a:gd name="connsiteX60" fmla="*/ 2491773 w 6726769"/>
                  <a:gd name="connsiteY60" fmla="*/ 2657584 h 2657584"/>
                  <a:gd name="connsiteX61" fmla="*/ 2083012 w 6726769"/>
                  <a:gd name="connsiteY61" fmla="*/ 2657315 h 2657584"/>
                  <a:gd name="connsiteX62" fmla="*/ 2074542 w 6726769"/>
                  <a:gd name="connsiteY62" fmla="*/ 2635316 h 2657584"/>
                  <a:gd name="connsiteX63" fmla="*/ 3010385 w 6726769"/>
                  <a:gd name="connsiteY63" fmla="*/ 29368 h 2657584"/>
                  <a:gd name="connsiteX64" fmla="*/ 3036287 w 6726769"/>
                  <a:gd name="connsiteY64" fmla="*/ 1489 h 2657584"/>
                  <a:gd name="connsiteX65" fmla="*/ 3475536 w 6726769"/>
                  <a:gd name="connsiteY65" fmla="*/ 1489 h 2657584"/>
                  <a:gd name="connsiteX66" fmla="*/ 3499680 w 6726769"/>
                  <a:gd name="connsiteY66" fmla="*/ 25853 h 2657584"/>
                  <a:gd name="connsiteX67" fmla="*/ 4043994 w 6726769"/>
                  <a:gd name="connsiteY67" fmla="*/ 1540848 h 2657584"/>
                  <a:gd name="connsiteX68" fmla="*/ 4057266 w 6726769"/>
                  <a:gd name="connsiteY68" fmla="*/ 1577865 h 2657584"/>
                  <a:gd name="connsiteX69" fmla="*/ 4460185 w 6726769"/>
                  <a:gd name="connsiteY69" fmla="*/ 1577865 h 2657584"/>
                  <a:gd name="connsiteX70" fmla="*/ 4460185 w 6726769"/>
                  <a:gd name="connsiteY70" fmla="*/ 1578048 h 2657584"/>
                  <a:gd name="connsiteX71" fmla="*/ 4706347 w 6726769"/>
                  <a:gd name="connsiteY71" fmla="*/ 1578048 h 2657584"/>
                  <a:gd name="connsiteX72" fmla="*/ 4706347 w 6726769"/>
                  <a:gd name="connsiteY72" fmla="*/ 1577864 h 2657584"/>
                  <a:gd name="connsiteX73" fmla="*/ 4733441 w 6726769"/>
                  <a:gd name="connsiteY73" fmla="*/ 1577864 h 2657584"/>
                  <a:gd name="connsiteX74" fmla="*/ 4733441 w 6726769"/>
                  <a:gd name="connsiteY74" fmla="*/ 1197092 h 2657584"/>
                  <a:gd name="connsiteX75" fmla="*/ 4733441 w 6726769"/>
                  <a:gd name="connsiteY75" fmla="*/ 796235 h 2657584"/>
                  <a:gd name="connsiteX76" fmla="*/ 4740728 w 6726769"/>
                  <a:gd name="connsiteY76" fmla="*/ 714547 h 2657584"/>
                  <a:gd name="connsiteX77" fmla="*/ 5454296 w 6726769"/>
                  <a:gd name="connsiteY77" fmla="*/ 4092 h 2657584"/>
                  <a:gd name="connsiteX78" fmla="*/ 687490 w 6726769"/>
                  <a:gd name="connsiteY78" fmla="*/ 0 h 2657584"/>
                  <a:gd name="connsiteX79" fmla="*/ 1383972 w 6726769"/>
                  <a:gd name="connsiteY79" fmla="*/ 0 h 2657584"/>
                  <a:gd name="connsiteX80" fmla="*/ 1750827 w 6726769"/>
                  <a:gd name="connsiteY80" fmla="*/ 0 h 2657584"/>
                  <a:gd name="connsiteX81" fmla="*/ 2447309 w 6726769"/>
                  <a:gd name="connsiteY81" fmla="*/ 0 h 2657584"/>
                  <a:gd name="connsiteX82" fmla="*/ 2471515 w 6726769"/>
                  <a:gd name="connsiteY82" fmla="*/ 24207 h 2657584"/>
                  <a:gd name="connsiteX83" fmla="*/ 2471515 w 6726769"/>
                  <a:gd name="connsiteY83" fmla="*/ 391071 h 2657584"/>
                  <a:gd name="connsiteX84" fmla="*/ 2447309 w 6726769"/>
                  <a:gd name="connsiteY84" fmla="*/ 415278 h 2657584"/>
                  <a:gd name="connsiteX85" fmla="*/ 1775038 w 6726769"/>
                  <a:gd name="connsiteY85" fmla="*/ 415278 h 2657584"/>
                  <a:gd name="connsiteX86" fmla="*/ 1775038 w 6726769"/>
                  <a:gd name="connsiteY86" fmla="*/ 2633374 h 2657584"/>
                  <a:gd name="connsiteX87" fmla="*/ 1750827 w 6726769"/>
                  <a:gd name="connsiteY87" fmla="*/ 2657584 h 2657584"/>
                  <a:gd name="connsiteX88" fmla="*/ 1383972 w 6726769"/>
                  <a:gd name="connsiteY88" fmla="*/ 2657584 h 2657584"/>
                  <a:gd name="connsiteX89" fmla="*/ 1359761 w 6726769"/>
                  <a:gd name="connsiteY89" fmla="*/ 2633374 h 2657584"/>
                  <a:gd name="connsiteX90" fmla="*/ 1359761 w 6726769"/>
                  <a:gd name="connsiteY90" fmla="*/ 415278 h 2657584"/>
                  <a:gd name="connsiteX91" fmla="*/ 687489 w 6726769"/>
                  <a:gd name="connsiteY91" fmla="*/ 415277 h 2657584"/>
                  <a:gd name="connsiteX92" fmla="*/ 663283 w 6726769"/>
                  <a:gd name="connsiteY92" fmla="*/ 391070 h 2657584"/>
                  <a:gd name="connsiteX93" fmla="*/ 663283 w 6726769"/>
                  <a:gd name="connsiteY93" fmla="*/ 24207 h 2657584"/>
                  <a:gd name="connsiteX94" fmla="*/ 687490 w 6726769"/>
                  <a:gd name="connsiteY94" fmla="*/ 0 h 2657584"/>
                  <a:gd name="connsiteX95" fmla="*/ 24212 w 6726769"/>
                  <a:gd name="connsiteY95" fmla="*/ 0 h 2657584"/>
                  <a:gd name="connsiteX96" fmla="*/ 391066 w 6726769"/>
                  <a:gd name="connsiteY96" fmla="*/ 0 h 2657584"/>
                  <a:gd name="connsiteX97" fmla="*/ 415277 w 6726769"/>
                  <a:gd name="connsiteY97" fmla="*/ 24210 h 2657584"/>
                  <a:gd name="connsiteX98" fmla="*/ 415277 w 6726769"/>
                  <a:gd name="connsiteY98" fmla="*/ 391066 h 2657584"/>
                  <a:gd name="connsiteX99" fmla="*/ 391066 w 6726769"/>
                  <a:gd name="connsiteY99" fmla="*/ 415277 h 2657584"/>
                  <a:gd name="connsiteX100" fmla="*/ 24212 w 6726769"/>
                  <a:gd name="connsiteY100" fmla="*/ 415277 h 2657584"/>
                  <a:gd name="connsiteX101" fmla="*/ 0 w 6726769"/>
                  <a:gd name="connsiteY101" fmla="*/ 391066 h 2657584"/>
                  <a:gd name="connsiteX102" fmla="*/ 0 w 6726769"/>
                  <a:gd name="connsiteY102" fmla="*/ 24210 h 2657584"/>
                  <a:gd name="connsiteX103" fmla="*/ 24212 w 6726769"/>
                  <a:gd name="connsiteY103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460185 w 6726769"/>
                  <a:gd name="connsiteY50" fmla="*/ 1991366 h 2657584"/>
                  <a:gd name="connsiteX51" fmla="*/ 4206211 w 6726769"/>
                  <a:gd name="connsiteY51" fmla="*/ 1993141 h 2657584"/>
                  <a:gd name="connsiteX52" fmla="*/ 4312827 w 6726769"/>
                  <a:gd name="connsiteY52" fmla="*/ 2289948 h 2657584"/>
                  <a:gd name="connsiteX53" fmla="*/ 4437281 w 6726769"/>
                  <a:gd name="connsiteY53" fmla="*/ 2635316 h 2657584"/>
                  <a:gd name="connsiteX54" fmla="*/ 4428809 w 6726769"/>
                  <a:gd name="connsiteY54" fmla="*/ 2657315 h 2657584"/>
                  <a:gd name="connsiteX55" fmla="*/ 4020048 w 6726769"/>
                  <a:gd name="connsiteY55" fmla="*/ 2657584 h 2657584"/>
                  <a:gd name="connsiteX56" fmla="*/ 3991878 w 6726769"/>
                  <a:gd name="connsiteY56" fmla="*/ 2629187 h 2657584"/>
                  <a:gd name="connsiteX57" fmla="*/ 3764077 w 6726769"/>
                  <a:gd name="connsiteY57" fmla="*/ 1993141 h 2657584"/>
                  <a:gd name="connsiteX58" fmla="*/ 2745415 w 6726769"/>
                  <a:gd name="connsiteY58" fmla="*/ 1993141 h 2657584"/>
                  <a:gd name="connsiteX59" fmla="*/ 2514670 w 6726769"/>
                  <a:gd name="connsiteY59" fmla="*/ 2634461 h 2657584"/>
                  <a:gd name="connsiteX60" fmla="*/ 2491773 w 6726769"/>
                  <a:gd name="connsiteY60" fmla="*/ 2657584 h 2657584"/>
                  <a:gd name="connsiteX61" fmla="*/ 2083012 w 6726769"/>
                  <a:gd name="connsiteY61" fmla="*/ 2657315 h 2657584"/>
                  <a:gd name="connsiteX62" fmla="*/ 2074542 w 6726769"/>
                  <a:gd name="connsiteY62" fmla="*/ 2635316 h 2657584"/>
                  <a:gd name="connsiteX63" fmla="*/ 3010385 w 6726769"/>
                  <a:gd name="connsiteY63" fmla="*/ 29368 h 2657584"/>
                  <a:gd name="connsiteX64" fmla="*/ 3036287 w 6726769"/>
                  <a:gd name="connsiteY64" fmla="*/ 1489 h 2657584"/>
                  <a:gd name="connsiteX65" fmla="*/ 3475536 w 6726769"/>
                  <a:gd name="connsiteY65" fmla="*/ 1489 h 2657584"/>
                  <a:gd name="connsiteX66" fmla="*/ 3499680 w 6726769"/>
                  <a:gd name="connsiteY66" fmla="*/ 25853 h 2657584"/>
                  <a:gd name="connsiteX67" fmla="*/ 4043994 w 6726769"/>
                  <a:gd name="connsiteY67" fmla="*/ 1540848 h 2657584"/>
                  <a:gd name="connsiteX68" fmla="*/ 4057266 w 6726769"/>
                  <a:gd name="connsiteY68" fmla="*/ 1577865 h 2657584"/>
                  <a:gd name="connsiteX69" fmla="*/ 4460185 w 6726769"/>
                  <a:gd name="connsiteY69" fmla="*/ 1577865 h 2657584"/>
                  <a:gd name="connsiteX70" fmla="*/ 4460185 w 6726769"/>
                  <a:gd name="connsiteY70" fmla="*/ 1578048 h 2657584"/>
                  <a:gd name="connsiteX71" fmla="*/ 4706347 w 6726769"/>
                  <a:gd name="connsiteY71" fmla="*/ 1578048 h 2657584"/>
                  <a:gd name="connsiteX72" fmla="*/ 4706347 w 6726769"/>
                  <a:gd name="connsiteY72" fmla="*/ 1577864 h 2657584"/>
                  <a:gd name="connsiteX73" fmla="*/ 4733441 w 6726769"/>
                  <a:gd name="connsiteY73" fmla="*/ 1577864 h 2657584"/>
                  <a:gd name="connsiteX74" fmla="*/ 4733441 w 6726769"/>
                  <a:gd name="connsiteY74" fmla="*/ 1197092 h 2657584"/>
                  <a:gd name="connsiteX75" fmla="*/ 4733441 w 6726769"/>
                  <a:gd name="connsiteY75" fmla="*/ 796235 h 2657584"/>
                  <a:gd name="connsiteX76" fmla="*/ 4740728 w 6726769"/>
                  <a:gd name="connsiteY76" fmla="*/ 714547 h 2657584"/>
                  <a:gd name="connsiteX77" fmla="*/ 5454296 w 6726769"/>
                  <a:gd name="connsiteY77" fmla="*/ 4092 h 2657584"/>
                  <a:gd name="connsiteX78" fmla="*/ 5535323 w 6726769"/>
                  <a:gd name="connsiteY78" fmla="*/ 0 h 2657584"/>
                  <a:gd name="connsiteX79" fmla="*/ 687490 w 6726769"/>
                  <a:gd name="connsiteY79" fmla="*/ 0 h 2657584"/>
                  <a:gd name="connsiteX80" fmla="*/ 1383972 w 6726769"/>
                  <a:gd name="connsiteY80" fmla="*/ 0 h 2657584"/>
                  <a:gd name="connsiteX81" fmla="*/ 1750827 w 6726769"/>
                  <a:gd name="connsiteY81" fmla="*/ 0 h 2657584"/>
                  <a:gd name="connsiteX82" fmla="*/ 2447309 w 6726769"/>
                  <a:gd name="connsiteY82" fmla="*/ 0 h 2657584"/>
                  <a:gd name="connsiteX83" fmla="*/ 2471515 w 6726769"/>
                  <a:gd name="connsiteY83" fmla="*/ 24207 h 2657584"/>
                  <a:gd name="connsiteX84" fmla="*/ 2471515 w 6726769"/>
                  <a:gd name="connsiteY84" fmla="*/ 391071 h 2657584"/>
                  <a:gd name="connsiteX85" fmla="*/ 2447309 w 6726769"/>
                  <a:gd name="connsiteY85" fmla="*/ 415278 h 2657584"/>
                  <a:gd name="connsiteX86" fmla="*/ 1775038 w 6726769"/>
                  <a:gd name="connsiteY86" fmla="*/ 415278 h 2657584"/>
                  <a:gd name="connsiteX87" fmla="*/ 1775038 w 6726769"/>
                  <a:gd name="connsiteY87" fmla="*/ 2633374 h 2657584"/>
                  <a:gd name="connsiteX88" fmla="*/ 1750827 w 6726769"/>
                  <a:gd name="connsiteY88" fmla="*/ 2657584 h 2657584"/>
                  <a:gd name="connsiteX89" fmla="*/ 1383972 w 6726769"/>
                  <a:gd name="connsiteY89" fmla="*/ 2657584 h 2657584"/>
                  <a:gd name="connsiteX90" fmla="*/ 1359761 w 6726769"/>
                  <a:gd name="connsiteY90" fmla="*/ 2633374 h 2657584"/>
                  <a:gd name="connsiteX91" fmla="*/ 1359761 w 6726769"/>
                  <a:gd name="connsiteY91" fmla="*/ 415278 h 2657584"/>
                  <a:gd name="connsiteX92" fmla="*/ 687489 w 6726769"/>
                  <a:gd name="connsiteY92" fmla="*/ 415277 h 2657584"/>
                  <a:gd name="connsiteX93" fmla="*/ 663283 w 6726769"/>
                  <a:gd name="connsiteY93" fmla="*/ 391070 h 2657584"/>
                  <a:gd name="connsiteX94" fmla="*/ 663283 w 6726769"/>
                  <a:gd name="connsiteY94" fmla="*/ 24207 h 2657584"/>
                  <a:gd name="connsiteX95" fmla="*/ 687490 w 6726769"/>
                  <a:gd name="connsiteY95" fmla="*/ 0 h 2657584"/>
                  <a:gd name="connsiteX96" fmla="*/ 24212 w 6726769"/>
                  <a:gd name="connsiteY96" fmla="*/ 0 h 2657584"/>
                  <a:gd name="connsiteX97" fmla="*/ 391066 w 6726769"/>
                  <a:gd name="connsiteY97" fmla="*/ 0 h 2657584"/>
                  <a:gd name="connsiteX98" fmla="*/ 415277 w 6726769"/>
                  <a:gd name="connsiteY98" fmla="*/ 24210 h 2657584"/>
                  <a:gd name="connsiteX99" fmla="*/ 415277 w 6726769"/>
                  <a:gd name="connsiteY99" fmla="*/ 391066 h 2657584"/>
                  <a:gd name="connsiteX100" fmla="*/ 391066 w 6726769"/>
                  <a:gd name="connsiteY100" fmla="*/ 415277 h 2657584"/>
                  <a:gd name="connsiteX101" fmla="*/ 24212 w 6726769"/>
                  <a:gd name="connsiteY101" fmla="*/ 415277 h 2657584"/>
                  <a:gd name="connsiteX102" fmla="*/ 0 w 6726769"/>
                  <a:gd name="connsiteY102" fmla="*/ 391066 h 2657584"/>
                  <a:gd name="connsiteX103" fmla="*/ 0 w 6726769"/>
                  <a:gd name="connsiteY103" fmla="*/ 24210 h 2657584"/>
                  <a:gd name="connsiteX104" fmla="*/ 24212 w 6726769"/>
                  <a:gd name="connsiteY104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460185 w 6726769"/>
                  <a:gd name="connsiteY68" fmla="*/ 1577865 h 2657584"/>
                  <a:gd name="connsiteX69" fmla="*/ 4460185 w 6726769"/>
                  <a:gd name="connsiteY69" fmla="*/ 1578048 h 2657584"/>
                  <a:gd name="connsiteX70" fmla="*/ 4706347 w 6726769"/>
                  <a:gd name="connsiteY70" fmla="*/ 1578048 h 2657584"/>
                  <a:gd name="connsiteX71" fmla="*/ 4706347 w 6726769"/>
                  <a:gd name="connsiteY71" fmla="*/ 1577864 h 2657584"/>
                  <a:gd name="connsiteX72" fmla="*/ 4733441 w 6726769"/>
                  <a:gd name="connsiteY72" fmla="*/ 1577864 h 2657584"/>
                  <a:gd name="connsiteX73" fmla="*/ 4733441 w 6726769"/>
                  <a:gd name="connsiteY73" fmla="*/ 1197092 h 2657584"/>
                  <a:gd name="connsiteX74" fmla="*/ 4733441 w 6726769"/>
                  <a:gd name="connsiteY74" fmla="*/ 796235 h 2657584"/>
                  <a:gd name="connsiteX75" fmla="*/ 4740728 w 6726769"/>
                  <a:gd name="connsiteY75" fmla="*/ 714547 h 2657584"/>
                  <a:gd name="connsiteX76" fmla="*/ 5454296 w 6726769"/>
                  <a:gd name="connsiteY76" fmla="*/ 4092 h 2657584"/>
                  <a:gd name="connsiteX77" fmla="*/ 5535323 w 6726769"/>
                  <a:gd name="connsiteY77" fmla="*/ 0 h 2657584"/>
                  <a:gd name="connsiteX78" fmla="*/ 687490 w 6726769"/>
                  <a:gd name="connsiteY78" fmla="*/ 0 h 2657584"/>
                  <a:gd name="connsiteX79" fmla="*/ 1383972 w 6726769"/>
                  <a:gd name="connsiteY79" fmla="*/ 0 h 2657584"/>
                  <a:gd name="connsiteX80" fmla="*/ 1750827 w 6726769"/>
                  <a:gd name="connsiteY80" fmla="*/ 0 h 2657584"/>
                  <a:gd name="connsiteX81" fmla="*/ 2447309 w 6726769"/>
                  <a:gd name="connsiteY81" fmla="*/ 0 h 2657584"/>
                  <a:gd name="connsiteX82" fmla="*/ 2471515 w 6726769"/>
                  <a:gd name="connsiteY82" fmla="*/ 24207 h 2657584"/>
                  <a:gd name="connsiteX83" fmla="*/ 2471515 w 6726769"/>
                  <a:gd name="connsiteY83" fmla="*/ 391071 h 2657584"/>
                  <a:gd name="connsiteX84" fmla="*/ 2447309 w 6726769"/>
                  <a:gd name="connsiteY84" fmla="*/ 415278 h 2657584"/>
                  <a:gd name="connsiteX85" fmla="*/ 1775038 w 6726769"/>
                  <a:gd name="connsiteY85" fmla="*/ 415278 h 2657584"/>
                  <a:gd name="connsiteX86" fmla="*/ 1775038 w 6726769"/>
                  <a:gd name="connsiteY86" fmla="*/ 2633374 h 2657584"/>
                  <a:gd name="connsiteX87" fmla="*/ 1750827 w 6726769"/>
                  <a:gd name="connsiteY87" fmla="*/ 2657584 h 2657584"/>
                  <a:gd name="connsiteX88" fmla="*/ 1383972 w 6726769"/>
                  <a:gd name="connsiteY88" fmla="*/ 2657584 h 2657584"/>
                  <a:gd name="connsiteX89" fmla="*/ 1359761 w 6726769"/>
                  <a:gd name="connsiteY89" fmla="*/ 2633374 h 2657584"/>
                  <a:gd name="connsiteX90" fmla="*/ 1359761 w 6726769"/>
                  <a:gd name="connsiteY90" fmla="*/ 415278 h 2657584"/>
                  <a:gd name="connsiteX91" fmla="*/ 687489 w 6726769"/>
                  <a:gd name="connsiteY91" fmla="*/ 415277 h 2657584"/>
                  <a:gd name="connsiteX92" fmla="*/ 663283 w 6726769"/>
                  <a:gd name="connsiteY92" fmla="*/ 391070 h 2657584"/>
                  <a:gd name="connsiteX93" fmla="*/ 663283 w 6726769"/>
                  <a:gd name="connsiteY93" fmla="*/ 24207 h 2657584"/>
                  <a:gd name="connsiteX94" fmla="*/ 687490 w 6726769"/>
                  <a:gd name="connsiteY94" fmla="*/ 0 h 2657584"/>
                  <a:gd name="connsiteX95" fmla="*/ 24212 w 6726769"/>
                  <a:gd name="connsiteY95" fmla="*/ 0 h 2657584"/>
                  <a:gd name="connsiteX96" fmla="*/ 391066 w 6726769"/>
                  <a:gd name="connsiteY96" fmla="*/ 0 h 2657584"/>
                  <a:gd name="connsiteX97" fmla="*/ 415277 w 6726769"/>
                  <a:gd name="connsiteY97" fmla="*/ 24210 h 2657584"/>
                  <a:gd name="connsiteX98" fmla="*/ 415277 w 6726769"/>
                  <a:gd name="connsiteY98" fmla="*/ 391066 h 2657584"/>
                  <a:gd name="connsiteX99" fmla="*/ 391066 w 6726769"/>
                  <a:gd name="connsiteY99" fmla="*/ 415277 h 2657584"/>
                  <a:gd name="connsiteX100" fmla="*/ 24212 w 6726769"/>
                  <a:gd name="connsiteY100" fmla="*/ 415277 h 2657584"/>
                  <a:gd name="connsiteX101" fmla="*/ 0 w 6726769"/>
                  <a:gd name="connsiteY101" fmla="*/ 391066 h 2657584"/>
                  <a:gd name="connsiteX102" fmla="*/ 0 w 6726769"/>
                  <a:gd name="connsiteY102" fmla="*/ 24210 h 2657584"/>
                  <a:gd name="connsiteX103" fmla="*/ 24212 w 6726769"/>
                  <a:gd name="connsiteY103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460185 w 6726769"/>
                  <a:gd name="connsiteY68" fmla="*/ 1577865 h 2657584"/>
                  <a:gd name="connsiteX69" fmla="*/ 4706347 w 6726769"/>
                  <a:gd name="connsiteY69" fmla="*/ 1578048 h 2657584"/>
                  <a:gd name="connsiteX70" fmla="*/ 4706347 w 6726769"/>
                  <a:gd name="connsiteY70" fmla="*/ 1577864 h 2657584"/>
                  <a:gd name="connsiteX71" fmla="*/ 4733441 w 6726769"/>
                  <a:gd name="connsiteY71" fmla="*/ 1577864 h 2657584"/>
                  <a:gd name="connsiteX72" fmla="*/ 4733441 w 6726769"/>
                  <a:gd name="connsiteY72" fmla="*/ 1197092 h 2657584"/>
                  <a:gd name="connsiteX73" fmla="*/ 4733441 w 6726769"/>
                  <a:gd name="connsiteY73" fmla="*/ 796235 h 2657584"/>
                  <a:gd name="connsiteX74" fmla="*/ 4740728 w 6726769"/>
                  <a:gd name="connsiteY74" fmla="*/ 714547 h 2657584"/>
                  <a:gd name="connsiteX75" fmla="*/ 5454296 w 6726769"/>
                  <a:gd name="connsiteY75" fmla="*/ 4092 h 2657584"/>
                  <a:gd name="connsiteX76" fmla="*/ 5535323 w 6726769"/>
                  <a:gd name="connsiteY76" fmla="*/ 0 h 2657584"/>
                  <a:gd name="connsiteX77" fmla="*/ 687490 w 6726769"/>
                  <a:gd name="connsiteY77" fmla="*/ 0 h 2657584"/>
                  <a:gd name="connsiteX78" fmla="*/ 1383972 w 6726769"/>
                  <a:gd name="connsiteY78" fmla="*/ 0 h 2657584"/>
                  <a:gd name="connsiteX79" fmla="*/ 1750827 w 6726769"/>
                  <a:gd name="connsiteY79" fmla="*/ 0 h 2657584"/>
                  <a:gd name="connsiteX80" fmla="*/ 2447309 w 6726769"/>
                  <a:gd name="connsiteY80" fmla="*/ 0 h 2657584"/>
                  <a:gd name="connsiteX81" fmla="*/ 2471515 w 6726769"/>
                  <a:gd name="connsiteY81" fmla="*/ 24207 h 2657584"/>
                  <a:gd name="connsiteX82" fmla="*/ 2471515 w 6726769"/>
                  <a:gd name="connsiteY82" fmla="*/ 391071 h 2657584"/>
                  <a:gd name="connsiteX83" fmla="*/ 2447309 w 6726769"/>
                  <a:gd name="connsiteY83" fmla="*/ 415278 h 2657584"/>
                  <a:gd name="connsiteX84" fmla="*/ 1775038 w 6726769"/>
                  <a:gd name="connsiteY84" fmla="*/ 415278 h 2657584"/>
                  <a:gd name="connsiteX85" fmla="*/ 1775038 w 6726769"/>
                  <a:gd name="connsiteY85" fmla="*/ 2633374 h 2657584"/>
                  <a:gd name="connsiteX86" fmla="*/ 1750827 w 6726769"/>
                  <a:gd name="connsiteY86" fmla="*/ 2657584 h 2657584"/>
                  <a:gd name="connsiteX87" fmla="*/ 1383972 w 6726769"/>
                  <a:gd name="connsiteY87" fmla="*/ 2657584 h 2657584"/>
                  <a:gd name="connsiteX88" fmla="*/ 1359761 w 6726769"/>
                  <a:gd name="connsiteY88" fmla="*/ 2633374 h 2657584"/>
                  <a:gd name="connsiteX89" fmla="*/ 1359761 w 6726769"/>
                  <a:gd name="connsiteY89" fmla="*/ 415278 h 2657584"/>
                  <a:gd name="connsiteX90" fmla="*/ 687489 w 6726769"/>
                  <a:gd name="connsiteY90" fmla="*/ 415277 h 2657584"/>
                  <a:gd name="connsiteX91" fmla="*/ 663283 w 6726769"/>
                  <a:gd name="connsiteY91" fmla="*/ 391070 h 2657584"/>
                  <a:gd name="connsiteX92" fmla="*/ 663283 w 6726769"/>
                  <a:gd name="connsiteY92" fmla="*/ 24207 h 2657584"/>
                  <a:gd name="connsiteX93" fmla="*/ 687490 w 6726769"/>
                  <a:gd name="connsiteY93" fmla="*/ 0 h 2657584"/>
                  <a:gd name="connsiteX94" fmla="*/ 24212 w 6726769"/>
                  <a:gd name="connsiteY94" fmla="*/ 0 h 2657584"/>
                  <a:gd name="connsiteX95" fmla="*/ 391066 w 6726769"/>
                  <a:gd name="connsiteY95" fmla="*/ 0 h 2657584"/>
                  <a:gd name="connsiteX96" fmla="*/ 415277 w 6726769"/>
                  <a:gd name="connsiteY96" fmla="*/ 24210 h 2657584"/>
                  <a:gd name="connsiteX97" fmla="*/ 415277 w 6726769"/>
                  <a:gd name="connsiteY97" fmla="*/ 391066 h 2657584"/>
                  <a:gd name="connsiteX98" fmla="*/ 391066 w 6726769"/>
                  <a:gd name="connsiteY98" fmla="*/ 415277 h 2657584"/>
                  <a:gd name="connsiteX99" fmla="*/ 24212 w 6726769"/>
                  <a:gd name="connsiteY99" fmla="*/ 415277 h 2657584"/>
                  <a:gd name="connsiteX100" fmla="*/ 0 w 6726769"/>
                  <a:gd name="connsiteY100" fmla="*/ 391066 h 2657584"/>
                  <a:gd name="connsiteX101" fmla="*/ 0 w 6726769"/>
                  <a:gd name="connsiteY101" fmla="*/ 24210 h 2657584"/>
                  <a:gd name="connsiteX102" fmla="*/ 24212 w 6726769"/>
                  <a:gd name="connsiteY102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33441 w 6726769"/>
                  <a:gd name="connsiteY71" fmla="*/ 1197092 h 2657584"/>
                  <a:gd name="connsiteX72" fmla="*/ 4733441 w 6726769"/>
                  <a:gd name="connsiteY72" fmla="*/ 796235 h 2657584"/>
                  <a:gd name="connsiteX73" fmla="*/ 4740728 w 6726769"/>
                  <a:gd name="connsiteY73" fmla="*/ 714547 h 2657584"/>
                  <a:gd name="connsiteX74" fmla="*/ 5454296 w 6726769"/>
                  <a:gd name="connsiteY74" fmla="*/ 4092 h 2657584"/>
                  <a:gd name="connsiteX75" fmla="*/ 5535323 w 6726769"/>
                  <a:gd name="connsiteY75" fmla="*/ 0 h 2657584"/>
                  <a:gd name="connsiteX76" fmla="*/ 687490 w 6726769"/>
                  <a:gd name="connsiteY76" fmla="*/ 0 h 2657584"/>
                  <a:gd name="connsiteX77" fmla="*/ 1383972 w 6726769"/>
                  <a:gd name="connsiteY77" fmla="*/ 0 h 2657584"/>
                  <a:gd name="connsiteX78" fmla="*/ 1750827 w 6726769"/>
                  <a:gd name="connsiteY78" fmla="*/ 0 h 2657584"/>
                  <a:gd name="connsiteX79" fmla="*/ 2447309 w 6726769"/>
                  <a:gd name="connsiteY79" fmla="*/ 0 h 2657584"/>
                  <a:gd name="connsiteX80" fmla="*/ 2471515 w 6726769"/>
                  <a:gd name="connsiteY80" fmla="*/ 24207 h 2657584"/>
                  <a:gd name="connsiteX81" fmla="*/ 2471515 w 6726769"/>
                  <a:gd name="connsiteY81" fmla="*/ 391071 h 2657584"/>
                  <a:gd name="connsiteX82" fmla="*/ 2447309 w 6726769"/>
                  <a:gd name="connsiteY82" fmla="*/ 415278 h 2657584"/>
                  <a:gd name="connsiteX83" fmla="*/ 1775038 w 6726769"/>
                  <a:gd name="connsiteY83" fmla="*/ 415278 h 2657584"/>
                  <a:gd name="connsiteX84" fmla="*/ 1775038 w 6726769"/>
                  <a:gd name="connsiteY84" fmla="*/ 2633374 h 2657584"/>
                  <a:gd name="connsiteX85" fmla="*/ 1750827 w 6726769"/>
                  <a:gd name="connsiteY85" fmla="*/ 2657584 h 2657584"/>
                  <a:gd name="connsiteX86" fmla="*/ 1383972 w 6726769"/>
                  <a:gd name="connsiteY86" fmla="*/ 2657584 h 2657584"/>
                  <a:gd name="connsiteX87" fmla="*/ 1359761 w 6726769"/>
                  <a:gd name="connsiteY87" fmla="*/ 2633374 h 2657584"/>
                  <a:gd name="connsiteX88" fmla="*/ 1359761 w 6726769"/>
                  <a:gd name="connsiteY88" fmla="*/ 415278 h 2657584"/>
                  <a:gd name="connsiteX89" fmla="*/ 687489 w 6726769"/>
                  <a:gd name="connsiteY89" fmla="*/ 415277 h 2657584"/>
                  <a:gd name="connsiteX90" fmla="*/ 663283 w 6726769"/>
                  <a:gd name="connsiteY90" fmla="*/ 391070 h 2657584"/>
                  <a:gd name="connsiteX91" fmla="*/ 663283 w 6726769"/>
                  <a:gd name="connsiteY91" fmla="*/ 24207 h 2657584"/>
                  <a:gd name="connsiteX92" fmla="*/ 687490 w 6726769"/>
                  <a:gd name="connsiteY92" fmla="*/ 0 h 2657584"/>
                  <a:gd name="connsiteX93" fmla="*/ 24212 w 6726769"/>
                  <a:gd name="connsiteY93" fmla="*/ 0 h 2657584"/>
                  <a:gd name="connsiteX94" fmla="*/ 391066 w 6726769"/>
                  <a:gd name="connsiteY94" fmla="*/ 0 h 2657584"/>
                  <a:gd name="connsiteX95" fmla="*/ 415277 w 6726769"/>
                  <a:gd name="connsiteY95" fmla="*/ 24210 h 2657584"/>
                  <a:gd name="connsiteX96" fmla="*/ 415277 w 6726769"/>
                  <a:gd name="connsiteY96" fmla="*/ 391066 h 2657584"/>
                  <a:gd name="connsiteX97" fmla="*/ 391066 w 6726769"/>
                  <a:gd name="connsiteY97" fmla="*/ 415277 h 2657584"/>
                  <a:gd name="connsiteX98" fmla="*/ 24212 w 6726769"/>
                  <a:gd name="connsiteY98" fmla="*/ 415277 h 2657584"/>
                  <a:gd name="connsiteX99" fmla="*/ 0 w 6726769"/>
                  <a:gd name="connsiteY99" fmla="*/ 391066 h 2657584"/>
                  <a:gd name="connsiteX100" fmla="*/ 0 w 6726769"/>
                  <a:gd name="connsiteY100" fmla="*/ 24210 h 2657584"/>
                  <a:gd name="connsiteX101" fmla="*/ 24212 w 6726769"/>
                  <a:gd name="connsiteY101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33441 w 6726769"/>
                  <a:gd name="connsiteY71" fmla="*/ 796235 h 2657584"/>
                  <a:gd name="connsiteX72" fmla="*/ 4740728 w 6726769"/>
                  <a:gd name="connsiteY72" fmla="*/ 714547 h 2657584"/>
                  <a:gd name="connsiteX73" fmla="*/ 5454296 w 6726769"/>
                  <a:gd name="connsiteY73" fmla="*/ 4092 h 2657584"/>
                  <a:gd name="connsiteX74" fmla="*/ 5535323 w 6726769"/>
                  <a:gd name="connsiteY74" fmla="*/ 0 h 2657584"/>
                  <a:gd name="connsiteX75" fmla="*/ 687490 w 6726769"/>
                  <a:gd name="connsiteY75" fmla="*/ 0 h 2657584"/>
                  <a:gd name="connsiteX76" fmla="*/ 1383972 w 6726769"/>
                  <a:gd name="connsiteY76" fmla="*/ 0 h 2657584"/>
                  <a:gd name="connsiteX77" fmla="*/ 1750827 w 6726769"/>
                  <a:gd name="connsiteY77" fmla="*/ 0 h 2657584"/>
                  <a:gd name="connsiteX78" fmla="*/ 2447309 w 6726769"/>
                  <a:gd name="connsiteY78" fmla="*/ 0 h 2657584"/>
                  <a:gd name="connsiteX79" fmla="*/ 2471515 w 6726769"/>
                  <a:gd name="connsiteY79" fmla="*/ 24207 h 2657584"/>
                  <a:gd name="connsiteX80" fmla="*/ 2471515 w 6726769"/>
                  <a:gd name="connsiteY80" fmla="*/ 391071 h 2657584"/>
                  <a:gd name="connsiteX81" fmla="*/ 2447309 w 6726769"/>
                  <a:gd name="connsiteY81" fmla="*/ 415278 h 2657584"/>
                  <a:gd name="connsiteX82" fmla="*/ 1775038 w 6726769"/>
                  <a:gd name="connsiteY82" fmla="*/ 415278 h 2657584"/>
                  <a:gd name="connsiteX83" fmla="*/ 1775038 w 6726769"/>
                  <a:gd name="connsiteY83" fmla="*/ 2633374 h 2657584"/>
                  <a:gd name="connsiteX84" fmla="*/ 1750827 w 6726769"/>
                  <a:gd name="connsiteY84" fmla="*/ 2657584 h 2657584"/>
                  <a:gd name="connsiteX85" fmla="*/ 1383972 w 6726769"/>
                  <a:gd name="connsiteY85" fmla="*/ 2657584 h 2657584"/>
                  <a:gd name="connsiteX86" fmla="*/ 1359761 w 6726769"/>
                  <a:gd name="connsiteY86" fmla="*/ 2633374 h 2657584"/>
                  <a:gd name="connsiteX87" fmla="*/ 1359761 w 6726769"/>
                  <a:gd name="connsiteY87" fmla="*/ 415278 h 2657584"/>
                  <a:gd name="connsiteX88" fmla="*/ 687489 w 6726769"/>
                  <a:gd name="connsiteY88" fmla="*/ 415277 h 2657584"/>
                  <a:gd name="connsiteX89" fmla="*/ 663283 w 6726769"/>
                  <a:gd name="connsiteY89" fmla="*/ 391070 h 2657584"/>
                  <a:gd name="connsiteX90" fmla="*/ 663283 w 6726769"/>
                  <a:gd name="connsiteY90" fmla="*/ 24207 h 2657584"/>
                  <a:gd name="connsiteX91" fmla="*/ 687490 w 6726769"/>
                  <a:gd name="connsiteY91" fmla="*/ 0 h 2657584"/>
                  <a:gd name="connsiteX92" fmla="*/ 24212 w 6726769"/>
                  <a:gd name="connsiteY92" fmla="*/ 0 h 2657584"/>
                  <a:gd name="connsiteX93" fmla="*/ 391066 w 6726769"/>
                  <a:gd name="connsiteY93" fmla="*/ 0 h 2657584"/>
                  <a:gd name="connsiteX94" fmla="*/ 415277 w 6726769"/>
                  <a:gd name="connsiteY94" fmla="*/ 24210 h 2657584"/>
                  <a:gd name="connsiteX95" fmla="*/ 415277 w 6726769"/>
                  <a:gd name="connsiteY95" fmla="*/ 391066 h 2657584"/>
                  <a:gd name="connsiteX96" fmla="*/ 391066 w 6726769"/>
                  <a:gd name="connsiteY96" fmla="*/ 415277 h 2657584"/>
                  <a:gd name="connsiteX97" fmla="*/ 24212 w 6726769"/>
                  <a:gd name="connsiteY97" fmla="*/ 415277 h 2657584"/>
                  <a:gd name="connsiteX98" fmla="*/ 0 w 6726769"/>
                  <a:gd name="connsiteY98" fmla="*/ 391066 h 2657584"/>
                  <a:gd name="connsiteX99" fmla="*/ 0 w 6726769"/>
                  <a:gd name="connsiteY99" fmla="*/ 24210 h 2657584"/>
                  <a:gd name="connsiteX100" fmla="*/ 24212 w 6726769"/>
                  <a:gd name="connsiteY100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40728 w 6726769"/>
                  <a:gd name="connsiteY71" fmla="*/ 714547 h 2657584"/>
                  <a:gd name="connsiteX72" fmla="*/ 5454296 w 6726769"/>
                  <a:gd name="connsiteY72" fmla="*/ 4092 h 2657584"/>
                  <a:gd name="connsiteX73" fmla="*/ 5535323 w 6726769"/>
                  <a:gd name="connsiteY73" fmla="*/ 0 h 2657584"/>
                  <a:gd name="connsiteX74" fmla="*/ 687490 w 6726769"/>
                  <a:gd name="connsiteY74" fmla="*/ 0 h 2657584"/>
                  <a:gd name="connsiteX75" fmla="*/ 1383972 w 6726769"/>
                  <a:gd name="connsiteY75" fmla="*/ 0 h 2657584"/>
                  <a:gd name="connsiteX76" fmla="*/ 1750827 w 6726769"/>
                  <a:gd name="connsiteY76" fmla="*/ 0 h 2657584"/>
                  <a:gd name="connsiteX77" fmla="*/ 2447309 w 6726769"/>
                  <a:gd name="connsiteY77" fmla="*/ 0 h 2657584"/>
                  <a:gd name="connsiteX78" fmla="*/ 2471515 w 6726769"/>
                  <a:gd name="connsiteY78" fmla="*/ 24207 h 2657584"/>
                  <a:gd name="connsiteX79" fmla="*/ 2471515 w 6726769"/>
                  <a:gd name="connsiteY79" fmla="*/ 391071 h 2657584"/>
                  <a:gd name="connsiteX80" fmla="*/ 2447309 w 6726769"/>
                  <a:gd name="connsiteY80" fmla="*/ 415278 h 2657584"/>
                  <a:gd name="connsiteX81" fmla="*/ 1775038 w 6726769"/>
                  <a:gd name="connsiteY81" fmla="*/ 415278 h 2657584"/>
                  <a:gd name="connsiteX82" fmla="*/ 1775038 w 6726769"/>
                  <a:gd name="connsiteY82" fmla="*/ 2633374 h 2657584"/>
                  <a:gd name="connsiteX83" fmla="*/ 1750827 w 6726769"/>
                  <a:gd name="connsiteY83" fmla="*/ 2657584 h 2657584"/>
                  <a:gd name="connsiteX84" fmla="*/ 1383972 w 6726769"/>
                  <a:gd name="connsiteY84" fmla="*/ 2657584 h 2657584"/>
                  <a:gd name="connsiteX85" fmla="*/ 1359761 w 6726769"/>
                  <a:gd name="connsiteY85" fmla="*/ 2633374 h 2657584"/>
                  <a:gd name="connsiteX86" fmla="*/ 1359761 w 6726769"/>
                  <a:gd name="connsiteY86" fmla="*/ 415278 h 2657584"/>
                  <a:gd name="connsiteX87" fmla="*/ 687489 w 6726769"/>
                  <a:gd name="connsiteY87" fmla="*/ 415277 h 2657584"/>
                  <a:gd name="connsiteX88" fmla="*/ 663283 w 6726769"/>
                  <a:gd name="connsiteY88" fmla="*/ 391070 h 2657584"/>
                  <a:gd name="connsiteX89" fmla="*/ 663283 w 6726769"/>
                  <a:gd name="connsiteY89" fmla="*/ 24207 h 2657584"/>
                  <a:gd name="connsiteX90" fmla="*/ 687490 w 6726769"/>
                  <a:gd name="connsiteY90" fmla="*/ 0 h 2657584"/>
                  <a:gd name="connsiteX91" fmla="*/ 24212 w 6726769"/>
                  <a:gd name="connsiteY91" fmla="*/ 0 h 2657584"/>
                  <a:gd name="connsiteX92" fmla="*/ 391066 w 6726769"/>
                  <a:gd name="connsiteY92" fmla="*/ 0 h 2657584"/>
                  <a:gd name="connsiteX93" fmla="*/ 415277 w 6726769"/>
                  <a:gd name="connsiteY93" fmla="*/ 24210 h 2657584"/>
                  <a:gd name="connsiteX94" fmla="*/ 415277 w 6726769"/>
                  <a:gd name="connsiteY94" fmla="*/ 391066 h 2657584"/>
                  <a:gd name="connsiteX95" fmla="*/ 391066 w 6726769"/>
                  <a:gd name="connsiteY95" fmla="*/ 415277 h 2657584"/>
                  <a:gd name="connsiteX96" fmla="*/ 24212 w 6726769"/>
                  <a:gd name="connsiteY96" fmla="*/ 415277 h 2657584"/>
                  <a:gd name="connsiteX97" fmla="*/ 0 w 6726769"/>
                  <a:gd name="connsiteY97" fmla="*/ 391066 h 2657584"/>
                  <a:gd name="connsiteX98" fmla="*/ 0 w 6726769"/>
                  <a:gd name="connsiteY98" fmla="*/ 24210 h 2657584"/>
                  <a:gd name="connsiteX99" fmla="*/ 24212 w 6726769"/>
                  <a:gd name="connsiteY99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706347 w 6726769"/>
                  <a:gd name="connsiteY49" fmla="*/ 1991367 h 2657584"/>
                  <a:gd name="connsiteX50" fmla="*/ 4206211 w 6726769"/>
                  <a:gd name="connsiteY50" fmla="*/ 1993141 h 2657584"/>
                  <a:gd name="connsiteX51" fmla="*/ 4312827 w 6726769"/>
                  <a:gd name="connsiteY51" fmla="*/ 2289948 h 2657584"/>
                  <a:gd name="connsiteX52" fmla="*/ 4437281 w 6726769"/>
                  <a:gd name="connsiteY52" fmla="*/ 2635316 h 2657584"/>
                  <a:gd name="connsiteX53" fmla="*/ 4428809 w 6726769"/>
                  <a:gd name="connsiteY53" fmla="*/ 2657315 h 2657584"/>
                  <a:gd name="connsiteX54" fmla="*/ 4020048 w 6726769"/>
                  <a:gd name="connsiteY54" fmla="*/ 2657584 h 2657584"/>
                  <a:gd name="connsiteX55" fmla="*/ 3991878 w 6726769"/>
                  <a:gd name="connsiteY55" fmla="*/ 2629187 h 2657584"/>
                  <a:gd name="connsiteX56" fmla="*/ 3764077 w 6726769"/>
                  <a:gd name="connsiteY56" fmla="*/ 1993141 h 2657584"/>
                  <a:gd name="connsiteX57" fmla="*/ 2745415 w 6726769"/>
                  <a:gd name="connsiteY57" fmla="*/ 1993141 h 2657584"/>
                  <a:gd name="connsiteX58" fmla="*/ 2514670 w 6726769"/>
                  <a:gd name="connsiteY58" fmla="*/ 2634461 h 2657584"/>
                  <a:gd name="connsiteX59" fmla="*/ 2491773 w 6726769"/>
                  <a:gd name="connsiteY59" fmla="*/ 2657584 h 2657584"/>
                  <a:gd name="connsiteX60" fmla="*/ 2083012 w 6726769"/>
                  <a:gd name="connsiteY60" fmla="*/ 2657315 h 2657584"/>
                  <a:gd name="connsiteX61" fmla="*/ 2074542 w 6726769"/>
                  <a:gd name="connsiteY61" fmla="*/ 2635316 h 2657584"/>
                  <a:gd name="connsiteX62" fmla="*/ 3010385 w 6726769"/>
                  <a:gd name="connsiteY62" fmla="*/ 29368 h 2657584"/>
                  <a:gd name="connsiteX63" fmla="*/ 3036287 w 6726769"/>
                  <a:gd name="connsiteY63" fmla="*/ 1489 h 2657584"/>
                  <a:gd name="connsiteX64" fmla="*/ 3475536 w 6726769"/>
                  <a:gd name="connsiteY64" fmla="*/ 1489 h 2657584"/>
                  <a:gd name="connsiteX65" fmla="*/ 3499680 w 6726769"/>
                  <a:gd name="connsiteY65" fmla="*/ 25853 h 2657584"/>
                  <a:gd name="connsiteX66" fmla="*/ 4043994 w 6726769"/>
                  <a:gd name="connsiteY66" fmla="*/ 1540848 h 2657584"/>
                  <a:gd name="connsiteX67" fmla="*/ 4057266 w 6726769"/>
                  <a:gd name="connsiteY67" fmla="*/ 1577865 h 2657584"/>
                  <a:gd name="connsiteX68" fmla="*/ 4706347 w 6726769"/>
                  <a:gd name="connsiteY68" fmla="*/ 1578048 h 2657584"/>
                  <a:gd name="connsiteX69" fmla="*/ 4706347 w 6726769"/>
                  <a:gd name="connsiteY69" fmla="*/ 1577864 h 2657584"/>
                  <a:gd name="connsiteX70" fmla="*/ 4733441 w 6726769"/>
                  <a:gd name="connsiteY70" fmla="*/ 1577864 h 2657584"/>
                  <a:gd name="connsiteX71" fmla="*/ 4738823 w 6726769"/>
                  <a:gd name="connsiteY71" fmla="*/ 714547 h 2657584"/>
                  <a:gd name="connsiteX72" fmla="*/ 5454296 w 6726769"/>
                  <a:gd name="connsiteY72" fmla="*/ 4092 h 2657584"/>
                  <a:gd name="connsiteX73" fmla="*/ 5535323 w 6726769"/>
                  <a:gd name="connsiteY73" fmla="*/ 0 h 2657584"/>
                  <a:gd name="connsiteX74" fmla="*/ 687490 w 6726769"/>
                  <a:gd name="connsiteY74" fmla="*/ 0 h 2657584"/>
                  <a:gd name="connsiteX75" fmla="*/ 1383972 w 6726769"/>
                  <a:gd name="connsiteY75" fmla="*/ 0 h 2657584"/>
                  <a:gd name="connsiteX76" fmla="*/ 1750827 w 6726769"/>
                  <a:gd name="connsiteY76" fmla="*/ 0 h 2657584"/>
                  <a:gd name="connsiteX77" fmla="*/ 2447309 w 6726769"/>
                  <a:gd name="connsiteY77" fmla="*/ 0 h 2657584"/>
                  <a:gd name="connsiteX78" fmla="*/ 2471515 w 6726769"/>
                  <a:gd name="connsiteY78" fmla="*/ 24207 h 2657584"/>
                  <a:gd name="connsiteX79" fmla="*/ 2471515 w 6726769"/>
                  <a:gd name="connsiteY79" fmla="*/ 391071 h 2657584"/>
                  <a:gd name="connsiteX80" fmla="*/ 2447309 w 6726769"/>
                  <a:gd name="connsiteY80" fmla="*/ 415278 h 2657584"/>
                  <a:gd name="connsiteX81" fmla="*/ 1775038 w 6726769"/>
                  <a:gd name="connsiteY81" fmla="*/ 415278 h 2657584"/>
                  <a:gd name="connsiteX82" fmla="*/ 1775038 w 6726769"/>
                  <a:gd name="connsiteY82" fmla="*/ 2633374 h 2657584"/>
                  <a:gd name="connsiteX83" fmla="*/ 1750827 w 6726769"/>
                  <a:gd name="connsiteY83" fmla="*/ 2657584 h 2657584"/>
                  <a:gd name="connsiteX84" fmla="*/ 1383972 w 6726769"/>
                  <a:gd name="connsiteY84" fmla="*/ 2657584 h 2657584"/>
                  <a:gd name="connsiteX85" fmla="*/ 1359761 w 6726769"/>
                  <a:gd name="connsiteY85" fmla="*/ 2633374 h 2657584"/>
                  <a:gd name="connsiteX86" fmla="*/ 1359761 w 6726769"/>
                  <a:gd name="connsiteY86" fmla="*/ 415278 h 2657584"/>
                  <a:gd name="connsiteX87" fmla="*/ 687489 w 6726769"/>
                  <a:gd name="connsiteY87" fmla="*/ 415277 h 2657584"/>
                  <a:gd name="connsiteX88" fmla="*/ 663283 w 6726769"/>
                  <a:gd name="connsiteY88" fmla="*/ 391070 h 2657584"/>
                  <a:gd name="connsiteX89" fmla="*/ 663283 w 6726769"/>
                  <a:gd name="connsiteY89" fmla="*/ 24207 h 2657584"/>
                  <a:gd name="connsiteX90" fmla="*/ 687490 w 6726769"/>
                  <a:gd name="connsiteY90" fmla="*/ 0 h 2657584"/>
                  <a:gd name="connsiteX91" fmla="*/ 24212 w 6726769"/>
                  <a:gd name="connsiteY91" fmla="*/ 0 h 2657584"/>
                  <a:gd name="connsiteX92" fmla="*/ 391066 w 6726769"/>
                  <a:gd name="connsiteY92" fmla="*/ 0 h 2657584"/>
                  <a:gd name="connsiteX93" fmla="*/ 415277 w 6726769"/>
                  <a:gd name="connsiteY93" fmla="*/ 24210 h 2657584"/>
                  <a:gd name="connsiteX94" fmla="*/ 415277 w 6726769"/>
                  <a:gd name="connsiteY94" fmla="*/ 391066 h 2657584"/>
                  <a:gd name="connsiteX95" fmla="*/ 391066 w 6726769"/>
                  <a:gd name="connsiteY95" fmla="*/ 415277 h 2657584"/>
                  <a:gd name="connsiteX96" fmla="*/ 24212 w 6726769"/>
                  <a:gd name="connsiteY96" fmla="*/ 415277 h 2657584"/>
                  <a:gd name="connsiteX97" fmla="*/ 0 w 6726769"/>
                  <a:gd name="connsiteY97" fmla="*/ 391066 h 2657584"/>
                  <a:gd name="connsiteX98" fmla="*/ 0 w 6726769"/>
                  <a:gd name="connsiteY98" fmla="*/ 24210 h 2657584"/>
                  <a:gd name="connsiteX99" fmla="*/ 24212 w 6726769"/>
                  <a:gd name="connsiteY99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706347 w 6726769"/>
                  <a:gd name="connsiteY48" fmla="*/ 1993140 h 2657584"/>
                  <a:gd name="connsiteX49" fmla="*/ 4206211 w 6726769"/>
                  <a:gd name="connsiteY49" fmla="*/ 1993141 h 2657584"/>
                  <a:gd name="connsiteX50" fmla="*/ 4312827 w 6726769"/>
                  <a:gd name="connsiteY50" fmla="*/ 2289948 h 2657584"/>
                  <a:gd name="connsiteX51" fmla="*/ 4437281 w 6726769"/>
                  <a:gd name="connsiteY51" fmla="*/ 2635316 h 2657584"/>
                  <a:gd name="connsiteX52" fmla="*/ 4428809 w 6726769"/>
                  <a:gd name="connsiteY52" fmla="*/ 2657315 h 2657584"/>
                  <a:gd name="connsiteX53" fmla="*/ 4020048 w 6726769"/>
                  <a:gd name="connsiteY53" fmla="*/ 2657584 h 2657584"/>
                  <a:gd name="connsiteX54" fmla="*/ 3991878 w 6726769"/>
                  <a:gd name="connsiteY54" fmla="*/ 2629187 h 2657584"/>
                  <a:gd name="connsiteX55" fmla="*/ 3764077 w 6726769"/>
                  <a:gd name="connsiteY55" fmla="*/ 1993141 h 2657584"/>
                  <a:gd name="connsiteX56" fmla="*/ 2745415 w 6726769"/>
                  <a:gd name="connsiteY56" fmla="*/ 1993141 h 2657584"/>
                  <a:gd name="connsiteX57" fmla="*/ 2514670 w 6726769"/>
                  <a:gd name="connsiteY57" fmla="*/ 2634461 h 2657584"/>
                  <a:gd name="connsiteX58" fmla="*/ 2491773 w 6726769"/>
                  <a:gd name="connsiteY58" fmla="*/ 2657584 h 2657584"/>
                  <a:gd name="connsiteX59" fmla="*/ 2083012 w 6726769"/>
                  <a:gd name="connsiteY59" fmla="*/ 2657315 h 2657584"/>
                  <a:gd name="connsiteX60" fmla="*/ 2074542 w 6726769"/>
                  <a:gd name="connsiteY60" fmla="*/ 2635316 h 2657584"/>
                  <a:gd name="connsiteX61" fmla="*/ 3010385 w 6726769"/>
                  <a:gd name="connsiteY61" fmla="*/ 29368 h 2657584"/>
                  <a:gd name="connsiteX62" fmla="*/ 3036287 w 6726769"/>
                  <a:gd name="connsiteY62" fmla="*/ 1489 h 2657584"/>
                  <a:gd name="connsiteX63" fmla="*/ 3475536 w 6726769"/>
                  <a:gd name="connsiteY63" fmla="*/ 1489 h 2657584"/>
                  <a:gd name="connsiteX64" fmla="*/ 3499680 w 6726769"/>
                  <a:gd name="connsiteY64" fmla="*/ 25853 h 2657584"/>
                  <a:gd name="connsiteX65" fmla="*/ 4043994 w 6726769"/>
                  <a:gd name="connsiteY65" fmla="*/ 1540848 h 2657584"/>
                  <a:gd name="connsiteX66" fmla="*/ 4057266 w 6726769"/>
                  <a:gd name="connsiteY66" fmla="*/ 1577865 h 2657584"/>
                  <a:gd name="connsiteX67" fmla="*/ 4706347 w 6726769"/>
                  <a:gd name="connsiteY67" fmla="*/ 1578048 h 2657584"/>
                  <a:gd name="connsiteX68" fmla="*/ 4706347 w 6726769"/>
                  <a:gd name="connsiteY68" fmla="*/ 1577864 h 2657584"/>
                  <a:gd name="connsiteX69" fmla="*/ 4733441 w 6726769"/>
                  <a:gd name="connsiteY69" fmla="*/ 1577864 h 2657584"/>
                  <a:gd name="connsiteX70" fmla="*/ 4738823 w 6726769"/>
                  <a:gd name="connsiteY70" fmla="*/ 714547 h 2657584"/>
                  <a:gd name="connsiteX71" fmla="*/ 5454296 w 6726769"/>
                  <a:gd name="connsiteY71" fmla="*/ 4092 h 2657584"/>
                  <a:gd name="connsiteX72" fmla="*/ 5535323 w 6726769"/>
                  <a:gd name="connsiteY72" fmla="*/ 0 h 2657584"/>
                  <a:gd name="connsiteX73" fmla="*/ 687490 w 6726769"/>
                  <a:gd name="connsiteY73" fmla="*/ 0 h 2657584"/>
                  <a:gd name="connsiteX74" fmla="*/ 1383972 w 6726769"/>
                  <a:gd name="connsiteY74" fmla="*/ 0 h 2657584"/>
                  <a:gd name="connsiteX75" fmla="*/ 1750827 w 6726769"/>
                  <a:gd name="connsiteY75" fmla="*/ 0 h 2657584"/>
                  <a:gd name="connsiteX76" fmla="*/ 2447309 w 6726769"/>
                  <a:gd name="connsiteY76" fmla="*/ 0 h 2657584"/>
                  <a:gd name="connsiteX77" fmla="*/ 2471515 w 6726769"/>
                  <a:gd name="connsiteY77" fmla="*/ 24207 h 2657584"/>
                  <a:gd name="connsiteX78" fmla="*/ 2471515 w 6726769"/>
                  <a:gd name="connsiteY78" fmla="*/ 391071 h 2657584"/>
                  <a:gd name="connsiteX79" fmla="*/ 2447309 w 6726769"/>
                  <a:gd name="connsiteY79" fmla="*/ 415278 h 2657584"/>
                  <a:gd name="connsiteX80" fmla="*/ 1775038 w 6726769"/>
                  <a:gd name="connsiteY80" fmla="*/ 415278 h 2657584"/>
                  <a:gd name="connsiteX81" fmla="*/ 1775038 w 6726769"/>
                  <a:gd name="connsiteY81" fmla="*/ 2633374 h 2657584"/>
                  <a:gd name="connsiteX82" fmla="*/ 1750827 w 6726769"/>
                  <a:gd name="connsiteY82" fmla="*/ 2657584 h 2657584"/>
                  <a:gd name="connsiteX83" fmla="*/ 1383972 w 6726769"/>
                  <a:gd name="connsiteY83" fmla="*/ 2657584 h 2657584"/>
                  <a:gd name="connsiteX84" fmla="*/ 1359761 w 6726769"/>
                  <a:gd name="connsiteY84" fmla="*/ 2633374 h 2657584"/>
                  <a:gd name="connsiteX85" fmla="*/ 1359761 w 6726769"/>
                  <a:gd name="connsiteY85" fmla="*/ 415278 h 2657584"/>
                  <a:gd name="connsiteX86" fmla="*/ 687489 w 6726769"/>
                  <a:gd name="connsiteY86" fmla="*/ 415277 h 2657584"/>
                  <a:gd name="connsiteX87" fmla="*/ 663283 w 6726769"/>
                  <a:gd name="connsiteY87" fmla="*/ 391070 h 2657584"/>
                  <a:gd name="connsiteX88" fmla="*/ 663283 w 6726769"/>
                  <a:gd name="connsiteY88" fmla="*/ 24207 h 2657584"/>
                  <a:gd name="connsiteX89" fmla="*/ 687490 w 6726769"/>
                  <a:gd name="connsiteY89" fmla="*/ 0 h 2657584"/>
                  <a:gd name="connsiteX90" fmla="*/ 24212 w 6726769"/>
                  <a:gd name="connsiteY90" fmla="*/ 0 h 2657584"/>
                  <a:gd name="connsiteX91" fmla="*/ 391066 w 6726769"/>
                  <a:gd name="connsiteY91" fmla="*/ 0 h 2657584"/>
                  <a:gd name="connsiteX92" fmla="*/ 415277 w 6726769"/>
                  <a:gd name="connsiteY92" fmla="*/ 24210 h 2657584"/>
                  <a:gd name="connsiteX93" fmla="*/ 415277 w 6726769"/>
                  <a:gd name="connsiteY93" fmla="*/ 391066 h 2657584"/>
                  <a:gd name="connsiteX94" fmla="*/ 391066 w 6726769"/>
                  <a:gd name="connsiteY94" fmla="*/ 415277 h 2657584"/>
                  <a:gd name="connsiteX95" fmla="*/ 24212 w 6726769"/>
                  <a:gd name="connsiteY95" fmla="*/ 415277 h 2657584"/>
                  <a:gd name="connsiteX96" fmla="*/ 0 w 6726769"/>
                  <a:gd name="connsiteY96" fmla="*/ 391066 h 2657584"/>
                  <a:gd name="connsiteX97" fmla="*/ 0 w 6726769"/>
                  <a:gd name="connsiteY97" fmla="*/ 24210 h 2657584"/>
                  <a:gd name="connsiteX98" fmla="*/ 24212 w 6726769"/>
                  <a:gd name="connsiteY98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206211 w 6726769"/>
                  <a:gd name="connsiteY48" fmla="*/ 1993141 h 2657584"/>
                  <a:gd name="connsiteX49" fmla="*/ 4312827 w 6726769"/>
                  <a:gd name="connsiteY49" fmla="*/ 2289948 h 2657584"/>
                  <a:gd name="connsiteX50" fmla="*/ 4437281 w 6726769"/>
                  <a:gd name="connsiteY50" fmla="*/ 2635316 h 2657584"/>
                  <a:gd name="connsiteX51" fmla="*/ 4428809 w 6726769"/>
                  <a:gd name="connsiteY51" fmla="*/ 2657315 h 2657584"/>
                  <a:gd name="connsiteX52" fmla="*/ 4020048 w 6726769"/>
                  <a:gd name="connsiteY52" fmla="*/ 2657584 h 2657584"/>
                  <a:gd name="connsiteX53" fmla="*/ 3991878 w 6726769"/>
                  <a:gd name="connsiteY53" fmla="*/ 2629187 h 2657584"/>
                  <a:gd name="connsiteX54" fmla="*/ 3764077 w 6726769"/>
                  <a:gd name="connsiteY54" fmla="*/ 1993141 h 2657584"/>
                  <a:gd name="connsiteX55" fmla="*/ 2745415 w 6726769"/>
                  <a:gd name="connsiteY55" fmla="*/ 1993141 h 2657584"/>
                  <a:gd name="connsiteX56" fmla="*/ 2514670 w 6726769"/>
                  <a:gd name="connsiteY56" fmla="*/ 2634461 h 2657584"/>
                  <a:gd name="connsiteX57" fmla="*/ 2491773 w 6726769"/>
                  <a:gd name="connsiteY57" fmla="*/ 2657584 h 2657584"/>
                  <a:gd name="connsiteX58" fmla="*/ 2083012 w 6726769"/>
                  <a:gd name="connsiteY58" fmla="*/ 2657315 h 2657584"/>
                  <a:gd name="connsiteX59" fmla="*/ 2074542 w 6726769"/>
                  <a:gd name="connsiteY59" fmla="*/ 2635316 h 2657584"/>
                  <a:gd name="connsiteX60" fmla="*/ 3010385 w 6726769"/>
                  <a:gd name="connsiteY60" fmla="*/ 29368 h 2657584"/>
                  <a:gd name="connsiteX61" fmla="*/ 3036287 w 6726769"/>
                  <a:gd name="connsiteY61" fmla="*/ 1489 h 2657584"/>
                  <a:gd name="connsiteX62" fmla="*/ 3475536 w 6726769"/>
                  <a:gd name="connsiteY62" fmla="*/ 1489 h 2657584"/>
                  <a:gd name="connsiteX63" fmla="*/ 3499680 w 6726769"/>
                  <a:gd name="connsiteY63" fmla="*/ 25853 h 2657584"/>
                  <a:gd name="connsiteX64" fmla="*/ 4043994 w 6726769"/>
                  <a:gd name="connsiteY64" fmla="*/ 1540848 h 2657584"/>
                  <a:gd name="connsiteX65" fmla="*/ 4057266 w 6726769"/>
                  <a:gd name="connsiteY65" fmla="*/ 1577865 h 2657584"/>
                  <a:gd name="connsiteX66" fmla="*/ 4706347 w 6726769"/>
                  <a:gd name="connsiteY66" fmla="*/ 1578048 h 2657584"/>
                  <a:gd name="connsiteX67" fmla="*/ 4706347 w 6726769"/>
                  <a:gd name="connsiteY67" fmla="*/ 1577864 h 2657584"/>
                  <a:gd name="connsiteX68" fmla="*/ 4733441 w 6726769"/>
                  <a:gd name="connsiteY68" fmla="*/ 1577864 h 2657584"/>
                  <a:gd name="connsiteX69" fmla="*/ 4738823 w 6726769"/>
                  <a:gd name="connsiteY69" fmla="*/ 714547 h 2657584"/>
                  <a:gd name="connsiteX70" fmla="*/ 5454296 w 6726769"/>
                  <a:gd name="connsiteY70" fmla="*/ 4092 h 2657584"/>
                  <a:gd name="connsiteX71" fmla="*/ 5535323 w 6726769"/>
                  <a:gd name="connsiteY71" fmla="*/ 0 h 2657584"/>
                  <a:gd name="connsiteX72" fmla="*/ 687490 w 6726769"/>
                  <a:gd name="connsiteY72" fmla="*/ 0 h 2657584"/>
                  <a:gd name="connsiteX73" fmla="*/ 1383972 w 6726769"/>
                  <a:gd name="connsiteY73" fmla="*/ 0 h 2657584"/>
                  <a:gd name="connsiteX74" fmla="*/ 1750827 w 6726769"/>
                  <a:gd name="connsiteY74" fmla="*/ 0 h 2657584"/>
                  <a:gd name="connsiteX75" fmla="*/ 2447309 w 6726769"/>
                  <a:gd name="connsiteY75" fmla="*/ 0 h 2657584"/>
                  <a:gd name="connsiteX76" fmla="*/ 2471515 w 6726769"/>
                  <a:gd name="connsiteY76" fmla="*/ 24207 h 2657584"/>
                  <a:gd name="connsiteX77" fmla="*/ 2471515 w 6726769"/>
                  <a:gd name="connsiteY77" fmla="*/ 391071 h 2657584"/>
                  <a:gd name="connsiteX78" fmla="*/ 2447309 w 6726769"/>
                  <a:gd name="connsiteY78" fmla="*/ 415278 h 2657584"/>
                  <a:gd name="connsiteX79" fmla="*/ 1775038 w 6726769"/>
                  <a:gd name="connsiteY79" fmla="*/ 415278 h 2657584"/>
                  <a:gd name="connsiteX80" fmla="*/ 1775038 w 6726769"/>
                  <a:gd name="connsiteY80" fmla="*/ 2633374 h 2657584"/>
                  <a:gd name="connsiteX81" fmla="*/ 1750827 w 6726769"/>
                  <a:gd name="connsiteY81" fmla="*/ 2657584 h 2657584"/>
                  <a:gd name="connsiteX82" fmla="*/ 1383972 w 6726769"/>
                  <a:gd name="connsiteY82" fmla="*/ 2657584 h 2657584"/>
                  <a:gd name="connsiteX83" fmla="*/ 1359761 w 6726769"/>
                  <a:gd name="connsiteY83" fmla="*/ 2633374 h 2657584"/>
                  <a:gd name="connsiteX84" fmla="*/ 1359761 w 6726769"/>
                  <a:gd name="connsiteY84" fmla="*/ 415278 h 2657584"/>
                  <a:gd name="connsiteX85" fmla="*/ 687489 w 6726769"/>
                  <a:gd name="connsiteY85" fmla="*/ 415277 h 2657584"/>
                  <a:gd name="connsiteX86" fmla="*/ 663283 w 6726769"/>
                  <a:gd name="connsiteY86" fmla="*/ 391070 h 2657584"/>
                  <a:gd name="connsiteX87" fmla="*/ 663283 w 6726769"/>
                  <a:gd name="connsiteY87" fmla="*/ 24207 h 2657584"/>
                  <a:gd name="connsiteX88" fmla="*/ 687490 w 6726769"/>
                  <a:gd name="connsiteY88" fmla="*/ 0 h 2657584"/>
                  <a:gd name="connsiteX89" fmla="*/ 24212 w 6726769"/>
                  <a:gd name="connsiteY89" fmla="*/ 0 h 2657584"/>
                  <a:gd name="connsiteX90" fmla="*/ 391066 w 6726769"/>
                  <a:gd name="connsiteY90" fmla="*/ 0 h 2657584"/>
                  <a:gd name="connsiteX91" fmla="*/ 415277 w 6726769"/>
                  <a:gd name="connsiteY91" fmla="*/ 24210 h 2657584"/>
                  <a:gd name="connsiteX92" fmla="*/ 415277 w 6726769"/>
                  <a:gd name="connsiteY92" fmla="*/ 391066 h 2657584"/>
                  <a:gd name="connsiteX93" fmla="*/ 391066 w 6726769"/>
                  <a:gd name="connsiteY93" fmla="*/ 415277 h 2657584"/>
                  <a:gd name="connsiteX94" fmla="*/ 24212 w 6726769"/>
                  <a:gd name="connsiteY94" fmla="*/ 415277 h 2657584"/>
                  <a:gd name="connsiteX95" fmla="*/ 0 w 6726769"/>
                  <a:gd name="connsiteY95" fmla="*/ 391066 h 2657584"/>
                  <a:gd name="connsiteX96" fmla="*/ 0 w 6726769"/>
                  <a:gd name="connsiteY96" fmla="*/ 24210 h 2657584"/>
                  <a:gd name="connsiteX97" fmla="*/ 24212 w 6726769"/>
                  <a:gd name="connsiteY97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206211 w 6726769"/>
                  <a:gd name="connsiteY48" fmla="*/ 1993141 h 2657584"/>
                  <a:gd name="connsiteX49" fmla="*/ 4312827 w 6726769"/>
                  <a:gd name="connsiteY49" fmla="*/ 2289948 h 2657584"/>
                  <a:gd name="connsiteX50" fmla="*/ 4437281 w 6726769"/>
                  <a:gd name="connsiteY50" fmla="*/ 2635316 h 2657584"/>
                  <a:gd name="connsiteX51" fmla="*/ 4428809 w 6726769"/>
                  <a:gd name="connsiteY51" fmla="*/ 2657315 h 2657584"/>
                  <a:gd name="connsiteX52" fmla="*/ 4020048 w 6726769"/>
                  <a:gd name="connsiteY52" fmla="*/ 2657584 h 2657584"/>
                  <a:gd name="connsiteX53" fmla="*/ 3991878 w 6726769"/>
                  <a:gd name="connsiteY53" fmla="*/ 2629187 h 2657584"/>
                  <a:gd name="connsiteX54" fmla="*/ 3764077 w 6726769"/>
                  <a:gd name="connsiteY54" fmla="*/ 1993141 h 2657584"/>
                  <a:gd name="connsiteX55" fmla="*/ 2745415 w 6726769"/>
                  <a:gd name="connsiteY55" fmla="*/ 1993141 h 2657584"/>
                  <a:gd name="connsiteX56" fmla="*/ 2514670 w 6726769"/>
                  <a:gd name="connsiteY56" fmla="*/ 2634461 h 2657584"/>
                  <a:gd name="connsiteX57" fmla="*/ 2491773 w 6726769"/>
                  <a:gd name="connsiteY57" fmla="*/ 2657584 h 2657584"/>
                  <a:gd name="connsiteX58" fmla="*/ 2083012 w 6726769"/>
                  <a:gd name="connsiteY58" fmla="*/ 2657315 h 2657584"/>
                  <a:gd name="connsiteX59" fmla="*/ 2074542 w 6726769"/>
                  <a:gd name="connsiteY59" fmla="*/ 2635316 h 2657584"/>
                  <a:gd name="connsiteX60" fmla="*/ 3010385 w 6726769"/>
                  <a:gd name="connsiteY60" fmla="*/ 29368 h 2657584"/>
                  <a:gd name="connsiteX61" fmla="*/ 3036287 w 6726769"/>
                  <a:gd name="connsiteY61" fmla="*/ 1489 h 2657584"/>
                  <a:gd name="connsiteX62" fmla="*/ 3475536 w 6726769"/>
                  <a:gd name="connsiteY62" fmla="*/ 1489 h 2657584"/>
                  <a:gd name="connsiteX63" fmla="*/ 3499680 w 6726769"/>
                  <a:gd name="connsiteY63" fmla="*/ 25853 h 2657584"/>
                  <a:gd name="connsiteX64" fmla="*/ 4043994 w 6726769"/>
                  <a:gd name="connsiteY64" fmla="*/ 1540848 h 2657584"/>
                  <a:gd name="connsiteX65" fmla="*/ 4057266 w 6726769"/>
                  <a:gd name="connsiteY65" fmla="*/ 1577865 h 2657584"/>
                  <a:gd name="connsiteX66" fmla="*/ 4706347 w 6726769"/>
                  <a:gd name="connsiteY66" fmla="*/ 1578048 h 2657584"/>
                  <a:gd name="connsiteX67" fmla="*/ 4733441 w 6726769"/>
                  <a:gd name="connsiteY67" fmla="*/ 1577864 h 2657584"/>
                  <a:gd name="connsiteX68" fmla="*/ 4738823 w 6726769"/>
                  <a:gd name="connsiteY68" fmla="*/ 714547 h 2657584"/>
                  <a:gd name="connsiteX69" fmla="*/ 5454296 w 6726769"/>
                  <a:gd name="connsiteY69" fmla="*/ 4092 h 2657584"/>
                  <a:gd name="connsiteX70" fmla="*/ 5535323 w 6726769"/>
                  <a:gd name="connsiteY70" fmla="*/ 0 h 2657584"/>
                  <a:gd name="connsiteX71" fmla="*/ 687490 w 6726769"/>
                  <a:gd name="connsiteY71" fmla="*/ 0 h 2657584"/>
                  <a:gd name="connsiteX72" fmla="*/ 1383972 w 6726769"/>
                  <a:gd name="connsiteY72" fmla="*/ 0 h 2657584"/>
                  <a:gd name="connsiteX73" fmla="*/ 1750827 w 6726769"/>
                  <a:gd name="connsiteY73" fmla="*/ 0 h 2657584"/>
                  <a:gd name="connsiteX74" fmla="*/ 2447309 w 6726769"/>
                  <a:gd name="connsiteY74" fmla="*/ 0 h 2657584"/>
                  <a:gd name="connsiteX75" fmla="*/ 2471515 w 6726769"/>
                  <a:gd name="connsiteY75" fmla="*/ 24207 h 2657584"/>
                  <a:gd name="connsiteX76" fmla="*/ 2471515 w 6726769"/>
                  <a:gd name="connsiteY76" fmla="*/ 391071 h 2657584"/>
                  <a:gd name="connsiteX77" fmla="*/ 2447309 w 6726769"/>
                  <a:gd name="connsiteY77" fmla="*/ 415278 h 2657584"/>
                  <a:gd name="connsiteX78" fmla="*/ 1775038 w 6726769"/>
                  <a:gd name="connsiteY78" fmla="*/ 415278 h 2657584"/>
                  <a:gd name="connsiteX79" fmla="*/ 1775038 w 6726769"/>
                  <a:gd name="connsiteY79" fmla="*/ 2633374 h 2657584"/>
                  <a:gd name="connsiteX80" fmla="*/ 1750827 w 6726769"/>
                  <a:gd name="connsiteY80" fmla="*/ 2657584 h 2657584"/>
                  <a:gd name="connsiteX81" fmla="*/ 1383972 w 6726769"/>
                  <a:gd name="connsiteY81" fmla="*/ 2657584 h 2657584"/>
                  <a:gd name="connsiteX82" fmla="*/ 1359761 w 6726769"/>
                  <a:gd name="connsiteY82" fmla="*/ 2633374 h 2657584"/>
                  <a:gd name="connsiteX83" fmla="*/ 1359761 w 6726769"/>
                  <a:gd name="connsiteY83" fmla="*/ 415278 h 2657584"/>
                  <a:gd name="connsiteX84" fmla="*/ 687489 w 6726769"/>
                  <a:gd name="connsiteY84" fmla="*/ 415277 h 2657584"/>
                  <a:gd name="connsiteX85" fmla="*/ 663283 w 6726769"/>
                  <a:gd name="connsiteY85" fmla="*/ 391070 h 2657584"/>
                  <a:gd name="connsiteX86" fmla="*/ 663283 w 6726769"/>
                  <a:gd name="connsiteY86" fmla="*/ 24207 h 2657584"/>
                  <a:gd name="connsiteX87" fmla="*/ 687490 w 6726769"/>
                  <a:gd name="connsiteY87" fmla="*/ 0 h 2657584"/>
                  <a:gd name="connsiteX88" fmla="*/ 24212 w 6726769"/>
                  <a:gd name="connsiteY88" fmla="*/ 0 h 2657584"/>
                  <a:gd name="connsiteX89" fmla="*/ 391066 w 6726769"/>
                  <a:gd name="connsiteY89" fmla="*/ 0 h 2657584"/>
                  <a:gd name="connsiteX90" fmla="*/ 415277 w 6726769"/>
                  <a:gd name="connsiteY90" fmla="*/ 24210 h 2657584"/>
                  <a:gd name="connsiteX91" fmla="*/ 415277 w 6726769"/>
                  <a:gd name="connsiteY91" fmla="*/ 391066 h 2657584"/>
                  <a:gd name="connsiteX92" fmla="*/ 391066 w 6726769"/>
                  <a:gd name="connsiteY92" fmla="*/ 415277 h 2657584"/>
                  <a:gd name="connsiteX93" fmla="*/ 24212 w 6726769"/>
                  <a:gd name="connsiteY93" fmla="*/ 415277 h 2657584"/>
                  <a:gd name="connsiteX94" fmla="*/ 0 w 6726769"/>
                  <a:gd name="connsiteY94" fmla="*/ 391066 h 2657584"/>
                  <a:gd name="connsiteX95" fmla="*/ 0 w 6726769"/>
                  <a:gd name="connsiteY95" fmla="*/ 24210 h 2657584"/>
                  <a:gd name="connsiteX96" fmla="*/ 24212 w 6726769"/>
                  <a:gd name="connsiteY96" fmla="*/ 0 h 2657584"/>
                  <a:gd name="connsiteX0" fmla="*/ 24212 w 6726769"/>
                  <a:gd name="connsiteY0" fmla="*/ 830553 h 2657584"/>
                  <a:gd name="connsiteX1" fmla="*/ 391066 w 6726769"/>
                  <a:gd name="connsiteY1" fmla="*/ 830553 h 2657584"/>
                  <a:gd name="connsiteX2" fmla="*/ 415277 w 6726769"/>
                  <a:gd name="connsiteY2" fmla="*/ 854764 h 2657584"/>
                  <a:gd name="connsiteX3" fmla="*/ 415277 w 6726769"/>
                  <a:gd name="connsiteY3" fmla="*/ 2633374 h 2657584"/>
                  <a:gd name="connsiteX4" fmla="*/ 391066 w 6726769"/>
                  <a:gd name="connsiteY4" fmla="*/ 2657584 h 2657584"/>
                  <a:gd name="connsiteX5" fmla="*/ 24212 w 6726769"/>
                  <a:gd name="connsiteY5" fmla="*/ 2657584 h 2657584"/>
                  <a:gd name="connsiteX6" fmla="*/ 0 w 6726769"/>
                  <a:gd name="connsiteY6" fmla="*/ 2633374 h 2657584"/>
                  <a:gd name="connsiteX7" fmla="*/ 0 w 6726769"/>
                  <a:gd name="connsiteY7" fmla="*/ 854764 h 2657584"/>
                  <a:gd name="connsiteX8" fmla="*/ 24212 w 6726769"/>
                  <a:gd name="connsiteY8" fmla="*/ 830553 h 2657584"/>
                  <a:gd name="connsiteX9" fmla="*/ 3255911 w 6726769"/>
                  <a:gd name="connsiteY9" fmla="*/ 574291 h 2657584"/>
                  <a:gd name="connsiteX10" fmla="*/ 2894830 w 6726769"/>
                  <a:gd name="connsiteY10" fmla="*/ 1577865 h 2657584"/>
                  <a:gd name="connsiteX11" fmla="*/ 3615344 w 6726769"/>
                  <a:gd name="connsiteY11" fmla="*/ 1577865 h 2657584"/>
                  <a:gd name="connsiteX12" fmla="*/ 3255911 w 6726769"/>
                  <a:gd name="connsiteY12" fmla="*/ 574291 h 2657584"/>
                  <a:gd name="connsiteX13" fmla="*/ 6331013 w 6726769"/>
                  <a:gd name="connsiteY13" fmla="*/ 0 h 2657584"/>
                  <a:gd name="connsiteX14" fmla="*/ 6709207 w 6726769"/>
                  <a:gd name="connsiteY14" fmla="*/ 0 h 2657584"/>
                  <a:gd name="connsiteX15" fmla="*/ 6726769 w 6726769"/>
                  <a:gd name="connsiteY15" fmla="*/ 17562 h 2657584"/>
                  <a:gd name="connsiteX16" fmla="*/ 6726769 w 6726769"/>
                  <a:gd name="connsiteY16" fmla="*/ 395757 h 2657584"/>
                  <a:gd name="connsiteX17" fmla="*/ 6709207 w 6726769"/>
                  <a:gd name="connsiteY17" fmla="*/ 413319 h 2657584"/>
                  <a:gd name="connsiteX18" fmla="*/ 6331013 w 6726769"/>
                  <a:gd name="connsiteY18" fmla="*/ 413318 h 2657584"/>
                  <a:gd name="connsiteX19" fmla="*/ 6313450 w 6726769"/>
                  <a:gd name="connsiteY19" fmla="*/ 395756 h 2657584"/>
                  <a:gd name="connsiteX20" fmla="*/ 6313451 w 6726769"/>
                  <a:gd name="connsiteY20" fmla="*/ 17562 h 2657584"/>
                  <a:gd name="connsiteX21" fmla="*/ 6331013 w 6726769"/>
                  <a:gd name="connsiteY21" fmla="*/ 0 h 2657584"/>
                  <a:gd name="connsiteX22" fmla="*/ 5535323 w 6726769"/>
                  <a:gd name="connsiteY22" fmla="*/ 0 h 2657584"/>
                  <a:gd name="connsiteX23" fmla="*/ 5882571 w 6726769"/>
                  <a:gd name="connsiteY23" fmla="*/ 0 h 2657584"/>
                  <a:gd name="connsiteX24" fmla="*/ 5900133 w 6726769"/>
                  <a:gd name="connsiteY24" fmla="*/ 17562 h 2657584"/>
                  <a:gd name="connsiteX25" fmla="*/ 5900133 w 6726769"/>
                  <a:gd name="connsiteY25" fmla="*/ 395757 h 2657584"/>
                  <a:gd name="connsiteX26" fmla="*/ 5882571 w 6726769"/>
                  <a:gd name="connsiteY26" fmla="*/ 413319 h 2657584"/>
                  <a:gd name="connsiteX27" fmla="*/ 5601796 w 6726769"/>
                  <a:gd name="connsiteY27" fmla="*/ 413319 h 2657584"/>
                  <a:gd name="connsiteX28" fmla="*/ 5511987 w 6726769"/>
                  <a:gd name="connsiteY28" fmla="*/ 422372 h 2657584"/>
                  <a:gd name="connsiteX29" fmla="*/ 5156161 w 6726769"/>
                  <a:gd name="connsiteY29" fmla="*/ 858955 h 2657584"/>
                  <a:gd name="connsiteX30" fmla="*/ 5156161 w 6726769"/>
                  <a:gd name="connsiteY30" fmla="*/ 1525936 h 2657584"/>
                  <a:gd name="connsiteX31" fmla="*/ 5200832 w 6726769"/>
                  <a:gd name="connsiteY31" fmla="*/ 1570607 h 2657584"/>
                  <a:gd name="connsiteX32" fmla="*/ 5867813 w 6726769"/>
                  <a:gd name="connsiteY32" fmla="*/ 1570607 h 2657584"/>
                  <a:gd name="connsiteX33" fmla="*/ 6304398 w 6726769"/>
                  <a:gd name="connsiteY33" fmla="*/ 1214782 h 2657584"/>
                  <a:gd name="connsiteX34" fmla="*/ 6313450 w 6726769"/>
                  <a:gd name="connsiteY34" fmla="*/ 1124977 h 2657584"/>
                  <a:gd name="connsiteX35" fmla="*/ 6313451 w 6726769"/>
                  <a:gd name="connsiteY35" fmla="*/ 844197 h 2657584"/>
                  <a:gd name="connsiteX36" fmla="*/ 6331013 w 6726769"/>
                  <a:gd name="connsiteY36" fmla="*/ 826635 h 2657584"/>
                  <a:gd name="connsiteX37" fmla="*/ 6709207 w 6726769"/>
                  <a:gd name="connsiteY37" fmla="*/ 826635 h 2657584"/>
                  <a:gd name="connsiteX38" fmla="*/ 6726769 w 6726769"/>
                  <a:gd name="connsiteY38" fmla="*/ 844197 h 2657584"/>
                  <a:gd name="connsiteX39" fmla="*/ 6726769 w 6726769"/>
                  <a:gd name="connsiteY39" fmla="*/ 1191446 h 2657584"/>
                  <a:gd name="connsiteX40" fmla="*/ 6722677 w 6726769"/>
                  <a:gd name="connsiteY40" fmla="*/ 1272473 h 2657584"/>
                  <a:gd name="connsiteX41" fmla="*/ 5934289 w 6726769"/>
                  <a:gd name="connsiteY41" fmla="*/ 1983925 h 2657584"/>
                  <a:gd name="connsiteX42" fmla="*/ 5156161 w 6726769"/>
                  <a:gd name="connsiteY42" fmla="*/ 1983925 h 2657584"/>
                  <a:gd name="connsiteX43" fmla="*/ 5156562 w 6726769"/>
                  <a:gd name="connsiteY43" fmla="*/ 2617403 h 2657584"/>
                  <a:gd name="connsiteX44" fmla="*/ 5125681 w 6726769"/>
                  <a:gd name="connsiteY44" fmla="*/ 2657584 h 2657584"/>
                  <a:gd name="connsiteX45" fmla="*/ 4761894 w 6726769"/>
                  <a:gd name="connsiteY45" fmla="*/ 2657584 h 2657584"/>
                  <a:gd name="connsiteX46" fmla="*/ 4733441 w 6726769"/>
                  <a:gd name="connsiteY46" fmla="*/ 2633373 h 2657584"/>
                  <a:gd name="connsiteX47" fmla="*/ 4733441 w 6726769"/>
                  <a:gd name="connsiteY47" fmla="*/ 1993140 h 2657584"/>
                  <a:gd name="connsiteX48" fmla="*/ 4206211 w 6726769"/>
                  <a:gd name="connsiteY48" fmla="*/ 1993141 h 2657584"/>
                  <a:gd name="connsiteX49" fmla="*/ 4312827 w 6726769"/>
                  <a:gd name="connsiteY49" fmla="*/ 2289948 h 2657584"/>
                  <a:gd name="connsiteX50" fmla="*/ 4437281 w 6726769"/>
                  <a:gd name="connsiteY50" fmla="*/ 2635316 h 2657584"/>
                  <a:gd name="connsiteX51" fmla="*/ 4428809 w 6726769"/>
                  <a:gd name="connsiteY51" fmla="*/ 2657315 h 2657584"/>
                  <a:gd name="connsiteX52" fmla="*/ 4020048 w 6726769"/>
                  <a:gd name="connsiteY52" fmla="*/ 2657584 h 2657584"/>
                  <a:gd name="connsiteX53" fmla="*/ 3991878 w 6726769"/>
                  <a:gd name="connsiteY53" fmla="*/ 2629187 h 2657584"/>
                  <a:gd name="connsiteX54" fmla="*/ 3764077 w 6726769"/>
                  <a:gd name="connsiteY54" fmla="*/ 1993141 h 2657584"/>
                  <a:gd name="connsiteX55" fmla="*/ 2745415 w 6726769"/>
                  <a:gd name="connsiteY55" fmla="*/ 1993141 h 2657584"/>
                  <a:gd name="connsiteX56" fmla="*/ 2514670 w 6726769"/>
                  <a:gd name="connsiteY56" fmla="*/ 2634461 h 2657584"/>
                  <a:gd name="connsiteX57" fmla="*/ 2491773 w 6726769"/>
                  <a:gd name="connsiteY57" fmla="*/ 2657584 h 2657584"/>
                  <a:gd name="connsiteX58" fmla="*/ 2083012 w 6726769"/>
                  <a:gd name="connsiteY58" fmla="*/ 2657315 h 2657584"/>
                  <a:gd name="connsiteX59" fmla="*/ 2074542 w 6726769"/>
                  <a:gd name="connsiteY59" fmla="*/ 2635316 h 2657584"/>
                  <a:gd name="connsiteX60" fmla="*/ 3010385 w 6726769"/>
                  <a:gd name="connsiteY60" fmla="*/ 29368 h 2657584"/>
                  <a:gd name="connsiteX61" fmla="*/ 3036287 w 6726769"/>
                  <a:gd name="connsiteY61" fmla="*/ 1489 h 2657584"/>
                  <a:gd name="connsiteX62" fmla="*/ 3475536 w 6726769"/>
                  <a:gd name="connsiteY62" fmla="*/ 1489 h 2657584"/>
                  <a:gd name="connsiteX63" fmla="*/ 3499680 w 6726769"/>
                  <a:gd name="connsiteY63" fmla="*/ 25853 h 2657584"/>
                  <a:gd name="connsiteX64" fmla="*/ 4043994 w 6726769"/>
                  <a:gd name="connsiteY64" fmla="*/ 1540848 h 2657584"/>
                  <a:gd name="connsiteX65" fmla="*/ 4057266 w 6726769"/>
                  <a:gd name="connsiteY65" fmla="*/ 1577865 h 2657584"/>
                  <a:gd name="connsiteX66" fmla="*/ 4733441 w 6726769"/>
                  <a:gd name="connsiteY66" fmla="*/ 1577864 h 2657584"/>
                  <a:gd name="connsiteX67" fmla="*/ 4738823 w 6726769"/>
                  <a:gd name="connsiteY67" fmla="*/ 714547 h 2657584"/>
                  <a:gd name="connsiteX68" fmla="*/ 5454296 w 6726769"/>
                  <a:gd name="connsiteY68" fmla="*/ 4092 h 2657584"/>
                  <a:gd name="connsiteX69" fmla="*/ 5535323 w 6726769"/>
                  <a:gd name="connsiteY69" fmla="*/ 0 h 2657584"/>
                  <a:gd name="connsiteX70" fmla="*/ 687490 w 6726769"/>
                  <a:gd name="connsiteY70" fmla="*/ 0 h 2657584"/>
                  <a:gd name="connsiteX71" fmla="*/ 1383972 w 6726769"/>
                  <a:gd name="connsiteY71" fmla="*/ 0 h 2657584"/>
                  <a:gd name="connsiteX72" fmla="*/ 1750827 w 6726769"/>
                  <a:gd name="connsiteY72" fmla="*/ 0 h 2657584"/>
                  <a:gd name="connsiteX73" fmla="*/ 2447309 w 6726769"/>
                  <a:gd name="connsiteY73" fmla="*/ 0 h 2657584"/>
                  <a:gd name="connsiteX74" fmla="*/ 2471515 w 6726769"/>
                  <a:gd name="connsiteY74" fmla="*/ 24207 h 2657584"/>
                  <a:gd name="connsiteX75" fmla="*/ 2471515 w 6726769"/>
                  <a:gd name="connsiteY75" fmla="*/ 391071 h 2657584"/>
                  <a:gd name="connsiteX76" fmla="*/ 2447309 w 6726769"/>
                  <a:gd name="connsiteY76" fmla="*/ 415278 h 2657584"/>
                  <a:gd name="connsiteX77" fmla="*/ 1775038 w 6726769"/>
                  <a:gd name="connsiteY77" fmla="*/ 415278 h 2657584"/>
                  <a:gd name="connsiteX78" fmla="*/ 1775038 w 6726769"/>
                  <a:gd name="connsiteY78" fmla="*/ 2633374 h 2657584"/>
                  <a:gd name="connsiteX79" fmla="*/ 1750827 w 6726769"/>
                  <a:gd name="connsiteY79" fmla="*/ 2657584 h 2657584"/>
                  <a:gd name="connsiteX80" fmla="*/ 1383972 w 6726769"/>
                  <a:gd name="connsiteY80" fmla="*/ 2657584 h 2657584"/>
                  <a:gd name="connsiteX81" fmla="*/ 1359761 w 6726769"/>
                  <a:gd name="connsiteY81" fmla="*/ 2633374 h 2657584"/>
                  <a:gd name="connsiteX82" fmla="*/ 1359761 w 6726769"/>
                  <a:gd name="connsiteY82" fmla="*/ 415278 h 2657584"/>
                  <a:gd name="connsiteX83" fmla="*/ 687489 w 6726769"/>
                  <a:gd name="connsiteY83" fmla="*/ 415277 h 2657584"/>
                  <a:gd name="connsiteX84" fmla="*/ 663283 w 6726769"/>
                  <a:gd name="connsiteY84" fmla="*/ 391070 h 2657584"/>
                  <a:gd name="connsiteX85" fmla="*/ 663283 w 6726769"/>
                  <a:gd name="connsiteY85" fmla="*/ 24207 h 2657584"/>
                  <a:gd name="connsiteX86" fmla="*/ 687490 w 6726769"/>
                  <a:gd name="connsiteY86" fmla="*/ 0 h 2657584"/>
                  <a:gd name="connsiteX87" fmla="*/ 24212 w 6726769"/>
                  <a:gd name="connsiteY87" fmla="*/ 0 h 2657584"/>
                  <a:gd name="connsiteX88" fmla="*/ 391066 w 6726769"/>
                  <a:gd name="connsiteY88" fmla="*/ 0 h 2657584"/>
                  <a:gd name="connsiteX89" fmla="*/ 415277 w 6726769"/>
                  <a:gd name="connsiteY89" fmla="*/ 24210 h 2657584"/>
                  <a:gd name="connsiteX90" fmla="*/ 415277 w 6726769"/>
                  <a:gd name="connsiteY90" fmla="*/ 391066 h 2657584"/>
                  <a:gd name="connsiteX91" fmla="*/ 391066 w 6726769"/>
                  <a:gd name="connsiteY91" fmla="*/ 415277 h 2657584"/>
                  <a:gd name="connsiteX92" fmla="*/ 24212 w 6726769"/>
                  <a:gd name="connsiteY92" fmla="*/ 415277 h 2657584"/>
                  <a:gd name="connsiteX93" fmla="*/ 0 w 6726769"/>
                  <a:gd name="connsiteY93" fmla="*/ 391066 h 2657584"/>
                  <a:gd name="connsiteX94" fmla="*/ 0 w 6726769"/>
                  <a:gd name="connsiteY94" fmla="*/ 24210 h 2657584"/>
                  <a:gd name="connsiteX95" fmla="*/ 24212 w 6726769"/>
                  <a:gd name="connsiteY95" fmla="*/ 0 h 26575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</a:cxnLst>
                <a:rect l="l" t="t" r="r" b="b"/>
                <a:pathLst>
                  <a:path w="6726769" h="2657584">
                    <a:moveTo>
                      <a:pt x="24212" y="830553"/>
                    </a:moveTo>
                    <a:lnTo>
                      <a:pt x="391066" y="830553"/>
                    </a:lnTo>
                    <a:cubicBezTo>
                      <a:pt x="404437" y="830553"/>
                      <a:pt x="415277" y="841393"/>
                      <a:pt x="415277" y="854764"/>
                    </a:cubicBezTo>
                    <a:lnTo>
                      <a:pt x="415277" y="2633374"/>
                    </a:lnTo>
                    <a:cubicBezTo>
                      <a:pt x="415277" y="2646744"/>
                      <a:pt x="404437" y="2657584"/>
                      <a:pt x="391066" y="2657584"/>
                    </a:cubicBezTo>
                    <a:lnTo>
                      <a:pt x="24212" y="2657584"/>
                    </a:lnTo>
                    <a:cubicBezTo>
                      <a:pt x="10840" y="2657584"/>
                      <a:pt x="0" y="2646744"/>
                      <a:pt x="0" y="2633374"/>
                    </a:cubicBezTo>
                    <a:lnTo>
                      <a:pt x="0" y="854764"/>
                    </a:lnTo>
                    <a:cubicBezTo>
                      <a:pt x="0" y="841393"/>
                      <a:pt x="10840" y="830553"/>
                      <a:pt x="24212" y="830553"/>
                    </a:cubicBezTo>
                    <a:close/>
                    <a:moveTo>
                      <a:pt x="3255911" y="574291"/>
                    </a:moveTo>
                    <a:lnTo>
                      <a:pt x="2894830" y="1577865"/>
                    </a:lnTo>
                    <a:lnTo>
                      <a:pt x="3615344" y="1577865"/>
                    </a:lnTo>
                    <a:lnTo>
                      <a:pt x="3255911" y="574291"/>
                    </a:lnTo>
                    <a:close/>
                    <a:moveTo>
                      <a:pt x="6331013" y="0"/>
                    </a:moveTo>
                    <a:lnTo>
                      <a:pt x="6709207" y="0"/>
                    </a:lnTo>
                    <a:cubicBezTo>
                      <a:pt x="6718907" y="0"/>
                      <a:pt x="6726769" y="7864"/>
                      <a:pt x="6726769" y="17562"/>
                    </a:cubicBezTo>
                    <a:lnTo>
                      <a:pt x="6726769" y="395757"/>
                    </a:lnTo>
                    <a:cubicBezTo>
                      <a:pt x="6726769" y="405455"/>
                      <a:pt x="6718907" y="413319"/>
                      <a:pt x="6709207" y="413319"/>
                    </a:cubicBezTo>
                    <a:lnTo>
                      <a:pt x="6331013" y="413318"/>
                    </a:lnTo>
                    <a:cubicBezTo>
                      <a:pt x="6321313" y="413318"/>
                      <a:pt x="6313450" y="405454"/>
                      <a:pt x="6313450" y="395756"/>
                    </a:cubicBezTo>
                    <a:cubicBezTo>
                      <a:pt x="6313450" y="269691"/>
                      <a:pt x="6313451" y="143627"/>
                      <a:pt x="6313451" y="17562"/>
                    </a:cubicBezTo>
                    <a:cubicBezTo>
                      <a:pt x="6313451" y="7864"/>
                      <a:pt x="6321315" y="0"/>
                      <a:pt x="6331013" y="0"/>
                    </a:cubicBezTo>
                    <a:close/>
                    <a:moveTo>
                      <a:pt x="5535323" y="0"/>
                    </a:moveTo>
                    <a:lnTo>
                      <a:pt x="5882571" y="0"/>
                    </a:lnTo>
                    <a:cubicBezTo>
                      <a:pt x="5892271" y="0"/>
                      <a:pt x="5900133" y="7864"/>
                      <a:pt x="5900133" y="17562"/>
                    </a:cubicBezTo>
                    <a:lnTo>
                      <a:pt x="5900133" y="395757"/>
                    </a:lnTo>
                    <a:cubicBezTo>
                      <a:pt x="5900133" y="405455"/>
                      <a:pt x="5892271" y="413319"/>
                      <a:pt x="5882571" y="413319"/>
                    </a:cubicBezTo>
                    <a:lnTo>
                      <a:pt x="5601796" y="413319"/>
                    </a:lnTo>
                    <a:cubicBezTo>
                      <a:pt x="5568360" y="412837"/>
                      <a:pt x="5545423" y="414105"/>
                      <a:pt x="5511987" y="422372"/>
                    </a:cubicBezTo>
                    <a:cubicBezTo>
                      <a:pt x="5308917" y="463927"/>
                      <a:pt x="5156161" y="643602"/>
                      <a:pt x="5156161" y="858955"/>
                    </a:cubicBezTo>
                    <a:lnTo>
                      <a:pt x="5156161" y="1525936"/>
                    </a:lnTo>
                    <a:cubicBezTo>
                      <a:pt x="5156161" y="1550607"/>
                      <a:pt x="5176161" y="1570607"/>
                      <a:pt x="5200832" y="1570607"/>
                    </a:cubicBezTo>
                    <a:lnTo>
                      <a:pt x="5867813" y="1570607"/>
                    </a:lnTo>
                    <a:cubicBezTo>
                      <a:pt x="6083167" y="1570607"/>
                      <a:pt x="6262843" y="1417852"/>
                      <a:pt x="6304398" y="1214782"/>
                    </a:cubicBezTo>
                    <a:lnTo>
                      <a:pt x="6313450" y="1124977"/>
                    </a:lnTo>
                    <a:cubicBezTo>
                      <a:pt x="6313450" y="1031384"/>
                      <a:pt x="6313451" y="937791"/>
                      <a:pt x="6313451" y="844197"/>
                    </a:cubicBezTo>
                    <a:cubicBezTo>
                      <a:pt x="6313451" y="834499"/>
                      <a:pt x="6321315" y="826635"/>
                      <a:pt x="6331013" y="826635"/>
                    </a:cubicBezTo>
                    <a:lnTo>
                      <a:pt x="6709207" y="826635"/>
                    </a:lnTo>
                    <a:cubicBezTo>
                      <a:pt x="6718907" y="826635"/>
                      <a:pt x="6726769" y="834499"/>
                      <a:pt x="6726769" y="844197"/>
                    </a:cubicBezTo>
                    <a:lnTo>
                      <a:pt x="6726769" y="1191446"/>
                    </a:lnTo>
                    <a:lnTo>
                      <a:pt x="6722677" y="1272473"/>
                    </a:lnTo>
                    <a:cubicBezTo>
                      <a:pt x="6682095" y="1672085"/>
                      <a:pt x="6344610" y="1983925"/>
                      <a:pt x="5934289" y="1983925"/>
                    </a:cubicBezTo>
                    <a:lnTo>
                      <a:pt x="5156161" y="1983925"/>
                    </a:lnTo>
                    <a:cubicBezTo>
                      <a:pt x="5156930" y="2199529"/>
                      <a:pt x="5155793" y="2401798"/>
                      <a:pt x="5156562" y="2617403"/>
                    </a:cubicBezTo>
                    <a:cubicBezTo>
                      <a:pt x="5155159" y="2647941"/>
                      <a:pt x="5155663" y="2657526"/>
                      <a:pt x="5125681" y="2657584"/>
                    </a:cubicBezTo>
                    <a:lnTo>
                      <a:pt x="4761894" y="2657584"/>
                    </a:lnTo>
                    <a:cubicBezTo>
                      <a:pt x="4737171" y="2657134"/>
                      <a:pt x="4735307" y="2654778"/>
                      <a:pt x="4733441" y="2633373"/>
                    </a:cubicBezTo>
                    <a:lnTo>
                      <a:pt x="4733441" y="1993140"/>
                    </a:lnTo>
                    <a:lnTo>
                      <a:pt x="4206211" y="1993141"/>
                    </a:lnTo>
                    <a:lnTo>
                      <a:pt x="4312827" y="2289948"/>
                    </a:lnTo>
                    <a:lnTo>
                      <a:pt x="4437281" y="2635316"/>
                    </a:lnTo>
                    <a:cubicBezTo>
                      <a:pt x="4440903" y="2645775"/>
                      <a:pt x="4441009" y="2652131"/>
                      <a:pt x="4428809" y="2657315"/>
                    </a:cubicBezTo>
                    <a:lnTo>
                      <a:pt x="4020048" y="2657584"/>
                    </a:lnTo>
                    <a:cubicBezTo>
                      <a:pt x="4005385" y="2651634"/>
                      <a:pt x="3999511" y="2642168"/>
                      <a:pt x="3991878" y="2629187"/>
                    </a:cubicBezTo>
                    <a:lnTo>
                      <a:pt x="3764077" y="1993141"/>
                    </a:lnTo>
                    <a:lnTo>
                      <a:pt x="2745415" y="1993141"/>
                    </a:lnTo>
                    <a:lnTo>
                      <a:pt x="2514670" y="2634461"/>
                    </a:lnTo>
                    <a:cubicBezTo>
                      <a:pt x="2507039" y="2645684"/>
                      <a:pt x="2508195" y="2651634"/>
                      <a:pt x="2491773" y="2657584"/>
                    </a:cubicBezTo>
                    <a:lnTo>
                      <a:pt x="2083012" y="2657315"/>
                    </a:lnTo>
                    <a:cubicBezTo>
                      <a:pt x="2070812" y="2652131"/>
                      <a:pt x="2078776" y="2646315"/>
                      <a:pt x="2074542" y="2635316"/>
                    </a:cubicBezTo>
                    <a:cubicBezTo>
                      <a:pt x="2229104" y="2197325"/>
                      <a:pt x="2694335" y="904463"/>
                      <a:pt x="3010385" y="29368"/>
                    </a:cubicBezTo>
                    <a:cubicBezTo>
                      <a:pt x="3020191" y="4839"/>
                      <a:pt x="3019449" y="1406"/>
                      <a:pt x="3036287" y="1489"/>
                    </a:cubicBezTo>
                    <a:lnTo>
                      <a:pt x="3475536" y="1489"/>
                    </a:lnTo>
                    <a:cubicBezTo>
                      <a:pt x="3492373" y="6679"/>
                      <a:pt x="3491123" y="7518"/>
                      <a:pt x="3499680" y="25853"/>
                    </a:cubicBezTo>
                    <a:cubicBezTo>
                      <a:pt x="3599862" y="300210"/>
                      <a:pt x="3817610" y="909108"/>
                      <a:pt x="4043994" y="1540848"/>
                    </a:cubicBezTo>
                    <a:lnTo>
                      <a:pt x="4057266" y="1577865"/>
                    </a:lnTo>
                    <a:lnTo>
                      <a:pt x="4733441" y="1577864"/>
                    </a:lnTo>
                    <a:lnTo>
                      <a:pt x="4738823" y="714547"/>
                    </a:lnTo>
                    <a:cubicBezTo>
                      <a:pt x="4774546" y="339229"/>
                      <a:pt x="5079659" y="42137"/>
                      <a:pt x="5454296" y="4092"/>
                    </a:cubicBezTo>
                    <a:lnTo>
                      <a:pt x="5535323" y="0"/>
                    </a:lnTo>
                    <a:close/>
                    <a:moveTo>
                      <a:pt x="687490" y="0"/>
                    </a:moveTo>
                    <a:lnTo>
                      <a:pt x="1383972" y="0"/>
                    </a:lnTo>
                    <a:lnTo>
                      <a:pt x="1750827" y="0"/>
                    </a:lnTo>
                    <a:lnTo>
                      <a:pt x="2447309" y="0"/>
                    </a:lnTo>
                    <a:cubicBezTo>
                      <a:pt x="2460677" y="0"/>
                      <a:pt x="2471515" y="10838"/>
                      <a:pt x="2471515" y="24207"/>
                    </a:cubicBezTo>
                    <a:lnTo>
                      <a:pt x="2471515" y="391071"/>
                    </a:lnTo>
                    <a:cubicBezTo>
                      <a:pt x="2471515" y="404440"/>
                      <a:pt x="2460677" y="415278"/>
                      <a:pt x="2447309" y="415278"/>
                    </a:cubicBezTo>
                    <a:lnTo>
                      <a:pt x="1775038" y="415278"/>
                    </a:lnTo>
                    <a:lnTo>
                      <a:pt x="1775038" y="2633374"/>
                    </a:lnTo>
                    <a:cubicBezTo>
                      <a:pt x="1775038" y="2646744"/>
                      <a:pt x="1764198" y="2657584"/>
                      <a:pt x="1750827" y="2657584"/>
                    </a:cubicBezTo>
                    <a:lnTo>
                      <a:pt x="1383972" y="2657584"/>
                    </a:lnTo>
                    <a:cubicBezTo>
                      <a:pt x="1370600" y="2657584"/>
                      <a:pt x="1359761" y="2646744"/>
                      <a:pt x="1359761" y="2633374"/>
                    </a:cubicBezTo>
                    <a:lnTo>
                      <a:pt x="1359761" y="415278"/>
                    </a:lnTo>
                    <a:lnTo>
                      <a:pt x="687489" y="415277"/>
                    </a:lnTo>
                    <a:cubicBezTo>
                      <a:pt x="674120" y="415277"/>
                      <a:pt x="663283" y="404439"/>
                      <a:pt x="663283" y="391070"/>
                    </a:cubicBezTo>
                    <a:lnTo>
                      <a:pt x="663283" y="24207"/>
                    </a:lnTo>
                    <a:cubicBezTo>
                      <a:pt x="663283" y="10838"/>
                      <a:pt x="674121" y="0"/>
                      <a:pt x="687490" y="0"/>
                    </a:cubicBezTo>
                    <a:close/>
                    <a:moveTo>
                      <a:pt x="24212" y="0"/>
                    </a:moveTo>
                    <a:lnTo>
                      <a:pt x="391066" y="0"/>
                    </a:lnTo>
                    <a:cubicBezTo>
                      <a:pt x="404437" y="0"/>
                      <a:pt x="415277" y="10840"/>
                      <a:pt x="415277" y="24210"/>
                    </a:cubicBezTo>
                    <a:lnTo>
                      <a:pt x="415277" y="391066"/>
                    </a:lnTo>
                    <a:cubicBezTo>
                      <a:pt x="415277" y="404437"/>
                      <a:pt x="404437" y="415277"/>
                      <a:pt x="391066" y="415277"/>
                    </a:cubicBezTo>
                    <a:lnTo>
                      <a:pt x="24212" y="415277"/>
                    </a:lnTo>
                    <a:cubicBezTo>
                      <a:pt x="10840" y="415277"/>
                      <a:pt x="0" y="404437"/>
                      <a:pt x="0" y="391066"/>
                    </a:cubicBezTo>
                    <a:lnTo>
                      <a:pt x="0" y="24210"/>
                    </a:lnTo>
                    <a:cubicBezTo>
                      <a:pt x="0" y="10840"/>
                      <a:pt x="10840" y="0"/>
                      <a:pt x="2421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14" name="Groupe 13"/>
          <p:cNvGrpSpPr/>
          <p:nvPr/>
        </p:nvGrpSpPr>
        <p:grpSpPr>
          <a:xfrm>
            <a:off x="-243188" y="1546813"/>
            <a:ext cx="2942070" cy="2501631"/>
            <a:chOff x="-243188" y="2385970"/>
            <a:chExt cx="2942070" cy="2501631"/>
          </a:xfrm>
          <a:solidFill>
            <a:schemeClr val="accent2"/>
          </a:solidFill>
        </p:grpSpPr>
        <p:sp>
          <p:nvSpPr>
            <p:cNvPr id="17" name="Forme libre 16"/>
            <p:cNvSpPr/>
            <p:nvPr/>
          </p:nvSpPr>
          <p:spPr>
            <a:xfrm rot="2700000">
              <a:off x="-243188" y="2385970"/>
              <a:ext cx="2501631" cy="2501631"/>
            </a:xfrm>
            <a:custGeom>
              <a:avLst/>
              <a:gdLst>
                <a:gd name="connsiteX0" fmla="*/ 888417 w 2501631"/>
                <a:gd name="connsiteY0" fmla="*/ 235564 h 2501631"/>
                <a:gd name="connsiteX1" fmla="*/ 1347126 w 2501631"/>
                <a:gd name="connsiteY1" fmla="*/ 3713 h 2501631"/>
                <a:gd name="connsiteX2" fmla="*/ 1420641 w 2501631"/>
                <a:gd name="connsiteY2" fmla="*/ 0 h 2501631"/>
                <a:gd name="connsiteX3" fmla="*/ 1735697 w 2501631"/>
                <a:gd name="connsiteY3" fmla="*/ 0 h 2501631"/>
                <a:gd name="connsiteX4" fmla="*/ 1751631 w 2501631"/>
                <a:gd name="connsiteY4" fmla="*/ 15934 h 2501631"/>
                <a:gd name="connsiteX5" fmla="*/ 1751631 w 2501631"/>
                <a:gd name="connsiteY5" fmla="*/ 359067 h 2501631"/>
                <a:gd name="connsiteX6" fmla="*/ 1735697 w 2501631"/>
                <a:gd name="connsiteY6" fmla="*/ 375001 h 2501631"/>
                <a:gd name="connsiteX7" fmla="*/ 1480952 w 2501631"/>
                <a:gd name="connsiteY7" fmla="*/ 375001 h 2501631"/>
                <a:gd name="connsiteX8" fmla="*/ 1399470 w 2501631"/>
                <a:gd name="connsiteY8" fmla="*/ 383215 h 2501631"/>
                <a:gd name="connsiteX9" fmla="*/ 1076631 w 2501631"/>
                <a:gd name="connsiteY9" fmla="*/ 779324 h 2501631"/>
                <a:gd name="connsiteX10" fmla="*/ 1076631 w 2501631"/>
                <a:gd name="connsiteY10" fmla="*/ 1384470 h 2501631"/>
                <a:gd name="connsiteX11" fmla="*/ 1101385 w 2501631"/>
                <a:gd name="connsiteY11" fmla="*/ 1421815 h 2501631"/>
                <a:gd name="connsiteX12" fmla="*/ 1117160 w 2501631"/>
                <a:gd name="connsiteY12" fmla="*/ 1425000 h 2501631"/>
                <a:gd name="connsiteX13" fmla="*/ 1722313 w 2501631"/>
                <a:gd name="connsiteY13" fmla="*/ 1425000 h 2501631"/>
                <a:gd name="connsiteX14" fmla="*/ 1793880 w 2501631"/>
                <a:gd name="connsiteY14" fmla="*/ 1418685 h 2501631"/>
                <a:gd name="connsiteX15" fmla="*/ 2118417 w 2501631"/>
                <a:gd name="connsiteY15" fmla="*/ 1102163 h 2501631"/>
                <a:gd name="connsiteX16" fmla="*/ 2126630 w 2501631"/>
                <a:gd name="connsiteY16" fmla="*/ 1020684 h 2501631"/>
                <a:gd name="connsiteX17" fmla="*/ 2126631 w 2501631"/>
                <a:gd name="connsiteY17" fmla="*/ 765934 h 2501631"/>
                <a:gd name="connsiteX18" fmla="*/ 2142565 w 2501631"/>
                <a:gd name="connsiteY18" fmla="*/ 750000 h 2501631"/>
                <a:gd name="connsiteX19" fmla="*/ 2485697 w 2501631"/>
                <a:gd name="connsiteY19" fmla="*/ 750000 h 2501631"/>
                <a:gd name="connsiteX20" fmla="*/ 2501631 w 2501631"/>
                <a:gd name="connsiteY20" fmla="*/ 765934 h 2501631"/>
                <a:gd name="connsiteX21" fmla="*/ 2501631 w 2501631"/>
                <a:gd name="connsiteY21" fmla="*/ 1080990 h 2501631"/>
                <a:gd name="connsiteX22" fmla="*/ 2497918 w 2501631"/>
                <a:gd name="connsiteY22" fmla="*/ 1154505 h 2501631"/>
                <a:gd name="connsiteX23" fmla="*/ 1782621 w 2501631"/>
                <a:gd name="connsiteY23" fmla="*/ 1800000 h 2501631"/>
                <a:gd name="connsiteX24" fmla="*/ 1076631 w 2501631"/>
                <a:gd name="connsiteY24" fmla="*/ 1800000 h 2501631"/>
                <a:gd name="connsiteX25" fmla="*/ 1076631 w 2501631"/>
                <a:gd name="connsiteY25" fmla="*/ 2501631 h 2501631"/>
                <a:gd name="connsiteX26" fmla="*/ 701631 w 2501631"/>
                <a:gd name="connsiteY26" fmla="*/ 2126631 h 2501631"/>
                <a:gd name="connsiteX27" fmla="*/ 701631 w 2501631"/>
                <a:gd name="connsiteY27" fmla="*/ 1800000 h 2501631"/>
                <a:gd name="connsiteX28" fmla="*/ 375000 w 2501631"/>
                <a:gd name="connsiteY28" fmla="*/ 1800000 h 2501631"/>
                <a:gd name="connsiteX29" fmla="*/ 0 w 2501631"/>
                <a:gd name="connsiteY29" fmla="*/ 1425000 h 2501631"/>
                <a:gd name="connsiteX30" fmla="*/ 701631 w 2501631"/>
                <a:gd name="connsiteY30" fmla="*/ 1425000 h 2501631"/>
                <a:gd name="connsiteX31" fmla="*/ 701631 w 2501631"/>
                <a:gd name="connsiteY31" fmla="*/ 719010 h 2501631"/>
                <a:gd name="connsiteX32" fmla="*/ 888417 w 2501631"/>
                <a:gd name="connsiteY32" fmla="*/ 235564 h 250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501631" h="2501631">
                  <a:moveTo>
                    <a:pt x="888417" y="235564"/>
                  </a:moveTo>
                  <a:cubicBezTo>
                    <a:pt x="1004470" y="107878"/>
                    <a:pt x="1165844" y="22123"/>
                    <a:pt x="1347126" y="3713"/>
                  </a:cubicBezTo>
                  <a:lnTo>
                    <a:pt x="1420641" y="0"/>
                  </a:lnTo>
                  <a:lnTo>
                    <a:pt x="1735697" y="0"/>
                  </a:lnTo>
                  <a:cubicBezTo>
                    <a:pt x="1744497" y="0"/>
                    <a:pt x="1751631" y="7134"/>
                    <a:pt x="1751631" y="15934"/>
                  </a:cubicBezTo>
                  <a:lnTo>
                    <a:pt x="1751631" y="359067"/>
                  </a:lnTo>
                  <a:cubicBezTo>
                    <a:pt x="1751631" y="367867"/>
                    <a:pt x="1744497" y="375001"/>
                    <a:pt x="1735697" y="375001"/>
                  </a:cubicBezTo>
                  <a:lnTo>
                    <a:pt x="1480952" y="375001"/>
                  </a:lnTo>
                  <a:cubicBezTo>
                    <a:pt x="1450616" y="374564"/>
                    <a:pt x="1429805" y="375714"/>
                    <a:pt x="1399470" y="383215"/>
                  </a:cubicBezTo>
                  <a:cubicBezTo>
                    <a:pt x="1215226" y="420917"/>
                    <a:pt x="1076631" y="583935"/>
                    <a:pt x="1076631" y="779324"/>
                  </a:cubicBezTo>
                  <a:lnTo>
                    <a:pt x="1076631" y="1384470"/>
                  </a:lnTo>
                  <a:cubicBezTo>
                    <a:pt x="1076631" y="1401258"/>
                    <a:pt x="1086839" y="1415663"/>
                    <a:pt x="1101385" y="1421815"/>
                  </a:cubicBezTo>
                  <a:lnTo>
                    <a:pt x="1117160" y="1425000"/>
                  </a:lnTo>
                  <a:lnTo>
                    <a:pt x="1722313" y="1425000"/>
                  </a:lnTo>
                  <a:lnTo>
                    <a:pt x="1793880" y="1418685"/>
                  </a:lnTo>
                  <a:cubicBezTo>
                    <a:pt x="1956494" y="1389638"/>
                    <a:pt x="2085428" y="1263376"/>
                    <a:pt x="2118417" y="1102163"/>
                  </a:cubicBezTo>
                  <a:lnTo>
                    <a:pt x="2126630" y="1020684"/>
                  </a:lnTo>
                  <a:lnTo>
                    <a:pt x="2126631" y="765934"/>
                  </a:lnTo>
                  <a:cubicBezTo>
                    <a:pt x="2126631" y="757134"/>
                    <a:pt x="2133765" y="750000"/>
                    <a:pt x="2142565" y="750000"/>
                  </a:cubicBezTo>
                  <a:lnTo>
                    <a:pt x="2485697" y="750000"/>
                  </a:lnTo>
                  <a:cubicBezTo>
                    <a:pt x="2494497" y="750000"/>
                    <a:pt x="2501631" y="757134"/>
                    <a:pt x="2501631" y="765934"/>
                  </a:cubicBezTo>
                  <a:lnTo>
                    <a:pt x="2501631" y="1080990"/>
                  </a:lnTo>
                  <a:lnTo>
                    <a:pt x="2497918" y="1154505"/>
                  </a:lnTo>
                  <a:cubicBezTo>
                    <a:pt x="2461098" y="1517070"/>
                    <a:pt x="2154901" y="1800000"/>
                    <a:pt x="1782621" y="1800000"/>
                  </a:cubicBezTo>
                  <a:lnTo>
                    <a:pt x="1076631" y="1800000"/>
                  </a:lnTo>
                  <a:lnTo>
                    <a:pt x="1076631" y="2501631"/>
                  </a:lnTo>
                  <a:lnTo>
                    <a:pt x="701631" y="2126631"/>
                  </a:lnTo>
                  <a:lnTo>
                    <a:pt x="701631" y="1800000"/>
                  </a:lnTo>
                  <a:lnTo>
                    <a:pt x="375000" y="1800000"/>
                  </a:lnTo>
                  <a:lnTo>
                    <a:pt x="0" y="1425000"/>
                  </a:lnTo>
                  <a:lnTo>
                    <a:pt x="701631" y="1425000"/>
                  </a:lnTo>
                  <a:lnTo>
                    <a:pt x="701631" y="719010"/>
                  </a:lnTo>
                  <a:cubicBezTo>
                    <a:pt x="701631" y="532871"/>
                    <a:pt x="772364" y="363251"/>
                    <a:pt x="888417" y="23556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 rot="2700000">
              <a:off x="2323881" y="3449285"/>
              <a:ext cx="375001" cy="375001"/>
            </a:xfrm>
            <a:custGeom>
              <a:avLst/>
              <a:gdLst>
                <a:gd name="connsiteX0" fmla="*/ 15935 w 375001"/>
                <a:gd name="connsiteY0" fmla="*/ 0 h 375001"/>
                <a:gd name="connsiteX1" fmla="*/ 359067 w 375001"/>
                <a:gd name="connsiteY1" fmla="*/ 0 h 375001"/>
                <a:gd name="connsiteX2" fmla="*/ 375001 w 375001"/>
                <a:gd name="connsiteY2" fmla="*/ 15934 h 375001"/>
                <a:gd name="connsiteX3" fmla="*/ 375001 w 375001"/>
                <a:gd name="connsiteY3" fmla="*/ 359067 h 375001"/>
                <a:gd name="connsiteX4" fmla="*/ 359067 w 375001"/>
                <a:gd name="connsiteY4" fmla="*/ 375001 h 375001"/>
                <a:gd name="connsiteX5" fmla="*/ 15934 w 375001"/>
                <a:gd name="connsiteY5" fmla="*/ 375000 h 375001"/>
                <a:gd name="connsiteX6" fmla="*/ 0 w 375001"/>
                <a:gd name="connsiteY6" fmla="*/ 359066 h 375001"/>
                <a:gd name="connsiteX7" fmla="*/ 1 w 375001"/>
                <a:gd name="connsiteY7" fmla="*/ 15934 h 375001"/>
                <a:gd name="connsiteX8" fmla="*/ 15935 w 375001"/>
                <a:gd name="connsiteY8" fmla="*/ 0 h 375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5001" h="375001">
                  <a:moveTo>
                    <a:pt x="15935" y="0"/>
                  </a:moveTo>
                  <a:lnTo>
                    <a:pt x="359067" y="0"/>
                  </a:lnTo>
                  <a:cubicBezTo>
                    <a:pt x="367867" y="0"/>
                    <a:pt x="375001" y="7134"/>
                    <a:pt x="375001" y="15934"/>
                  </a:cubicBezTo>
                  <a:lnTo>
                    <a:pt x="375001" y="359067"/>
                  </a:lnTo>
                  <a:cubicBezTo>
                    <a:pt x="375001" y="367867"/>
                    <a:pt x="367867" y="375001"/>
                    <a:pt x="359067" y="375001"/>
                  </a:cubicBezTo>
                  <a:cubicBezTo>
                    <a:pt x="244689" y="375001"/>
                    <a:pt x="130312" y="375000"/>
                    <a:pt x="15934" y="375000"/>
                  </a:cubicBezTo>
                  <a:cubicBezTo>
                    <a:pt x="7134" y="375000"/>
                    <a:pt x="0" y="367866"/>
                    <a:pt x="0" y="359066"/>
                  </a:cubicBezTo>
                  <a:lnTo>
                    <a:pt x="1" y="15934"/>
                  </a:lnTo>
                  <a:cubicBezTo>
                    <a:pt x="1" y="7134"/>
                    <a:pt x="7135" y="0"/>
                    <a:pt x="1593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4240603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_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-243188" y="1546813"/>
            <a:ext cx="2942070" cy="2501631"/>
            <a:chOff x="-243188" y="2385970"/>
            <a:chExt cx="2942070" cy="2501631"/>
          </a:xfrm>
          <a:solidFill>
            <a:schemeClr val="accent2"/>
          </a:solidFill>
        </p:grpSpPr>
        <p:sp>
          <p:nvSpPr>
            <p:cNvPr id="11" name="Forme libre 10"/>
            <p:cNvSpPr/>
            <p:nvPr/>
          </p:nvSpPr>
          <p:spPr>
            <a:xfrm rot="2700000">
              <a:off x="-243188" y="2385970"/>
              <a:ext cx="2501631" cy="2501631"/>
            </a:xfrm>
            <a:custGeom>
              <a:avLst/>
              <a:gdLst>
                <a:gd name="connsiteX0" fmla="*/ 888417 w 2501631"/>
                <a:gd name="connsiteY0" fmla="*/ 235564 h 2501631"/>
                <a:gd name="connsiteX1" fmla="*/ 1347126 w 2501631"/>
                <a:gd name="connsiteY1" fmla="*/ 3713 h 2501631"/>
                <a:gd name="connsiteX2" fmla="*/ 1420641 w 2501631"/>
                <a:gd name="connsiteY2" fmla="*/ 0 h 2501631"/>
                <a:gd name="connsiteX3" fmla="*/ 1735697 w 2501631"/>
                <a:gd name="connsiteY3" fmla="*/ 0 h 2501631"/>
                <a:gd name="connsiteX4" fmla="*/ 1751631 w 2501631"/>
                <a:gd name="connsiteY4" fmla="*/ 15934 h 2501631"/>
                <a:gd name="connsiteX5" fmla="*/ 1751631 w 2501631"/>
                <a:gd name="connsiteY5" fmla="*/ 359067 h 2501631"/>
                <a:gd name="connsiteX6" fmla="*/ 1735697 w 2501631"/>
                <a:gd name="connsiteY6" fmla="*/ 375001 h 2501631"/>
                <a:gd name="connsiteX7" fmla="*/ 1480952 w 2501631"/>
                <a:gd name="connsiteY7" fmla="*/ 375001 h 2501631"/>
                <a:gd name="connsiteX8" fmla="*/ 1399470 w 2501631"/>
                <a:gd name="connsiteY8" fmla="*/ 383215 h 2501631"/>
                <a:gd name="connsiteX9" fmla="*/ 1076631 w 2501631"/>
                <a:gd name="connsiteY9" fmla="*/ 779324 h 2501631"/>
                <a:gd name="connsiteX10" fmla="*/ 1076631 w 2501631"/>
                <a:gd name="connsiteY10" fmla="*/ 1384470 h 2501631"/>
                <a:gd name="connsiteX11" fmla="*/ 1101385 w 2501631"/>
                <a:gd name="connsiteY11" fmla="*/ 1421815 h 2501631"/>
                <a:gd name="connsiteX12" fmla="*/ 1117160 w 2501631"/>
                <a:gd name="connsiteY12" fmla="*/ 1425000 h 2501631"/>
                <a:gd name="connsiteX13" fmla="*/ 1722313 w 2501631"/>
                <a:gd name="connsiteY13" fmla="*/ 1425000 h 2501631"/>
                <a:gd name="connsiteX14" fmla="*/ 1793880 w 2501631"/>
                <a:gd name="connsiteY14" fmla="*/ 1418685 h 2501631"/>
                <a:gd name="connsiteX15" fmla="*/ 2118417 w 2501631"/>
                <a:gd name="connsiteY15" fmla="*/ 1102163 h 2501631"/>
                <a:gd name="connsiteX16" fmla="*/ 2126630 w 2501631"/>
                <a:gd name="connsiteY16" fmla="*/ 1020684 h 2501631"/>
                <a:gd name="connsiteX17" fmla="*/ 2126631 w 2501631"/>
                <a:gd name="connsiteY17" fmla="*/ 765934 h 2501631"/>
                <a:gd name="connsiteX18" fmla="*/ 2142565 w 2501631"/>
                <a:gd name="connsiteY18" fmla="*/ 750000 h 2501631"/>
                <a:gd name="connsiteX19" fmla="*/ 2485697 w 2501631"/>
                <a:gd name="connsiteY19" fmla="*/ 750000 h 2501631"/>
                <a:gd name="connsiteX20" fmla="*/ 2501631 w 2501631"/>
                <a:gd name="connsiteY20" fmla="*/ 765934 h 2501631"/>
                <a:gd name="connsiteX21" fmla="*/ 2501631 w 2501631"/>
                <a:gd name="connsiteY21" fmla="*/ 1080990 h 2501631"/>
                <a:gd name="connsiteX22" fmla="*/ 2497918 w 2501631"/>
                <a:gd name="connsiteY22" fmla="*/ 1154505 h 2501631"/>
                <a:gd name="connsiteX23" fmla="*/ 1782621 w 2501631"/>
                <a:gd name="connsiteY23" fmla="*/ 1800000 h 2501631"/>
                <a:gd name="connsiteX24" fmla="*/ 1076631 w 2501631"/>
                <a:gd name="connsiteY24" fmla="*/ 1800000 h 2501631"/>
                <a:gd name="connsiteX25" fmla="*/ 1076631 w 2501631"/>
                <a:gd name="connsiteY25" fmla="*/ 2501631 h 2501631"/>
                <a:gd name="connsiteX26" fmla="*/ 701631 w 2501631"/>
                <a:gd name="connsiteY26" fmla="*/ 2126631 h 2501631"/>
                <a:gd name="connsiteX27" fmla="*/ 701631 w 2501631"/>
                <a:gd name="connsiteY27" fmla="*/ 1800000 h 2501631"/>
                <a:gd name="connsiteX28" fmla="*/ 375000 w 2501631"/>
                <a:gd name="connsiteY28" fmla="*/ 1800000 h 2501631"/>
                <a:gd name="connsiteX29" fmla="*/ 0 w 2501631"/>
                <a:gd name="connsiteY29" fmla="*/ 1425000 h 2501631"/>
                <a:gd name="connsiteX30" fmla="*/ 701631 w 2501631"/>
                <a:gd name="connsiteY30" fmla="*/ 1425000 h 2501631"/>
                <a:gd name="connsiteX31" fmla="*/ 701631 w 2501631"/>
                <a:gd name="connsiteY31" fmla="*/ 719010 h 2501631"/>
                <a:gd name="connsiteX32" fmla="*/ 888417 w 2501631"/>
                <a:gd name="connsiteY32" fmla="*/ 235564 h 250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501631" h="2501631">
                  <a:moveTo>
                    <a:pt x="888417" y="235564"/>
                  </a:moveTo>
                  <a:cubicBezTo>
                    <a:pt x="1004470" y="107878"/>
                    <a:pt x="1165844" y="22123"/>
                    <a:pt x="1347126" y="3713"/>
                  </a:cubicBezTo>
                  <a:lnTo>
                    <a:pt x="1420641" y="0"/>
                  </a:lnTo>
                  <a:lnTo>
                    <a:pt x="1735697" y="0"/>
                  </a:lnTo>
                  <a:cubicBezTo>
                    <a:pt x="1744497" y="0"/>
                    <a:pt x="1751631" y="7134"/>
                    <a:pt x="1751631" y="15934"/>
                  </a:cubicBezTo>
                  <a:lnTo>
                    <a:pt x="1751631" y="359067"/>
                  </a:lnTo>
                  <a:cubicBezTo>
                    <a:pt x="1751631" y="367867"/>
                    <a:pt x="1744497" y="375001"/>
                    <a:pt x="1735697" y="375001"/>
                  </a:cubicBezTo>
                  <a:lnTo>
                    <a:pt x="1480952" y="375001"/>
                  </a:lnTo>
                  <a:cubicBezTo>
                    <a:pt x="1450616" y="374564"/>
                    <a:pt x="1429805" y="375714"/>
                    <a:pt x="1399470" y="383215"/>
                  </a:cubicBezTo>
                  <a:cubicBezTo>
                    <a:pt x="1215226" y="420917"/>
                    <a:pt x="1076631" y="583935"/>
                    <a:pt x="1076631" y="779324"/>
                  </a:cubicBezTo>
                  <a:lnTo>
                    <a:pt x="1076631" y="1384470"/>
                  </a:lnTo>
                  <a:cubicBezTo>
                    <a:pt x="1076631" y="1401258"/>
                    <a:pt x="1086839" y="1415663"/>
                    <a:pt x="1101385" y="1421815"/>
                  </a:cubicBezTo>
                  <a:lnTo>
                    <a:pt x="1117160" y="1425000"/>
                  </a:lnTo>
                  <a:lnTo>
                    <a:pt x="1722313" y="1425000"/>
                  </a:lnTo>
                  <a:lnTo>
                    <a:pt x="1793880" y="1418685"/>
                  </a:lnTo>
                  <a:cubicBezTo>
                    <a:pt x="1956494" y="1389638"/>
                    <a:pt x="2085428" y="1263376"/>
                    <a:pt x="2118417" y="1102163"/>
                  </a:cubicBezTo>
                  <a:lnTo>
                    <a:pt x="2126630" y="1020684"/>
                  </a:lnTo>
                  <a:lnTo>
                    <a:pt x="2126631" y="765934"/>
                  </a:lnTo>
                  <a:cubicBezTo>
                    <a:pt x="2126631" y="757134"/>
                    <a:pt x="2133765" y="750000"/>
                    <a:pt x="2142565" y="750000"/>
                  </a:cubicBezTo>
                  <a:lnTo>
                    <a:pt x="2485697" y="750000"/>
                  </a:lnTo>
                  <a:cubicBezTo>
                    <a:pt x="2494497" y="750000"/>
                    <a:pt x="2501631" y="757134"/>
                    <a:pt x="2501631" y="765934"/>
                  </a:cubicBezTo>
                  <a:lnTo>
                    <a:pt x="2501631" y="1080990"/>
                  </a:lnTo>
                  <a:lnTo>
                    <a:pt x="2497918" y="1154505"/>
                  </a:lnTo>
                  <a:cubicBezTo>
                    <a:pt x="2461098" y="1517070"/>
                    <a:pt x="2154901" y="1800000"/>
                    <a:pt x="1782621" y="1800000"/>
                  </a:cubicBezTo>
                  <a:lnTo>
                    <a:pt x="1076631" y="1800000"/>
                  </a:lnTo>
                  <a:lnTo>
                    <a:pt x="1076631" y="2501631"/>
                  </a:lnTo>
                  <a:lnTo>
                    <a:pt x="701631" y="2126631"/>
                  </a:lnTo>
                  <a:lnTo>
                    <a:pt x="701631" y="1800000"/>
                  </a:lnTo>
                  <a:lnTo>
                    <a:pt x="375000" y="1800000"/>
                  </a:lnTo>
                  <a:lnTo>
                    <a:pt x="0" y="1425000"/>
                  </a:lnTo>
                  <a:lnTo>
                    <a:pt x="701631" y="1425000"/>
                  </a:lnTo>
                  <a:lnTo>
                    <a:pt x="701631" y="719010"/>
                  </a:lnTo>
                  <a:cubicBezTo>
                    <a:pt x="701631" y="532871"/>
                    <a:pt x="772364" y="363251"/>
                    <a:pt x="888417" y="23556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 rot="2700000">
              <a:off x="2323881" y="3449285"/>
              <a:ext cx="375001" cy="375001"/>
            </a:xfrm>
            <a:custGeom>
              <a:avLst/>
              <a:gdLst>
                <a:gd name="connsiteX0" fmla="*/ 15935 w 375001"/>
                <a:gd name="connsiteY0" fmla="*/ 0 h 375001"/>
                <a:gd name="connsiteX1" fmla="*/ 359067 w 375001"/>
                <a:gd name="connsiteY1" fmla="*/ 0 h 375001"/>
                <a:gd name="connsiteX2" fmla="*/ 375001 w 375001"/>
                <a:gd name="connsiteY2" fmla="*/ 15934 h 375001"/>
                <a:gd name="connsiteX3" fmla="*/ 375001 w 375001"/>
                <a:gd name="connsiteY3" fmla="*/ 359067 h 375001"/>
                <a:gd name="connsiteX4" fmla="*/ 359067 w 375001"/>
                <a:gd name="connsiteY4" fmla="*/ 375001 h 375001"/>
                <a:gd name="connsiteX5" fmla="*/ 15934 w 375001"/>
                <a:gd name="connsiteY5" fmla="*/ 375000 h 375001"/>
                <a:gd name="connsiteX6" fmla="*/ 0 w 375001"/>
                <a:gd name="connsiteY6" fmla="*/ 359066 h 375001"/>
                <a:gd name="connsiteX7" fmla="*/ 1 w 375001"/>
                <a:gd name="connsiteY7" fmla="*/ 15934 h 375001"/>
                <a:gd name="connsiteX8" fmla="*/ 15935 w 375001"/>
                <a:gd name="connsiteY8" fmla="*/ 0 h 375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5001" h="375001">
                  <a:moveTo>
                    <a:pt x="15935" y="0"/>
                  </a:moveTo>
                  <a:lnTo>
                    <a:pt x="359067" y="0"/>
                  </a:lnTo>
                  <a:cubicBezTo>
                    <a:pt x="367867" y="0"/>
                    <a:pt x="375001" y="7134"/>
                    <a:pt x="375001" y="15934"/>
                  </a:cubicBezTo>
                  <a:lnTo>
                    <a:pt x="375001" y="359067"/>
                  </a:lnTo>
                  <a:cubicBezTo>
                    <a:pt x="375001" y="367867"/>
                    <a:pt x="367867" y="375001"/>
                    <a:pt x="359067" y="375001"/>
                  </a:cubicBezTo>
                  <a:cubicBezTo>
                    <a:pt x="244689" y="375001"/>
                    <a:pt x="130312" y="375000"/>
                    <a:pt x="15934" y="375000"/>
                  </a:cubicBezTo>
                  <a:cubicBezTo>
                    <a:pt x="7134" y="375000"/>
                    <a:pt x="0" y="367866"/>
                    <a:pt x="0" y="359066"/>
                  </a:cubicBezTo>
                  <a:lnTo>
                    <a:pt x="1" y="15934"/>
                  </a:lnTo>
                  <a:cubicBezTo>
                    <a:pt x="1" y="7134"/>
                    <a:pt x="7135" y="0"/>
                    <a:pt x="1593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EBF5AA71-3F4D-4E9E-BA5E-688B6C5A5C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68319" y="2220205"/>
            <a:ext cx="8325123" cy="624513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l">
              <a:buFontTx/>
              <a:buNone/>
              <a:defRPr sz="3600" b="1" cap="all" baseline="0">
                <a:solidFill>
                  <a:schemeClr val="accent2"/>
                </a:solidFill>
                <a:latin typeface="Raleway" panose="020B060402020202020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74FC2D0F-6FA4-4470-9D28-7A04906292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68319" y="2844719"/>
            <a:ext cx="8325123" cy="50324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0"/>
          </p:nvPr>
        </p:nvSpPr>
        <p:spPr>
          <a:xfrm>
            <a:off x="3068318" y="3347966"/>
            <a:ext cx="8325123" cy="42498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  <a:latin typeface="Avenir LT Pro 35 Light" panose="020B0402020203020204" pitchFamily="34" charset="0"/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grpSp>
        <p:nvGrpSpPr>
          <p:cNvPr id="9" name="Groupe 8"/>
          <p:cNvGrpSpPr/>
          <p:nvPr/>
        </p:nvGrpSpPr>
        <p:grpSpPr>
          <a:xfrm>
            <a:off x="3989921" y="4714010"/>
            <a:ext cx="4212158" cy="1472822"/>
            <a:chOff x="3741673" y="4106511"/>
            <a:chExt cx="6359040" cy="2223496"/>
          </a:xfrm>
        </p:grpSpPr>
        <p:grpSp>
          <p:nvGrpSpPr>
            <p:cNvPr id="4" name="Groupe 3"/>
            <p:cNvGrpSpPr/>
            <p:nvPr/>
          </p:nvGrpSpPr>
          <p:grpSpPr>
            <a:xfrm>
              <a:off x="8437629" y="4106511"/>
              <a:ext cx="1663084" cy="2223496"/>
              <a:chOff x="448278" y="146220"/>
              <a:chExt cx="1663084" cy="2223496"/>
            </a:xfrm>
          </p:grpSpPr>
          <p:pic>
            <p:nvPicPr>
              <p:cNvPr id="41" name="Image 4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689"/>
              <a:stretch/>
            </p:blipFill>
            <p:spPr>
              <a:xfrm>
                <a:off x="448278" y="146220"/>
                <a:ext cx="1663084" cy="635005"/>
              </a:xfrm>
              <a:prstGeom prst="rect">
                <a:avLst/>
              </a:prstGeom>
            </p:spPr>
          </p:pic>
          <p:pic>
            <p:nvPicPr>
              <p:cNvPr id="42" name="Image 41" descr="Une image contenant dessin, signe&#10;&#10;Description générée automatiquement">
                <a:extLst>
                  <a:ext uri="{FF2B5EF4-FFF2-40B4-BE49-F238E27FC236}">
                    <a16:creationId xmlns:a16="http://schemas.microsoft.com/office/drawing/2014/main" id="{D18E85FD-4D63-460A-8FAE-B85C5520CB8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0067"/>
              <a:stretch/>
            </p:blipFill>
            <p:spPr>
              <a:xfrm>
                <a:off x="514425" y="1472464"/>
                <a:ext cx="912876" cy="897252"/>
              </a:xfrm>
              <a:prstGeom prst="rect">
                <a:avLst/>
              </a:prstGeom>
            </p:spPr>
          </p:pic>
          <p:pic>
            <p:nvPicPr>
              <p:cNvPr id="17" name="Image 16" descr="Une image contenant dessin, signe&#10;&#10;Description générée automatiquement">
                <a:extLst>
                  <a:ext uri="{FF2B5EF4-FFF2-40B4-BE49-F238E27FC236}">
                    <a16:creationId xmlns:a16="http://schemas.microsoft.com/office/drawing/2014/main" id="{D18E85FD-4D63-460A-8FAE-B85C5520CB8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515" t="16099" b="31010"/>
              <a:stretch/>
            </p:blipFill>
            <p:spPr>
              <a:xfrm>
                <a:off x="448278" y="889563"/>
                <a:ext cx="1222654" cy="474562"/>
              </a:xfrm>
              <a:prstGeom prst="rect">
                <a:avLst/>
              </a:prstGeom>
            </p:spPr>
          </p:pic>
        </p:grpSp>
        <p:pic>
          <p:nvPicPr>
            <p:cNvPr id="45" name="Image 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1673" y="4276202"/>
              <a:ext cx="4213245" cy="19608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5185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_Partie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BF5AA71-3F4D-4E9E-BA5E-688B6C5A5C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68319" y="2851577"/>
            <a:ext cx="8325123" cy="624513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l">
              <a:buFontTx/>
              <a:buNone/>
              <a:defRPr sz="3600" b="1" cap="all" baseline="0">
                <a:solidFill>
                  <a:schemeClr val="bg1"/>
                </a:solidFill>
                <a:latin typeface="Raleway" panose="020B060402020202020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4FC2D0F-6FA4-4470-9D28-7A04906292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68319" y="3476091"/>
            <a:ext cx="8325123" cy="503247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2400">
                <a:solidFill>
                  <a:schemeClr val="bg1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grpSp>
        <p:nvGrpSpPr>
          <p:cNvPr id="4" name="Groupe 3"/>
          <p:cNvGrpSpPr/>
          <p:nvPr/>
        </p:nvGrpSpPr>
        <p:grpSpPr>
          <a:xfrm>
            <a:off x="-243188" y="2178185"/>
            <a:ext cx="2942070" cy="2501631"/>
            <a:chOff x="-243188" y="2385970"/>
            <a:chExt cx="2942070" cy="2501631"/>
          </a:xfrm>
        </p:grpSpPr>
        <p:sp>
          <p:nvSpPr>
            <p:cNvPr id="14" name="Forme libre 13"/>
            <p:cNvSpPr/>
            <p:nvPr/>
          </p:nvSpPr>
          <p:spPr>
            <a:xfrm rot="2700000">
              <a:off x="-243188" y="2385970"/>
              <a:ext cx="2501631" cy="2501631"/>
            </a:xfrm>
            <a:custGeom>
              <a:avLst/>
              <a:gdLst>
                <a:gd name="connsiteX0" fmla="*/ 888417 w 2501631"/>
                <a:gd name="connsiteY0" fmla="*/ 235564 h 2501631"/>
                <a:gd name="connsiteX1" fmla="*/ 1347126 w 2501631"/>
                <a:gd name="connsiteY1" fmla="*/ 3713 h 2501631"/>
                <a:gd name="connsiteX2" fmla="*/ 1420641 w 2501631"/>
                <a:gd name="connsiteY2" fmla="*/ 0 h 2501631"/>
                <a:gd name="connsiteX3" fmla="*/ 1735697 w 2501631"/>
                <a:gd name="connsiteY3" fmla="*/ 0 h 2501631"/>
                <a:gd name="connsiteX4" fmla="*/ 1751631 w 2501631"/>
                <a:gd name="connsiteY4" fmla="*/ 15934 h 2501631"/>
                <a:gd name="connsiteX5" fmla="*/ 1751631 w 2501631"/>
                <a:gd name="connsiteY5" fmla="*/ 359067 h 2501631"/>
                <a:gd name="connsiteX6" fmla="*/ 1735697 w 2501631"/>
                <a:gd name="connsiteY6" fmla="*/ 375001 h 2501631"/>
                <a:gd name="connsiteX7" fmla="*/ 1480952 w 2501631"/>
                <a:gd name="connsiteY7" fmla="*/ 375001 h 2501631"/>
                <a:gd name="connsiteX8" fmla="*/ 1399470 w 2501631"/>
                <a:gd name="connsiteY8" fmla="*/ 383215 h 2501631"/>
                <a:gd name="connsiteX9" fmla="*/ 1076631 w 2501631"/>
                <a:gd name="connsiteY9" fmla="*/ 779324 h 2501631"/>
                <a:gd name="connsiteX10" fmla="*/ 1076631 w 2501631"/>
                <a:gd name="connsiteY10" fmla="*/ 1384470 h 2501631"/>
                <a:gd name="connsiteX11" fmla="*/ 1101385 w 2501631"/>
                <a:gd name="connsiteY11" fmla="*/ 1421815 h 2501631"/>
                <a:gd name="connsiteX12" fmla="*/ 1117160 w 2501631"/>
                <a:gd name="connsiteY12" fmla="*/ 1425000 h 2501631"/>
                <a:gd name="connsiteX13" fmla="*/ 1722313 w 2501631"/>
                <a:gd name="connsiteY13" fmla="*/ 1425000 h 2501631"/>
                <a:gd name="connsiteX14" fmla="*/ 1793880 w 2501631"/>
                <a:gd name="connsiteY14" fmla="*/ 1418685 h 2501631"/>
                <a:gd name="connsiteX15" fmla="*/ 2118417 w 2501631"/>
                <a:gd name="connsiteY15" fmla="*/ 1102163 h 2501631"/>
                <a:gd name="connsiteX16" fmla="*/ 2126630 w 2501631"/>
                <a:gd name="connsiteY16" fmla="*/ 1020684 h 2501631"/>
                <a:gd name="connsiteX17" fmla="*/ 2126631 w 2501631"/>
                <a:gd name="connsiteY17" fmla="*/ 765934 h 2501631"/>
                <a:gd name="connsiteX18" fmla="*/ 2142565 w 2501631"/>
                <a:gd name="connsiteY18" fmla="*/ 750000 h 2501631"/>
                <a:gd name="connsiteX19" fmla="*/ 2485697 w 2501631"/>
                <a:gd name="connsiteY19" fmla="*/ 750000 h 2501631"/>
                <a:gd name="connsiteX20" fmla="*/ 2501631 w 2501631"/>
                <a:gd name="connsiteY20" fmla="*/ 765934 h 2501631"/>
                <a:gd name="connsiteX21" fmla="*/ 2501631 w 2501631"/>
                <a:gd name="connsiteY21" fmla="*/ 1080990 h 2501631"/>
                <a:gd name="connsiteX22" fmla="*/ 2497918 w 2501631"/>
                <a:gd name="connsiteY22" fmla="*/ 1154505 h 2501631"/>
                <a:gd name="connsiteX23" fmla="*/ 1782621 w 2501631"/>
                <a:gd name="connsiteY23" fmla="*/ 1800000 h 2501631"/>
                <a:gd name="connsiteX24" fmla="*/ 1076631 w 2501631"/>
                <a:gd name="connsiteY24" fmla="*/ 1800000 h 2501631"/>
                <a:gd name="connsiteX25" fmla="*/ 1076631 w 2501631"/>
                <a:gd name="connsiteY25" fmla="*/ 2501631 h 2501631"/>
                <a:gd name="connsiteX26" fmla="*/ 701631 w 2501631"/>
                <a:gd name="connsiteY26" fmla="*/ 2126631 h 2501631"/>
                <a:gd name="connsiteX27" fmla="*/ 701631 w 2501631"/>
                <a:gd name="connsiteY27" fmla="*/ 1800000 h 2501631"/>
                <a:gd name="connsiteX28" fmla="*/ 375000 w 2501631"/>
                <a:gd name="connsiteY28" fmla="*/ 1800000 h 2501631"/>
                <a:gd name="connsiteX29" fmla="*/ 0 w 2501631"/>
                <a:gd name="connsiteY29" fmla="*/ 1425000 h 2501631"/>
                <a:gd name="connsiteX30" fmla="*/ 701631 w 2501631"/>
                <a:gd name="connsiteY30" fmla="*/ 1425000 h 2501631"/>
                <a:gd name="connsiteX31" fmla="*/ 701631 w 2501631"/>
                <a:gd name="connsiteY31" fmla="*/ 719010 h 2501631"/>
                <a:gd name="connsiteX32" fmla="*/ 888417 w 2501631"/>
                <a:gd name="connsiteY32" fmla="*/ 235564 h 250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501631" h="2501631">
                  <a:moveTo>
                    <a:pt x="888417" y="235564"/>
                  </a:moveTo>
                  <a:cubicBezTo>
                    <a:pt x="1004470" y="107878"/>
                    <a:pt x="1165844" y="22123"/>
                    <a:pt x="1347126" y="3713"/>
                  </a:cubicBezTo>
                  <a:lnTo>
                    <a:pt x="1420641" y="0"/>
                  </a:lnTo>
                  <a:lnTo>
                    <a:pt x="1735697" y="0"/>
                  </a:lnTo>
                  <a:cubicBezTo>
                    <a:pt x="1744497" y="0"/>
                    <a:pt x="1751631" y="7134"/>
                    <a:pt x="1751631" y="15934"/>
                  </a:cubicBezTo>
                  <a:lnTo>
                    <a:pt x="1751631" y="359067"/>
                  </a:lnTo>
                  <a:cubicBezTo>
                    <a:pt x="1751631" y="367867"/>
                    <a:pt x="1744497" y="375001"/>
                    <a:pt x="1735697" y="375001"/>
                  </a:cubicBezTo>
                  <a:lnTo>
                    <a:pt x="1480952" y="375001"/>
                  </a:lnTo>
                  <a:cubicBezTo>
                    <a:pt x="1450616" y="374564"/>
                    <a:pt x="1429805" y="375714"/>
                    <a:pt x="1399470" y="383215"/>
                  </a:cubicBezTo>
                  <a:cubicBezTo>
                    <a:pt x="1215226" y="420917"/>
                    <a:pt x="1076631" y="583935"/>
                    <a:pt x="1076631" y="779324"/>
                  </a:cubicBezTo>
                  <a:lnTo>
                    <a:pt x="1076631" y="1384470"/>
                  </a:lnTo>
                  <a:cubicBezTo>
                    <a:pt x="1076631" y="1401258"/>
                    <a:pt x="1086839" y="1415663"/>
                    <a:pt x="1101385" y="1421815"/>
                  </a:cubicBezTo>
                  <a:lnTo>
                    <a:pt x="1117160" y="1425000"/>
                  </a:lnTo>
                  <a:lnTo>
                    <a:pt x="1722313" y="1425000"/>
                  </a:lnTo>
                  <a:lnTo>
                    <a:pt x="1793880" y="1418685"/>
                  </a:lnTo>
                  <a:cubicBezTo>
                    <a:pt x="1956494" y="1389638"/>
                    <a:pt x="2085428" y="1263376"/>
                    <a:pt x="2118417" y="1102163"/>
                  </a:cubicBezTo>
                  <a:lnTo>
                    <a:pt x="2126630" y="1020684"/>
                  </a:lnTo>
                  <a:lnTo>
                    <a:pt x="2126631" y="765934"/>
                  </a:lnTo>
                  <a:cubicBezTo>
                    <a:pt x="2126631" y="757134"/>
                    <a:pt x="2133765" y="750000"/>
                    <a:pt x="2142565" y="750000"/>
                  </a:cubicBezTo>
                  <a:lnTo>
                    <a:pt x="2485697" y="750000"/>
                  </a:lnTo>
                  <a:cubicBezTo>
                    <a:pt x="2494497" y="750000"/>
                    <a:pt x="2501631" y="757134"/>
                    <a:pt x="2501631" y="765934"/>
                  </a:cubicBezTo>
                  <a:lnTo>
                    <a:pt x="2501631" y="1080990"/>
                  </a:lnTo>
                  <a:lnTo>
                    <a:pt x="2497918" y="1154505"/>
                  </a:lnTo>
                  <a:cubicBezTo>
                    <a:pt x="2461098" y="1517070"/>
                    <a:pt x="2154901" y="1800000"/>
                    <a:pt x="1782621" y="1800000"/>
                  </a:cubicBezTo>
                  <a:lnTo>
                    <a:pt x="1076631" y="1800000"/>
                  </a:lnTo>
                  <a:lnTo>
                    <a:pt x="1076631" y="2501631"/>
                  </a:lnTo>
                  <a:lnTo>
                    <a:pt x="701631" y="2126631"/>
                  </a:lnTo>
                  <a:lnTo>
                    <a:pt x="701631" y="1800000"/>
                  </a:lnTo>
                  <a:lnTo>
                    <a:pt x="375000" y="1800000"/>
                  </a:lnTo>
                  <a:lnTo>
                    <a:pt x="0" y="1425000"/>
                  </a:lnTo>
                  <a:lnTo>
                    <a:pt x="701631" y="1425000"/>
                  </a:lnTo>
                  <a:lnTo>
                    <a:pt x="701631" y="719010"/>
                  </a:lnTo>
                  <a:cubicBezTo>
                    <a:pt x="701631" y="532871"/>
                    <a:pt x="772364" y="363251"/>
                    <a:pt x="888417" y="2355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 rot="2700000">
              <a:off x="2323881" y="3449285"/>
              <a:ext cx="375001" cy="375001"/>
            </a:xfrm>
            <a:custGeom>
              <a:avLst/>
              <a:gdLst>
                <a:gd name="connsiteX0" fmla="*/ 15935 w 375001"/>
                <a:gd name="connsiteY0" fmla="*/ 0 h 375001"/>
                <a:gd name="connsiteX1" fmla="*/ 359067 w 375001"/>
                <a:gd name="connsiteY1" fmla="*/ 0 h 375001"/>
                <a:gd name="connsiteX2" fmla="*/ 375001 w 375001"/>
                <a:gd name="connsiteY2" fmla="*/ 15934 h 375001"/>
                <a:gd name="connsiteX3" fmla="*/ 375001 w 375001"/>
                <a:gd name="connsiteY3" fmla="*/ 359067 h 375001"/>
                <a:gd name="connsiteX4" fmla="*/ 359067 w 375001"/>
                <a:gd name="connsiteY4" fmla="*/ 375001 h 375001"/>
                <a:gd name="connsiteX5" fmla="*/ 15934 w 375001"/>
                <a:gd name="connsiteY5" fmla="*/ 375000 h 375001"/>
                <a:gd name="connsiteX6" fmla="*/ 0 w 375001"/>
                <a:gd name="connsiteY6" fmla="*/ 359066 h 375001"/>
                <a:gd name="connsiteX7" fmla="*/ 1 w 375001"/>
                <a:gd name="connsiteY7" fmla="*/ 15934 h 375001"/>
                <a:gd name="connsiteX8" fmla="*/ 15935 w 375001"/>
                <a:gd name="connsiteY8" fmla="*/ 0 h 375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5001" h="375001">
                  <a:moveTo>
                    <a:pt x="15935" y="0"/>
                  </a:moveTo>
                  <a:lnTo>
                    <a:pt x="359067" y="0"/>
                  </a:lnTo>
                  <a:cubicBezTo>
                    <a:pt x="367867" y="0"/>
                    <a:pt x="375001" y="7134"/>
                    <a:pt x="375001" y="15934"/>
                  </a:cubicBezTo>
                  <a:lnTo>
                    <a:pt x="375001" y="359067"/>
                  </a:lnTo>
                  <a:cubicBezTo>
                    <a:pt x="375001" y="367867"/>
                    <a:pt x="367867" y="375001"/>
                    <a:pt x="359067" y="375001"/>
                  </a:cubicBezTo>
                  <a:cubicBezTo>
                    <a:pt x="244689" y="375001"/>
                    <a:pt x="130312" y="375000"/>
                    <a:pt x="15934" y="375000"/>
                  </a:cubicBezTo>
                  <a:cubicBezTo>
                    <a:pt x="7134" y="375000"/>
                    <a:pt x="0" y="367866"/>
                    <a:pt x="0" y="359066"/>
                  </a:cubicBezTo>
                  <a:lnTo>
                    <a:pt x="1" y="15934"/>
                  </a:lnTo>
                  <a:cubicBezTo>
                    <a:pt x="1" y="7134"/>
                    <a:pt x="7135" y="0"/>
                    <a:pt x="159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910907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class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192" y="149638"/>
            <a:ext cx="10216343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2345" y="1537856"/>
            <a:ext cx="9680172" cy="40067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22336" y="858842"/>
            <a:ext cx="9680171" cy="6790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162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 - Ver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8F33C8C-4663-47F8-AAC2-AA7669DF2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852" y="1272218"/>
            <a:ext cx="1546667" cy="417778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405A067-B49C-4F11-A938-80BC29FEEB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" y="2837638"/>
            <a:ext cx="4076190" cy="279047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C5A9449-A06C-4EA1-A540-CB2DC3C493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315" y="2825325"/>
            <a:ext cx="314286" cy="42857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A9A26A8-F041-4097-AF69-174D33070FC9}"/>
              </a:ext>
            </a:extLst>
          </p:cNvPr>
          <p:cNvSpPr/>
          <p:nvPr userDrawn="1"/>
        </p:nvSpPr>
        <p:spPr>
          <a:xfrm>
            <a:off x="0" y="5994603"/>
            <a:ext cx="12192000" cy="864524"/>
          </a:xfrm>
          <a:prstGeom prst="rect">
            <a:avLst/>
          </a:prstGeom>
          <a:solidFill>
            <a:srgbClr val="00A3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 sz="1800">
              <a:ln>
                <a:noFill/>
              </a:ln>
              <a:solidFill>
                <a:schemeClr val="bg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BF5AA71-3F4D-4E9E-BA5E-688B6C5A5C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01843" y="2767207"/>
            <a:ext cx="9144000" cy="1057708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l">
              <a:buFontTx/>
              <a:buNone/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4FC2D0F-6FA4-4470-9D28-7A04906292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01843" y="3634445"/>
            <a:ext cx="9144000" cy="65492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644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2336" y="1747095"/>
            <a:ext cx="9724504" cy="4009911"/>
          </a:xfrm>
          <a:prstGeom prst="rect">
            <a:avLst/>
          </a:prstGeom>
        </p:spPr>
        <p:txBody>
          <a:bodyPr/>
          <a:lstStyle>
            <a:lvl1pPr>
              <a:defRPr sz="2400" b="0"/>
            </a:lvl1pPr>
            <a:lvl2pPr>
              <a:defRPr sz="22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40F9627-3E1A-4004-ABFB-AFCBC126E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192" y="149638"/>
            <a:ext cx="10216343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A145E71-E6DC-460B-BD9E-537A5B24AA29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22336" y="858842"/>
            <a:ext cx="9837199" cy="6790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000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2336" y="1537860"/>
            <a:ext cx="4401589" cy="435133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5996" y="1537860"/>
            <a:ext cx="4401589" cy="435133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F91C4CC-48F8-459E-8260-CB6FFD7E8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192" y="149638"/>
            <a:ext cx="10216343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FD9EB01-BC37-475E-8D86-8ADA8009556E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22336" y="858842"/>
            <a:ext cx="9837199" cy="6790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437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2336" y="1537860"/>
            <a:ext cx="4330297" cy="81759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2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2336" y="2355454"/>
            <a:ext cx="4330297" cy="33693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4140" y="1537860"/>
            <a:ext cx="4351624" cy="81759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2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4140" y="2355454"/>
            <a:ext cx="4351624" cy="33693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F8A4CBC-A3CA-47B3-81F3-C727E0427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192" y="149638"/>
            <a:ext cx="10216343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B1D175C3-B714-432E-8A1F-D0A82822D0DC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22336" y="858842"/>
            <a:ext cx="9837199" cy="6790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526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31F39E2-47D4-4E2A-8889-FBAB04A15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192" y="149638"/>
            <a:ext cx="10216343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346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604" y="581891"/>
            <a:ext cx="4109957" cy="91024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24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581891"/>
            <a:ext cx="6172200" cy="50624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A161D90-8CEB-43C5-B5C5-E16450DD9099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12060" y="1492139"/>
            <a:ext cx="3740501" cy="1101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B498EB6-14FF-4794-BB07-42C86721F093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1112060" y="2593571"/>
            <a:ext cx="3740501" cy="305077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81444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581894"/>
            <a:ext cx="6172200" cy="503751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34FCCB7-9322-4303-8EEA-24D510DAF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604" y="581891"/>
            <a:ext cx="4109957" cy="91024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24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902AEB53-71C1-4969-9341-68037EF54F31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12060" y="1492139"/>
            <a:ext cx="3740501" cy="1101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98FA8FB2-CADF-4B7B-9982-D532987D5500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1112060" y="2593571"/>
            <a:ext cx="3740501" cy="305077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895553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660" y="1424048"/>
            <a:ext cx="9713421" cy="4413334"/>
          </a:xfrm>
          <a:prstGeom prst="rect">
            <a:avLst/>
          </a:prstGeo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40E54DF-C1EA-4882-A6F1-99592839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192" y="149638"/>
            <a:ext cx="10216343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81A144AD-A97F-4337-A396-D74ADA0CB30F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1122336" y="858842"/>
            <a:ext cx="9837199" cy="6790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54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8429" y="365132"/>
            <a:ext cx="1755371" cy="5811839"/>
          </a:xfrm>
          <a:prstGeom prst="rect">
            <a:avLst/>
          </a:prstGeom>
        </p:spPr>
        <p:txBody>
          <a:bodyPr vert="eaVert"/>
          <a:lstStyle/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10" y="365132"/>
            <a:ext cx="8241047" cy="581183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0C85A8C-AE66-4CB1-AC77-8A0677F197D5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 rot="5400000">
            <a:off x="6626017" y="2818371"/>
            <a:ext cx="5811839" cy="90535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7566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3182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620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63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2308921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09635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grpSp>
        <p:nvGrpSpPr>
          <p:cNvPr id="2" name="Groupe 1"/>
          <p:cNvGrpSpPr/>
          <p:nvPr/>
        </p:nvGrpSpPr>
        <p:grpSpPr>
          <a:xfrm>
            <a:off x="3972125" y="6426000"/>
            <a:ext cx="4247750" cy="360000"/>
            <a:chOff x="3972125" y="6426000"/>
            <a:chExt cx="4247750" cy="360000"/>
          </a:xfrm>
        </p:grpSpPr>
        <p:sp>
          <p:nvSpPr>
            <p:cNvPr id="19" name="Rectangle à coins arrondis 18"/>
            <p:cNvSpPr/>
            <p:nvPr/>
          </p:nvSpPr>
          <p:spPr>
            <a:xfrm>
              <a:off x="3972125" y="6426000"/>
              <a:ext cx="2157173" cy="360000"/>
            </a:xfrm>
            <a:prstGeom prst="roundRect">
              <a:avLst>
                <a:gd name="adj" fmla="val 229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bg1"/>
                  </a:solidFill>
                </a:rPr>
                <a:t>INTRODUCTION</a:t>
              </a:r>
            </a:p>
          </p:txBody>
        </p:sp>
        <p:sp>
          <p:nvSpPr>
            <p:cNvPr id="20" name="Rectangle à coins arrondis 19"/>
            <p:cNvSpPr/>
            <p:nvPr/>
          </p:nvSpPr>
          <p:spPr>
            <a:xfrm>
              <a:off x="6291942" y="6426000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21" name="Rectangle à coins arrondis 20"/>
            <p:cNvSpPr/>
            <p:nvPr/>
          </p:nvSpPr>
          <p:spPr>
            <a:xfrm>
              <a:off x="6814586" y="6426000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22" name="Rectangle à coins arrondis 21"/>
            <p:cNvSpPr/>
            <p:nvPr/>
          </p:nvSpPr>
          <p:spPr>
            <a:xfrm>
              <a:off x="7337231" y="6426000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23" name="Rectangle à coins arrondis 22"/>
            <p:cNvSpPr/>
            <p:nvPr/>
          </p:nvSpPr>
          <p:spPr>
            <a:xfrm>
              <a:off x="7859875" y="6426000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888946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4279399" y="6416679"/>
            <a:ext cx="3633202" cy="360000"/>
            <a:chOff x="4409973" y="6293307"/>
            <a:chExt cx="3633202" cy="360000"/>
          </a:xfrm>
        </p:grpSpPr>
        <p:sp>
          <p:nvSpPr>
            <p:cNvPr id="15" name="Rectangle à coins arrondis 14"/>
            <p:cNvSpPr/>
            <p:nvPr/>
          </p:nvSpPr>
          <p:spPr>
            <a:xfrm>
              <a:off x="4894574" y="6293307"/>
              <a:ext cx="1656000" cy="360000"/>
            </a:xfrm>
            <a:prstGeom prst="roundRect">
              <a:avLst>
                <a:gd name="adj" fmla="val 15573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/>
                <a:t>PARTIE 1</a:t>
              </a:r>
            </a:p>
          </p:txBody>
        </p:sp>
        <p:sp>
          <p:nvSpPr>
            <p:cNvPr id="11" name="Rectangle à coins arrondis 10"/>
            <p:cNvSpPr/>
            <p:nvPr/>
          </p:nvSpPr>
          <p:spPr>
            <a:xfrm>
              <a:off x="6713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2" name="Rectangle à coins arrondis 11"/>
            <p:cNvSpPr/>
            <p:nvPr/>
          </p:nvSpPr>
          <p:spPr>
            <a:xfrm>
              <a:off x="719857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9" name="Rectangle à coins arrondis 18"/>
            <p:cNvSpPr/>
            <p:nvPr/>
          </p:nvSpPr>
          <p:spPr>
            <a:xfrm>
              <a:off x="768317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20" name="Rectangle à coins arrondis 19"/>
            <p:cNvSpPr/>
            <p:nvPr/>
          </p:nvSpPr>
          <p:spPr>
            <a:xfrm>
              <a:off x="4409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24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426468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R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4297126" y="6427565"/>
            <a:ext cx="3597748" cy="360000"/>
            <a:chOff x="4298420" y="6293307"/>
            <a:chExt cx="3597748" cy="360000"/>
          </a:xfrm>
        </p:grpSpPr>
        <p:sp>
          <p:nvSpPr>
            <p:cNvPr id="19" name="Rectangle à coins arrondis 18"/>
            <p:cNvSpPr/>
            <p:nvPr/>
          </p:nvSpPr>
          <p:spPr>
            <a:xfrm>
              <a:off x="5274596" y="6293307"/>
              <a:ext cx="1645396" cy="360000"/>
            </a:xfrm>
            <a:prstGeom prst="roundRect">
              <a:avLst>
                <a:gd name="adj" fmla="val 229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/>
                <a:t>PARTIE 2</a:t>
              </a:r>
            </a:p>
          </p:txBody>
        </p:sp>
        <p:sp>
          <p:nvSpPr>
            <p:cNvPr id="13" name="Rectangle à coins arrondis 12"/>
            <p:cNvSpPr/>
            <p:nvPr/>
          </p:nvSpPr>
          <p:spPr>
            <a:xfrm>
              <a:off x="704808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53616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429842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78650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24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4448900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R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4274695" y="6427565"/>
            <a:ext cx="3642611" cy="360000"/>
            <a:chOff x="4504024" y="6293307"/>
            <a:chExt cx="3642611" cy="360000"/>
          </a:xfrm>
        </p:grpSpPr>
        <p:sp>
          <p:nvSpPr>
            <p:cNvPr id="8" name="Rectangle à coins arrondis 7"/>
            <p:cNvSpPr/>
            <p:nvPr/>
          </p:nvSpPr>
          <p:spPr>
            <a:xfrm>
              <a:off x="5987809" y="6293307"/>
              <a:ext cx="1664231" cy="360000"/>
            </a:xfrm>
            <a:prstGeom prst="roundRect">
              <a:avLst>
                <a:gd name="adj" fmla="val 229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/>
                <a:t>PARTIE</a:t>
              </a:r>
              <a:r>
                <a:rPr lang="fr-FR" sz="1200" b="1" baseline="0" dirty="0"/>
                <a:t> 3</a:t>
              </a:r>
              <a:endParaRPr lang="fr-FR" sz="1200" b="1" dirty="0"/>
            </a:p>
          </p:txBody>
        </p:sp>
        <p:sp>
          <p:nvSpPr>
            <p:cNvPr id="12" name="Rectangle à coins arrondis 11"/>
            <p:cNvSpPr/>
            <p:nvPr/>
          </p:nvSpPr>
          <p:spPr>
            <a:xfrm>
              <a:off x="778663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3" name="Rectangle à coins arrondis 12"/>
            <p:cNvSpPr/>
            <p:nvPr/>
          </p:nvSpPr>
          <p:spPr>
            <a:xfrm>
              <a:off x="549321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4998619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450402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2766797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4094710" y="6417493"/>
            <a:ext cx="4002581" cy="360000"/>
            <a:chOff x="4503666" y="6294121"/>
            <a:chExt cx="4002581" cy="360000"/>
          </a:xfrm>
        </p:grpSpPr>
        <p:sp>
          <p:nvSpPr>
            <p:cNvPr id="8" name="Rectangle à coins arrondis 7"/>
            <p:cNvSpPr/>
            <p:nvPr/>
          </p:nvSpPr>
          <p:spPr>
            <a:xfrm>
              <a:off x="6577818" y="6294121"/>
              <a:ext cx="1928429" cy="360000"/>
            </a:xfrm>
            <a:prstGeom prst="roundRect">
              <a:avLst>
                <a:gd name="adj" fmla="val 229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/>
                <a:t>CONCLUSIONS</a:t>
              </a:r>
            </a:p>
          </p:txBody>
        </p:sp>
        <p:sp>
          <p:nvSpPr>
            <p:cNvPr id="12" name="Rectangle à coins arrondis 11"/>
            <p:cNvSpPr/>
            <p:nvPr/>
          </p:nvSpPr>
          <p:spPr>
            <a:xfrm>
              <a:off x="6059280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3" name="Rectangle à coins arrondis 12"/>
            <p:cNvSpPr/>
            <p:nvPr/>
          </p:nvSpPr>
          <p:spPr>
            <a:xfrm>
              <a:off x="5540742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022204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503666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2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17221323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ransition_Partie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BF5AA71-3F4D-4E9E-BA5E-688B6C5A5C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068319" y="2851577"/>
            <a:ext cx="8325123" cy="624513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l">
              <a:buFontTx/>
              <a:buNone/>
              <a:defRPr sz="3600" b="1" cap="all" baseline="0">
                <a:solidFill>
                  <a:schemeClr val="bg1"/>
                </a:solidFill>
                <a:latin typeface="Raleway" panose="020B060402020202020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4FC2D0F-6FA4-4470-9D28-7A04906292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68319" y="3476091"/>
            <a:ext cx="8325123" cy="503247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2400">
                <a:solidFill>
                  <a:schemeClr val="bg1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en-US" dirty="0"/>
          </a:p>
        </p:txBody>
      </p:sp>
      <p:grpSp>
        <p:nvGrpSpPr>
          <p:cNvPr id="4" name="Groupe 3"/>
          <p:cNvGrpSpPr/>
          <p:nvPr/>
        </p:nvGrpSpPr>
        <p:grpSpPr>
          <a:xfrm>
            <a:off x="-243188" y="2178185"/>
            <a:ext cx="2942070" cy="2501631"/>
            <a:chOff x="-243188" y="2385970"/>
            <a:chExt cx="2942070" cy="2501631"/>
          </a:xfrm>
        </p:grpSpPr>
        <p:sp>
          <p:nvSpPr>
            <p:cNvPr id="14" name="Forme libre 13"/>
            <p:cNvSpPr/>
            <p:nvPr/>
          </p:nvSpPr>
          <p:spPr>
            <a:xfrm rot="2700000">
              <a:off x="-243188" y="2385970"/>
              <a:ext cx="2501631" cy="2501631"/>
            </a:xfrm>
            <a:custGeom>
              <a:avLst/>
              <a:gdLst>
                <a:gd name="connsiteX0" fmla="*/ 888417 w 2501631"/>
                <a:gd name="connsiteY0" fmla="*/ 235564 h 2501631"/>
                <a:gd name="connsiteX1" fmla="*/ 1347126 w 2501631"/>
                <a:gd name="connsiteY1" fmla="*/ 3713 h 2501631"/>
                <a:gd name="connsiteX2" fmla="*/ 1420641 w 2501631"/>
                <a:gd name="connsiteY2" fmla="*/ 0 h 2501631"/>
                <a:gd name="connsiteX3" fmla="*/ 1735697 w 2501631"/>
                <a:gd name="connsiteY3" fmla="*/ 0 h 2501631"/>
                <a:gd name="connsiteX4" fmla="*/ 1751631 w 2501631"/>
                <a:gd name="connsiteY4" fmla="*/ 15934 h 2501631"/>
                <a:gd name="connsiteX5" fmla="*/ 1751631 w 2501631"/>
                <a:gd name="connsiteY5" fmla="*/ 359067 h 2501631"/>
                <a:gd name="connsiteX6" fmla="*/ 1735697 w 2501631"/>
                <a:gd name="connsiteY6" fmla="*/ 375001 h 2501631"/>
                <a:gd name="connsiteX7" fmla="*/ 1480952 w 2501631"/>
                <a:gd name="connsiteY7" fmla="*/ 375001 h 2501631"/>
                <a:gd name="connsiteX8" fmla="*/ 1399470 w 2501631"/>
                <a:gd name="connsiteY8" fmla="*/ 383215 h 2501631"/>
                <a:gd name="connsiteX9" fmla="*/ 1076631 w 2501631"/>
                <a:gd name="connsiteY9" fmla="*/ 779324 h 2501631"/>
                <a:gd name="connsiteX10" fmla="*/ 1076631 w 2501631"/>
                <a:gd name="connsiteY10" fmla="*/ 1384470 h 2501631"/>
                <a:gd name="connsiteX11" fmla="*/ 1101385 w 2501631"/>
                <a:gd name="connsiteY11" fmla="*/ 1421815 h 2501631"/>
                <a:gd name="connsiteX12" fmla="*/ 1117160 w 2501631"/>
                <a:gd name="connsiteY12" fmla="*/ 1425000 h 2501631"/>
                <a:gd name="connsiteX13" fmla="*/ 1722313 w 2501631"/>
                <a:gd name="connsiteY13" fmla="*/ 1425000 h 2501631"/>
                <a:gd name="connsiteX14" fmla="*/ 1793880 w 2501631"/>
                <a:gd name="connsiteY14" fmla="*/ 1418685 h 2501631"/>
                <a:gd name="connsiteX15" fmla="*/ 2118417 w 2501631"/>
                <a:gd name="connsiteY15" fmla="*/ 1102163 h 2501631"/>
                <a:gd name="connsiteX16" fmla="*/ 2126630 w 2501631"/>
                <a:gd name="connsiteY16" fmla="*/ 1020684 h 2501631"/>
                <a:gd name="connsiteX17" fmla="*/ 2126631 w 2501631"/>
                <a:gd name="connsiteY17" fmla="*/ 765934 h 2501631"/>
                <a:gd name="connsiteX18" fmla="*/ 2142565 w 2501631"/>
                <a:gd name="connsiteY18" fmla="*/ 750000 h 2501631"/>
                <a:gd name="connsiteX19" fmla="*/ 2485697 w 2501631"/>
                <a:gd name="connsiteY19" fmla="*/ 750000 h 2501631"/>
                <a:gd name="connsiteX20" fmla="*/ 2501631 w 2501631"/>
                <a:gd name="connsiteY20" fmla="*/ 765934 h 2501631"/>
                <a:gd name="connsiteX21" fmla="*/ 2501631 w 2501631"/>
                <a:gd name="connsiteY21" fmla="*/ 1080990 h 2501631"/>
                <a:gd name="connsiteX22" fmla="*/ 2497918 w 2501631"/>
                <a:gd name="connsiteY22" fmla="*/ 1154505 h 2501631"/>
                <a:gd name="connsiteX23" fmla="*/ 1782621 w 2501631"/>
                <a:gd name="connsiteY23" fmla="*/ 1800000 h 2501631"/>
                <a:gd name="connsiteX24" fmla="*/ 1076631 w 2501631"/>
                <a:gd name="connsiteY24" fmla="*/ 1800000 h 2501631"/>
                <a:gd name="connsiteX25" fmla="*/ 1076631 w 2501631"/>
                <a:gd name="connsiteY25" fmla="*/ 2501631 h 2501631"/>
                <a:gd name="connsiteX26" fmla="*/ 701631 w 2501631"/>
                <a:gd name="connsiteY26" fmla="*/ 2126631 h 2501631"/>
                <a:gd name="connsiteX27" fmla="*/ 701631 w 2501631"/>
                <a:gd name="connsiteY27" fmla="*/ 1800000 h 2501631"/>
                <a:gd name="connsiteX28" fmla="*/ 375000 w 2501631"/>
                <a:gd name="connsiteY28" fmla="*/ 1800000 h 2501631"/>
                <a:gd name="connsiteX29" fmla="*/ 0 w 2501631"/>
                <a:gd name="connsiteY29" fmla="*/ 1425000 h 2501631"/>
                <a:gd name="connsiteX30" fmla="*/ 701631 w 2501631"/>
                <a:gd name="connsiteY30" fmla="*/ 1425000 h 2501631"/>
                <a:gd name="connsiteX31" fmla="*/ 701631 w 2501631"/>
                <a:gd name="connsiteY31" fmla="*/ 719010 h 2501631"/>
                <a:gd name="connsiteX32" fmla="*/ 888417 w 2501631"/>
                <a:gd name="connsiteY32" fmla="*/ 235564 h 250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501631" h="2501631">
                  <a:moveTo>
                    <a:pt x="888417" y="235564"/>
                  </a:moveTo>
                  <a:cubicBezTo>
                    <a:pt x="1004470" y="107878"/>
                    <a:pt x="1165844" y="22123"/>
                    <a:pt x="1347126" y="3713"/>
                  </a:cubicBezTo>
                  <a:lnTo>
                    <a:pt x="1420641" y="0"/>
                  </a:lnTo>
                  <a:lnTo>
                    <a:pt x="1735697" y="0"/>
                  </a:lnTo>
                  <a:cubicBezTo>
                    <a:pt x="1744497" y="0"/>
                    <a:pt x="1751631" y="7134"/>
                    <a:pt x="1751631" y="15934"/>
                  </a:cubicBezTo>
                  <a:lnTo>
                    <a:pt x="1751631" y="359067"/>
                  </a:lnTo>
                  <a:cubicBezTo>
                    <a:pt x="1751631" y="367867"/>
                    <a:pt x="1744497" y="375001"/>
                    <a:pt x="1735697" y="375001"/>
                  </a:cubicBezTo>
                  <a:lnTo>
                    <a:pt x="1480952" y="375001"/>
                  </a:lnTo>
                  <a:cubicBezTo>
                    <a:pt x="1450616" y="374564"/>
                    <a:pt x="1429805" y="375714"/>
                    <a:pt x="1399470" y="383215"/>
                  </a:cubicBezTo>
                  <a:cubicBezTo>
                    <a:pt x="1215226" y="420917"/>
                    <a:pt x="1076631" y="583935"/>
                    <a:pt x="1076631" y="779324"/>
                  </a:cubicBezTo>
                  <a:lnTo>
                    <a:pt x="1076631" y="1384470"/>
                  </a:lnTo>
                  <a:cubicBezTo>
                    <a:pt x="1076631" y="1401258"/>
                    <a:pt x="1086839" y="1415663"/>
                    <a:pt x="1101385" y="1421815"/>
                  </a:cubicBezTo>
                  <a:lnTo>
                    <a:pt x="1117160" y="1425000"/>
                  </a:lnTo>
                  <a:lnTo>
                    <a:pt x="1722313" y="1425000"/>
                  </a:lnTo>
                  <a:lnTo>
                    <a:pt x="1793880" y="1418685"/>
                  </a:lnTo>
                  <a:cubicBezTo>
                    <a:pt x="1956494" y="1389638"/>
                    <a:pt x="2085428" y="1263376"/>
                    <a:pt x="2118417" y="1102163"/>
                  </a:cubicBezTo>
                  <a:lnTo>
                    <a:pt x="2126630" y="1020684"/>
                  </a:lnTo>
                  <a:lnTo>
                    <a:pt x="2126631" y="765934"/>
                  </a:lnTo>
                  <a:cubicBezTo>
                    <a:pt x="2126631" y="757134"/>
                    <a:pt x="2133765" y="750000"/>
                    <a:pt x="2142565" y="750000"/>
                  </a:cubicBezTo>
                  <a:lnTo>
                    <a:pt x="2485697" y="750000"/>
                  </a:lnTo>
                  <a:cubicBezTo>
                    <a:pt x="2494497" y="750000"/>
                    <a:pt x="2501631" y="757134"/>
                    <a:pt x="2501631" y="765934"/>
                  </a:cubicBezTo>
                  <a:lnTo>
                    <a:pt x="2501631" y="1080990"/>
                  </a:lnTo>
                  <a:lnTo>
                    <a:pt x="2497918" y="1154505"/>
                  </a:lnTo>
                  <a:cubicBezTo>
                    <a:pt x="2461098" y="1517070"/>
                    <a:pt x="2154901" y="1800000"/>
                    <a:pt x="1782621" y="1800000"/>
                  </a:cubicBezTo>
                  <a:lnTo>
                    <a:pt x="1076631" y="1800000"/>
                  </a:lnTo>
                  <a:lnTo>
                    <a:pt x="1076631" y="2501631"/>
                  </a:lnTo>
                  <a:lnTo>
                    <a:pt x="701631" y="2126631"/>
                  </a:lnTo>
                  <a:lnTo>
                    <a:pt x="701631" y="1800000"/>
                  </a:lnTo>
                  <a:lnTo>
                    <a:pt x="375000" y="1800000"/>
                  </a:lnTo>
                  <a:lnTo>
                    <a:pt x="0" y="1425000"/>
                  </a:lnTo>
                  <a:lnTo>
                    <a:pt x="701631" y="1425000"/>
                  </a:lnTo>
                  <a:lnTo>
                    <a:pt x="701631" y="719010"/>
                  </a:lnTo>
                  <a:cubicBezTo>
                    <a:pt x="701631" y="532871"/>
                    <a:pt x="772364" y="363251"/>
                    <a:pt x="888417" y="2355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 rot="2700000">
              <a:off x="2323881" y="3449285"/>
              <a:ext cx="375001" cy="375001"/>
            </a:xfrm>
            <a:custGeom>
              <a:avLst/>
              <a:gdLst>
                <a:gd name="connsiteX0" fmla="*/ 15935 w 375001"/>
                <a:gd name="connsiteY0" fmla="*/ 0 h 375001"/>
                <a:gd name="connsiteX1" fmla="*/ 359067 w 375001"/>
                <a:gd name="connsiteY1" fmla="*/ 0 h 375001"/>
                <a:gd name="connsiteX2" fmla="*/ 375001 w 375001"/>
                <a:gd name="connsiteY2" fmla="*/ 15934 h 375001"/>
                <a:gd name="connsiteX3" fmla="*/ 375001 w 375001"/>
                <a:gd name="connsiteY3" fmla="*/ 359067 h 375001"/>
                <a:gd name="connsiteX4" fmla="*/ 359067 w 375001"/>
                <a:gd name="connsiteY4" fmla="*/ 375001 h 375001"/>
                <a:gd name="connsiteX5" fmla="*/ 15934 w 375001"/>
                <a:gd name="connsiteY5" fmla="*/ 375000 h 375001"/>
                <a:gd name="connsiteX6" fmla="*/ 0 w 375001"/>
                <a:gd name="connsiteY6" fmla="*/ 359066 h 375001"/>
                <a:gd name="connsiteX7" fmla="*/ 1 w 375001"/>
                <a:gd name="connsiteY7" fmla="*/ 15934 h 375001"/>
                <a:gd name="connsiteX8" fmla="*/ 15935 w 375001"/>
                <a:gd name="connsiteY8" fmla="*/ 0 h 375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5001" h="375001">
                  <a:moveTo>
                    <a:pt x="15935" y="0"/>
                  </a:moveTo>
                  <a:lnTo>
                    <a:pt x="359067" y="0"/>
                  </a:lnTo>
                  <a:cubicBezTo>
                    <a:pt x="367867" y="0"/>
                    <a:pt x="375001" y="7134"/>
                    <a:pt x="375001" y="15934"/>
                  </a:cubicBezTo>
                  <a:lnTo>
                    <a:pt x="375001" y="359067"/>
                  </a:lnTo>
                  <a:cubicBezTo>
                    <a:pt x="375001" y="367867"/>
                    <a:pt x="367867" y="375001"/>
                    <a:pt x="359067" y="375001"/>
                  </a:cubicBezTo>
                  <a:cubicBezTo>
                    <a:pt x="244689" y="375001"/>
                    <a:pt x="130312" y="375000"/>
                    <a:pt x="15934" y="375000"/>
                  </a:cubicBezTo>
                  <a:cubicBezTo>
                    <a:pt x="7134" y="375000"/>
                    <a:pt x="0" y="367866"/>
                    <a:pt x="0" y="359066"/>
                  </a:cubicBezTo>
                  <a:lnTo>
                    <a:pt x="1" y="15934"/>
                  </a:lnTo>
                  <a:cubicBezTo>
                    <a:pt x="1" y="7134"/>
                    <a:pt x="7135" y="0"/>
                    <a:pt x="159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965760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064258"/>
            <a:ext cx="10683398" cy="497274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14223860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7106973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2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891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uble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2" hasCustomPrompt="1"/>
          </p:nvPr>
        </p:nvSpPr>
        <p:spPr>
          <a:xfrm>
            <a:off x="6252590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42197311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19" name="Rectangle à coins arrondis 18"/>
          <p:cNvSpPr/>
          <p:nvPr/>
        </p:nvSpPr>
        <p:spPr>
          <a:xfrm>
            <a:off x="3972125" y="6426000"/>
            <a:ext cx="2157173" cy="360000"/>
          </a:xfrm>
          <a:prstGeom prst="roundRect">
            <a:avLst>
              <a:gd name="adj" fmla="val 229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>
                <a:solidFill>
                  <a:schemeClr val="accent5"/>
                </a:solidFill>
              </a:rPr>
              <a:t>INTRODUCTION</a:t>
            </a:r>
          </a:p>
        </p:txBody>
      </p:sp>
      <p:sp>
        <p:nvSpPr>
          <p:cNvPr id="20" name="Rectangle à coins arrondis 19"/>
          <p:cNvSpPr/>
          <p:nvPr/>
        </p:nvSpPr>
        <p:spPr>
          <a:xfrm>
            <a:off x="6291942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1" name="Rectangle à coins arrondis 20"/>
          <p:cNvSpPr/>
          <p:nvPr/>
        </p:nvSpPr>
        <p:spPr>
          <a:xfrm>
            <a:off x="6814586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2" name="Rectangle à coins arrondis 21"/>
          <p:cNvSpPr/>
          <p:nvPr/>
        </p:nvSpPr>
        <p:spPr>
          <a:xfrm>
            <a:off x="7337231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3" name="Rectangle à coins arrondis 22"/>
          <p:cNvSpPr/>
          <p:nvPr/>
        </p:nvSpPr>
        <p:spPr>
          <a:xfrm>
            <a:off x="7859875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6242734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1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9399" y="6416679"/>
            <a:ext cx="3633202" cy="360000"/>
            <a:chOff x="4409973" y="6293307"/>
            <a:chExt cx="3633202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4894574" y="6293307"/>
              <a:ext cx="1656000" cy="360000"/>
            </a:xfrm>
            <a:prstGeom prst="roundRect">
              <a:avLst>
                <a:gd name="adj" fmla="val 15573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5"/>
                  </a:solidFill>
                </a:rPr>
                <a:t>PARTIE 1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713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19857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768317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409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2073693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2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97126" y="6427565"/>
            <a:ext cx="3597748" cy="360000"/>
            <a:chOff x="4298420" y="6293307"/>
            <a:chExt cx="3597748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274596" y="6293307"/>
              <a:ext cx="1645396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5"/>
                  </a:solidFill>
                </a:rPr>
                <a:t>PARTIE 2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04808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53616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29842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78650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488400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3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4695" y="6427565"/>
            <a:ext cx="3642611" cy="360000"/>
            <a:chOff x="4504024" y="6293307"/>
            <a:chExt cx="364261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987809" y="6293307"/>
              <a:ext cx="1664231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5"/>
                  </a:solidFill>
                </a:rPr>
                <a:t>PARTIE</a:t>
              </a:r>
              <a:r>
                <a:rPr lang="fr-FR" sz="1200" b="1" baseline="0" dirty="0">
                  <a:solidFill>
                    <a:schemeClr val="accent5"/>
                  </a:solidFill>
                </a:rPr>
                <a:t> 3</a:t>
              </a:r>
              <a:endParaRPr lang="fr-FR" sz="1200" b="1" dirty="0">
                <a:solidFill>
                  <a:schemeClr val="accent5"/>
                </a:solidFill>
              </a:endParaRP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78663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49321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998619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402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330441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094710" y="6417493"/>
            <a:ext cx="4002581" cy="360000"/>
            <a:chOff x="4503666" y="6294121"/>
            <a:chExt cx="400258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6577818" y="6294121"/>
              <a:ext cx="1928429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5"/>
                  </a:solidFill>
                </a:rPr>
                <a:t>CONCLUSIONS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059280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5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540742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5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5022204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5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3666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76682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_CO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0440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064258"/>
            <a:ext cx="10683398" cy="497274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25204321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9047039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2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2466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uble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2" hasCustomPrompt="1"/>
          </p:nvPr>
        </p:nvSpPr>
        <p:spPr>
          <a:xfrm>
            <a:off x="6252590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87372887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19" name="Rectangle à coins arrondis 18"/>
          <p:cNvSpPr/>
          <p:nvPr/>
        </p:nvSpPr>
        <p:spPr>
          <a:xfrm>
            <a:off x="3972125" y="6426000"/>
            <a:ext cx="2157173" cy="360000"/>
          </a:xfrm>
          <a:prstGeom prst="roundRect">
            <a:avLst>
              <a:gd name="adj" fmla="val 229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>
                <a:solidFill>
                  <a:schemeClr val="accent6"/>
                </a:solidFill>
              </a:rPr>
              <a:t>INTRODUCTION</a:t>
            </a:r>
          </a:p>
        </p:txBody>
      </p:sp>
      <p:sp>
        <p:nvSpPr>
          <p:cNvPr id="20" name="Rectangle à coins arrondis 19"/>
          <p:cNvSpPr/>
          <p:nvPr/>
        </p:nvSpPr>
        <p:spPr>
          <a:xfrm>
            <a:off x="6291942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1" name="Rectangle à coins arrondis 20"/>
          <p:cNvSpPr/>
          <p:nvPr/>
        </p:nvSpPr>
        <p:spPr>
          <a:xfrm>
            <a:off x="6814586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2" name="Rectangle à coins arrondis 21"/>
          <p:cNvSpPr/>
          <p:nvPr/>
        </p:nvSpPr>
        <p:spPr>
          <a:xfrm>
            <a:off x="7337231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3" name="Rectangle à coins arrondis 22"/>
          <p:cNvSpPr/>
          <p:nvPr/>
        </p:nvSpPr>
        <p:spPr>
          <a:xfrm>
            <a:off x="7859875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9091767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1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9399" y="6416679"/>
            <a:ext cx="3633202" cy="360000"/>
            <a:chOff x="4409973" y="6293307"/>
            <a:chExt cx="3633202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4894574" y="6293307"/>
              <a:ext cx="1656000" cy="360000"/>
            </a:xfrm>
            <a:prstGeom prst="roundRect">
              <a:avLst>
                <a:gd name="adj" fmla="val 15573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6"/>
                  </a:solidFill>
                </a:rPr>
                <a:t>PARTIE 1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713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19857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768317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409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7216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2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97126" y="6427565"/>
            <a:ext cx="3597748" cy="360000"/>
            <a:chOff x="4298420" y="6293307"/>
            <a:chExt cx="3597748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274596" y="6293307"/>
              <a:ext cx="1645396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6"/>
                  </a:solidFill>
                </a:rPr>
                <a:t>PARTIE 2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04808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53616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29842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78650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86675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3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4695" y="6427565"/>
            <a:ext cx="3642611" cy="360000"/>
            <a:chOff x="4504024" y="6293307"/>
            <a:chExt cx="364261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987809" y="6293307"/>
              <a:ext cx="1664231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6"/>
                  </a:solidFill>
                </a:rPr>
                <a:t>PARTIE</a:t>
              </a:r>
              <a:r>
                <a:rPr lang="fr-FR" sz="1200" b="1" baseline="0" dirty="0">
                  <a:solidFill>
                    <a:schemeClr val="accent6"/>
                  </a:solidFill>
                </a:rPr>
                <a:t> 3</a:t>
              </a:r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78663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49321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998619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402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5084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094710" y="6417493"/>
            <a:ext cx="4002581" cy="360000"/>
            <a:chOff x="4503666" y="6294121"/>
            <a:chExt cx="400258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6577818" y="6294121"/>
              <a:ext cx="1928429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6"/>
                  </a:solidFill>
                </a:rPr>
                <a:t>CONCLUSIONS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059280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540742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5022204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3666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01521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_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34208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064258"/>
            <a:ext cx="10683398" cy="497274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25651722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97884072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2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5633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uble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2" hasCustomPrompt="1"/>
          </p:nvPr>
        </p:nvSpPr>
        <p:spPr>
          <a:xfrm>
            <a:off x="6252590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27177904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19" name="Rectangle à coins arrondis 18"/>
          <p:cNvSpPr/>
          <p:nvPr/>
        </p:nvSpPr>
        <p:spPr>
          <a:xfrm>
            <a:off x="3972125" y="6426000"/>
            <a:ext cx="2157173" cy="360000"/>
          </a:xfrm>
          <a:prstGeom prst="roundRect">
            <a:avLst>
              <a:gd name="adj" fmla="val 229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>
                <a:solidFill>
                  <a:schemeClr val="tx2"/>
                </a:solidFill>
              </a:rPr>
              <a:t>INTRODUCTION</a:t>
            </a:r>
          </a:p>
        </p:txBody>
      </p:sp>
      <p:sp>
        <p:nvSpPr>
          <p:cNvPr id="20" name="Rectangle à coins arrondis 19"/>
          <p:cNvSpPr/>
          <p:nvPr/>
        </p:nvSpPr>
        <p:spPr>
          <a:xfrm>
            <a:off x="6291942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1" name="Rectangle à coins arrondis 20"/>
          <p:cNvSpPr/>
          <p:nvPr/>
        </p:nvSpPr>
        <p:spPr>
          <a:xfrm>
            <a:off x="6814586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2" name="Rectangle à coins arrondis 21"/>
          <p:cNvSpPr/>
          <p:nvPr/>
        </p:nvSpPr>
        <p:spPr>
          <a:xfrm>
            <a:off x="7337231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3" name="Rectangle à coins arrondis 22"/>
          <p:cNvSpPr/>
          <p:nvPr/>
        </p:nvSpPr>
        <p:spPr>
          <a:xfrm>
            <a:off x="7859875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5682618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1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9399" y="6416679"/>
            <a:ext cx="3633202" cy="360000"/>
            <a:chOff x="4409973" y="6293307"/>
            <a:chExt cx="3633202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4894574" y="6293307"/>
              <a:ext cx="1656000" cy="360000"/>
            </a:xfrm>
            <a:prstGeom prst="roundRect">
              <a:avLst>
                <a:gd name="adj" fmla="val 15573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tx2"/>
                  </a:solidFill>
                </a:rPr>
                <a:t>PARTIE 1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713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19857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768317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409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04785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2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97126" y="6427565"/>
            <a:ext cx="3597748" cy="360000"/>
            <a:chOff x="4298420" y="6293307"/>
            <a:chExt cx="3597748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274596" y="6293307"/>
              <a:ext cx="1645396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tx2"/>
                  </a:solidFill>
                </a:rPr>
                <a:t>PARTIE 2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04808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53616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29842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78650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51258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3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4695" y="6427565"/>
            <a:ext cx="3642611" cy="360000"/>
            <a:chOff x="4504024" y="6293307"/>
            <a:chExt cx="364261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987809" y="6293307"/>
              <a:ext cx="1664231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tx2"/>
                  </a:solidFill>
                </a:rPr>
                <a:t>PARTIE</a:t>
              </a:r>
              <a:r>
                <a:rPr lang="fr-FR" sz="1200" b="1" baseline="0" dirty="0">
                  <a:solidFill>
                    <a:schemeClr val="tx2"/>
                  </a:solidFill>
                </a:rPr>
                <a:t> 3</a:t>
              </a:r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78663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49321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998619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402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991584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094710" y="6417493"/>
            <a:ext cx="4002581" cy="360000"/>
            <a:chOff x="4503666" y="6294121"/>
            <a:chExt cx="400258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6577818" y="6294121"/>
              <a:ext cx="1928429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tx2"/>
                  </a:solidFill>
                </a:rPr>
                <a:t>CONCLUSIONS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059280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540742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5022204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3666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1848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_EL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90635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assique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064258"/>
            <a:ext cx="10683398" cy="497274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249018388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18704329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s_titre_2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26863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uble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2" hasCustomPrompt="1"/>
          </p:nvPr>
        </p:nvSpPr>
        <p:spPr>
          <a:xfrm>
            <a:off x="6252590" y="1625780"/>
            <a:ext cx="5283083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264116782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19" name="Rectangle à coins arrondis 18"/>
          <p:cNvSpPr/>
          <p:nvPr/>
        </p:nvSpPr>
        <p:spPr>
          <a:xfrm>
            <a:off x="3972125" y="6426000"/>
            <a:ext cx="2157173" cy="360000"/>
          </a:xfrm>
          <a:prstGeom prst="roundRect">
            <a:avLst>
              <a:gd name="adj" fmla="val 229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>
                <a:solidFill>
                  <a:schemeClr val="accent4"/>
                </a:solidFill>
              </a:rPr>
              <a:t>INTRODUCTION</a:t>
            </a:r>
          </a:p>
        </p:txBody>
      </p:sp>
      <p:sp>
        <p:nvSpPr>
          <p:cNvPr id="20" name="Rectangle à coins arrondis 19"/>
          <p:cNvSpPr/>
          <p:nvPr/>
        </p:nvSpPr>
        <p:spPr>
          <a:xfrm>
            <a:off x="6291942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1" name="Rectangle à coins arrondis 20"/>
          <p:cNvSpPr/>
          <p:nvPr/>
        </p:nvSpPr>
        <p:spPr>
          <a:xfrm>
            <a:off x="6814586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2" name="Rectangle à coins arrondis 21"/>
          <p:cNvSpPr/>
          <p:nvPr/>
        </p:nvSpPr>
        <p:spPr>
          <a:xfrm>
            <a:off x="7337231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3" name="Rectangle à coins arrondis 22"/>
          <p:cNvSpPr/>
          <p:nvPr/>
        </p:nvSpPr>
        <p:spPr>
          <a:xfrm>
            <a:off x="7859875" y="6426000"/>
            <a:ext cx="360000" cy="360000"/>
          </a:xfrm>
          <a:prstGeom prst="roundRect">
            <a:avLst>
              <a:gd name="adj" fmla="val 229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409209428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1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9399" y="6416679"/>
            <a:ext cx="3633202" cy="360000"/>
            <a:chOff x="4409973" y="6293307"/>
            <a:chExt cx="3633202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4894574" y="6293307"/>
              <a:ext cx="1656000" cy="360000"/>
            </a:xfrm>
            <a:prstGeom prst="roundRect">
              <a:avLst>
                <a:gd name="adj" fmla="val 15573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4"/>
                  </a:solidFill>
                </a:rPr>
                <a:t>PARTIE 1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713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19857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768317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409973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122344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2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97126" y="6427565"/>
            <a:ext cx="3597748" cy="360000"/>
            <a:chOff x="4298420" y="6293307"/>
            <a:chExt cx="3597748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274596" y="6293307"/>
              <a:ext cx="1645396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4"/>
                  </a:solidFill>
                </a:rPr>
                <a:t>PARTIE 2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04808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753616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298420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786508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05367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3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274695" y="6427565"/>
            <a:ext cx="3642611" cy="360000"/>
            <a:chOff x="4504024" y="6293307"/>
            <a:chExt cx="364261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5987809" y="6293307"/>
              <a:ext cx="1664231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4"/>
                  </a:solidFill>
                </a:rPr>
                <a:t>PARTIE</a:t>
              </a:r>
              <a:r>
                <a:rPr lang="fr-FR" sz="1200" b="1" baseline="0" dirty="0">
                  <a:solidFill>
                    <a:schemeClr val="accent4"/>
                  </a:solidFill>
                </a:rPr>
                <a:t> 3</a:t>
              </a:r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7786635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49321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4998619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4024" y="6293307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910069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317172" y="6379114"/>
            <a:ext cx="9557657" cy="4537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8255" y="176007"/>
            <a:ext cx="11415514" cy="88825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457200" indent="-457200">
              <a:buFontTx/>
              <a:buBlip>
                <a:blip r:embed="rId2"/>
              </a:buBlip>
              <a:defRPr sz="3000" b="1" cap="all" baseline="0">
                <a:solidFill>
                  <a:schemeClr val="accent2"/>
                </a:solidFill>
                <a:latin typeface="Raleway" panose="020B060402020202020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77E12C6-00F3-439F-A2FE-1D2F0A604A8D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845574" y="946762"/>
            <a:ext cx="10690099" cy="6790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 hasCustomPrompt="1"/>
          </p:nvPr>
        </p:nvSpPr>
        <p:spPr>
          <a:xfrm>
            <a:off x="845574" y="1625780"/>
            <a:ext cx="10683398" cy="4411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50000"/>
              <a:buFontTx/>
              <a:buBlip>
                <a:blip r:embed="rId3"/>
              </a:buBlip>
              <a:defRPr sz="2400" b="0">
                <a:solidFill>
                  <a:schemeClr val="accent2"/>
                </a:solidFill>
                <a:latin typeface="Avenir LT Pro 35 Light" panose="020B0402020203020204" pitchFamily="34" charset="0"/>
              </a:defRPr>
            </a:lvl1pPr>
            <a:lvl2pPr marL="685800" indent="-228600">
              <a:buSzPct val="50000"/>
              <a:buFontTx/>
              <a:buBlip>
                <a:blip r:embed="rId4"/>
              </a:buBlip>
              <a:defRPr sz="2200">
                <a:solidFill>
                  <a:schemeClr val="accent1"/>
                </a:solidFill>
                <a:latin typeface="Avenir LT Pro 35 Light" panose="020B0402020203020204" pitchFamily="34" charset="0"/>
              </a:defRPr>
            </a:lvl2pPr>
            <a:lvl3pPr marL="1143000" indent="-228600">
              <a:buSzPct val="50000"/>
              <a:buFontTx/>
              <a:buBlip>
                <a:blip r:embed="rId5"/>
              </a:buBlip>
              <a:defRPr>
                <a:solidFill>
                  <a:schemeClr val="tx2"/>
                </a:solidFill>
                <a:latin typeface="Avenir LT Pro 35 Light" panose="020B0402020203020204" pitchFamily="34" charset="0"/>
              </a:defRPr>
            </a:lvl3pPr>
            <a:lvl4pPr marL="1600200" indent="-228600">
              <a:buSzPct val="50000"/>
              <a:buFontTx/>
              <a:buBlip>
                <a:blip r:embed="rId6"/>
              </a:buBlip>
              <a:defRPr>
                <a:solidFill>
                  <a:schemeClr val="bg2"/>
                </a:solidFill>
                <a:latin typeface="Avenir LT Pro 35 Light" panose="020B0402020203020204" pitchFamily="34" charset="0"/>
              </a:defRPr>
            </a:lvl4pPr>
            <a:lvl5pPr>
              <a:defRPr>
                <a:solidFill>
                  <a:schemeClr val="accent2"/>
                </a:solidFill>
                <a:latin typeface="Avenir LT Pro 35 Light" panose="020B04020202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 Troisième niveau</a:t>
            </a:r>
          </a:p>
          <a:p>
            <a:pPr lvl="3"/>
            <a:r>
              <a:rPr lang="fr-FR" dirty="0"/>
              <a:t> Quatrième niveau</a:t>
            </a:r>
          </a:p>
        </p:txBody>
      </p:sp>
      <p:sp>
        <p:nvSpPr>
          <p:cNvPr id="2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4094710" y="6417493"/>
            <a:ext cx="4002581" cy="360000"/>
            <a:chOff x="4503666" y="6294121"/>
            <a:chExt cx="4002581" cy="360000"/>
          </a:xfrm>
        </p:grpSpPr>
        <p:sp>
          <p:nvSpPr>
            <p:cNvPr id="13" name="Rectangle à coins arrondis 12"/>
            <p:cNvSpPr/>
            <p:nvPr/>
          </p:nvSpPr>
          <p:spPr>
            <a:xfrm>
              <a:off x="6577818" y="6294121"/>
              <a:ext cx="1928429" cy="360000"/>
            </a:xfrm>
            <a:prstGeom prst="roundRect">
              <a:avLst>
                <a:gd name="adj" fmla="val 229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200" b="1" dirty="0">
                  <a:solidFill>
                    <a:schemeClr val="accent4"/>
                  </a:solidFill>
                </a:rPr>
                <a:t>CONCLUSIONS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>
              <a:off x="6059280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5540742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5022204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7" name="Rectangle à coins arrondis 16"/>
            <p:cNvSpPr/>
            <p:nvPr/>
          </p:nvSpPr>
          <p:spPr>
            <a:xfrm>
              <a:off x="4503666" y="6294121"/>
              <a:ext cx="360000" cy="360000"/>
            </a:xfrm>
            <a:prstGeom prst="roundRect">
              <a:avLst>
                <a:gd name="adj" fmla="val 22900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dirty="0">
                <a:solidFill>
                  <a:schemeClr val="accent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602549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_P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009670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86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887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7" r:id="rId5"/>
    <p:sldLayoutId id="2147483673" r:id="rId6"/>
    <p:sldLayoutId id="2147483662" r:id="rId7"/>
    <p:sldLayoutId id="2147483664" r:id="rId8"/>
    <p:sldLayoutId id="2147483665" r:id="rId9"/>
    <p:sldLayoutId id="2147483666" r:id="rId10"/>
    <p:sldLayoutId id="2147483668" r:id="rId11"/>
    <p:sldLayoutId id="2147483669" r:id="rId12"/>
    <p:sldLayoutId id="2147483670" r:id="rId13"/>
    <p:sldLayoutId id="2147483671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accent2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accent2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accent2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121222" y="6489830"/>
            <a:ext cx="852670" cy="232341"/>
            <a:chOff x="988190" y="1331036"/>
            <a:chExt cx="10215621" cy="2783619"/>
          </a:xfrm>
          <a:solidFill>
            <a:schemeClr val="accent2"/>
          </a:solidFill>
        </p:grpSpPr>
        <p:sp>
          <p:nvSpPr>
            <p:cNvPr id="9" name="Forme libre 8"/>
            <p:cNvSpPr/>
            <p:nvPr/>
          </p:nvSpPr>
          <p:spPr>
            <a:xfrm>
              <a:off x="988190" y="1331036"/>
              <a:ext cx="2783620" cy="2783619"/>
            </a:xfrm>
            <a:custGeom>
              <a:avLst/>
              <a:gdLst>
                <a:gd name="connsiteX0" fmla="*/ 291329 w 4320000"/>
                <a:gd name="connsiteY0" fmla="*/ 3240000 h 4320000"/>
                <a:gd name="connsiteX1" fmla="*/ 1080000 w 4320000"/>
                <a:gd name="connsiteY1" fmla="*/ 3240000 h 4320000"/>
                <a:gd name="connsiteX2" fmla="*/ 1080000 w 4320000"/>
                <a:gd name="connsiteY2" fmla="*/ 4027836 h 4320000"/>
                <a:gd name="connsiteX3" fmla="*/ 909603 w 4320000"/>
                <a:gd name="connsiteY3" fmla="*/ 3921492 h 4320000"/>
                <a:gd name="connsiteX4" fmla="*/ 368894 w 4320000"/>
                <a:gd name="connsiteY4" fmla="*/ 3367677 h 4320000"/>
                <a:gd name="connsiteX5" fmla="*/ 2809121 w 4320000"/>
                <a:gd name="connsiteY5" fmla="*/ 1080000 h 4320000"/>
                <a:gd name="connsiteX6" fmla="*/ 2790000 w 4320000"/>
                <a:gd name="connsiteY6" fmla="*/ 1099121 h 4320000"/>
                <a:gd name="connsiteX7" fmla="*/ 2789999 w 4320000"/>
                <a:gd name="connsiteY7" fmla="*/ 1510879 h 4320000"/>
                <a:gd name="connsiteX8" fmla="*/ 2809120 w 4320000"/>
                <a:gd name="connsiteY8" fmla="*/ 1530000 h 4320000"/>
                <a:gd name="connsiteX9" fmla="*/ 3220879 w 4320000"/>
                <a:gd name="connsiteY9" fmla="*/ 1530001 h 4320000"/>
                <a:gd name="connsiteX10" fmla="*/ 3240000 w 4320000"/>
                <a:gd name="connsiteY10" fmla="*/ 1510880 h 4320000"/>
                <a:gd name="connsiteX11" fmla="*/ 3240000 w 4320000"/>
                <a:gd name="connsiteY11" fmla="*/ 1099121 h 4320000"/>
                <a:gd name="connsiteX12" fmla="*/ 3220879 w 4320000"/>
                <a:gd name="connsiteY12" fmla="*/ 1080000 h 4320000"/>
                <a:gd name="connsiteX13" fmla="*/ 2160000 w 4320000"/>
                <a:gd name="connsiteY13" fmla="*/ 0 h 4320000"/>
                <a:gd name="connsiteX14" fmla="*/ 4320000 w 4320000"/>
                <a:gd name="connsiteY14" fmla="*/ 2160000 h 4320000"/>
                <a:gd name="connsiteX15" fmla="*/ 2160000 w 4320000"/>
                <a:gd name="connsiteY15" fmla="*/ 4320000 h 4320000"/>
                <a:gd name="connsiteX16" fmla="*/ 1620183 w 4320000"/>
                <a:gd name="connsiteY16" fmla="*/ 4251998 h 4320000"/>
                <a:gd name="connsiteX17" fmla="*/ 1530000 w 4320000"/>
                <a:gd name="connsiteY17" fmla="*/ 4225784 h 4320000"/>
                <a:gd name="connsiteX18" fmla="*/ 1530000 w 4320000"/>
                <a:gd name="connsiteY18" fmla="*/ 3240000 h 4320000"/>
                <a:gd name="connsiteX19" fmla="*/ 2377188 w 4320000"/>
                <a:gd name="connsiteY19" fmla="*/ 3240000 h 4320000"/>
                <a:gd name="connsiteX20" fmla="*/ 3235545 w 4320000"/>
                <a:gd name="connsiteY20" fmla="*/ 2465406 h 4320000"/>
                <a:gd name="connsiteX21" fmla="*/ 3240000 w 4320000"/>
                <a:gd name="connsiteY21" fmla="*/ 2377188 h 4320000"/>
                <a:gd name="connsiteX22" fmla="*/ 3240000 w 4320000"/>
                <a:gd name="connsiteY22" fmla="*/ 1999121 h 4320000"/>
                <a:gd name="connsiteX23" fmla="*/ 3220879 w 4320000"/>
                <a:gd name="connsiteY23" fmla="*/ 1980000 h 4320000"/>
                <a:gd name="connsiteX24" fmla="*/ 2809121 w 4320000"/>
                <a:gd name="connsiteY24" fmla="*/ 1980000 h 4320000"/>
                <a:gd name="connsiteX25" fmla="*/ 2790000 w 4320000"/>
                <a:gd name="connsiteY25" fmla="*/ 1999121 h 4320000"/>
                <a:gd name="connsiteX26" fmla="*/ 2789999 w 4320000"/>
                <a:gd name="connsiteY26" fmla="*/ 2304820 h 4320000"/>
                <a:gd name="connsiteX27" fmla="*/ 2780143 w 4320000"/>
                <a:gd name="connsiteY27" fmla="*/ 2402595 h 4320000"/>
                <a:gd name="connsiteX28" fmla="*/ 2390699 w 4320000"/>
                <a:gd name="connsiteY28" fmla="*/ 2782422 h 4320000"/>
                <a:gd name="connsiteX29" fmla="*/ 2304818 w 4320000"/>
                <a:gd name="connsiteY29" fmla="*/ 2790000 h 4320000"/>
                <a:gd name="connsiteX30" fmla="*/ 1578634 w 4320000"/>
                <a:gd name="connsiteY30" fmla="*/ 2790000 h 4320000"/>
                <a:gd name="connsiteX31" fmla="*/ 1559705 w 4320000"/>
                <a:gd name="connsiteY31" fmla="*/ 2786178 h 4320000"/>
                <a:gd name="connsiteX32" fmla="*/ 1530000 w 4320000"/>
                <a:gd name="connsiteY32" fmla="*/ 2741364 h 4320000"/>
                <a:gd name="connsiteX33" fmla="*/ 1530000 w 4320000"/>
                <a:gd name="connsiteY33" fmla="*/ 2015188 h 4320000"/>
                <a:gd name="connsiteX34" fmla="*/ 1917406 w 4320000"/>
                <a:gd name="connsiteY34" fmla="*/ 1539858 h 4320000"/>
                <a:gd name="connsiteX35" fmla="*/ 2015185 w 4320000"/>
                <a:gd name="connsiteY35" fmla="*/ 1530001 h 4320000"/>
                <a:gd name="connsiteX36" fmla="*/ 2320879 w 4320000"/>
                <a:gd name="connsiteY36" fmla="*/ 1530001 h 4320000"/>
                <a:gd name="connsiteX37" fmla="*/ 2340000 w 4320000"/>
                <a:gd name="connsiteY37" fmla="*/ 1510880 h 4320000"/>
                <a:gd name="connsiteX38" fmla="*/ 2340000 w 4320000"/>
                <a:gd name="connsiteY38" fmla="*/ 1099121 h 4320000"/>
                <a:gd name="connsiteX39" fmla="*/ 2320879 w 4320000"/>
                <a:gd name="connsiteY39" fmla="*/ 1080000 h 4320000"/>
                <a:gd name="connsiteX40" fmla="*/ 1942812 w 4320000"/>
                <a:gd name="connsiteY40" fmla="*/ 1080000 h 4320000"/>
                <a:gd name="connsiteX41" fmla="*/ 1854594 w 4320000"/>
                <a:gd name="connsiteY41" fmla="*/ 1084455 h 4320000"/>
                <a:gd name="connsiteX42" fmla="*/ 1080000 w 4320000"/>
                <a:gd name="connsiteY42" fmla="*/ 1942812 h 4320000"/>
                <a:gd name="connsiteX43" fmla="*/ 1080000 w 4320000"/>
                <a:gd name="connsiteY43" fmla="*/ 2790000 h 4320000"/>
                <a:gd name="connsiteX44" fmla="*/ 93942 w 4320000"/>
                <a:gd name="connsiteY44" fmla="*/ 2790000 h 4320000"/>
                <a:gd name="connsiteX45" fmla="*/ 43884 w 4320000"/>
                <a:gd name="connsiteY45" fmla="*/ 2595315 h 4320000"/>
                <a:gd name="connsiteX46" fmla="*/ 0 w 4320000"/>
                <a:gd name="connsiteY46" fmla="*/ 2160000 h 4320000"/>
                <a:gd name="connsiteX47" fmla="*/ 2160000 w 4320000"/>
                <a:gd name="connsiteY47" fmla="*/ 0 h 432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320000" h="4320000">
                  <a:moveTo>
                    <a:pt x="291329" y="3240000"/>
                  </a:moveTo>
                  <a:lnTo>
                    <a:pt x="1080000" y="3240000"/>
                  </a:lnTo>
                  <a:lnTo>
                    <a:pt x="1080000" y="4027836"/>
                  </a:lnTo>
                  <a:lnTo>
                    <a:pt x="909603" y="3921492"/>
                  </a:lnTo>
                  <a:cubicBezTo>
                    <a:pt x="697875" y="3770924"/>
                    <a:pt x="514457" y="3583138"/>
                    <a:pt x="368894" y="3367677"/>
                  </a:cubicBezTo>
                  <a:close/>
                  <a:moveTo>
                    <a:pt x="2809121" y="1080000"/>
                  </a:moveTo>
                  <a:cubicBezTo>
                    <a:pt x="2798561" y="1080000"/>
                    <a:pt x="2790000" y="1088561"/>
                    <a:pt x="2790000" y="1099121"/>
                  </a:cubicBezTo>
                  <a:lnTo>
                    <a:pt x="2789999" y="1510879"/>
                  </a:lnTo>
                  <a:cubicBezTo>
                    <a:pt x="2789999" y="1521439"/>
                    <a:pt x="2798560" y="1530000"/>
                    <a:pt x="2809120" y="1530000"/>
                  </a:cubicBezTo>
                  <a:cubicBezTo>
                    <a:pt x="2946373" y="1530000"/>
                    <a:pt x="3083626" y="1530001"/>
                    <a:pt x="3220879" y="1530001"/>
                  </a:cubicBezTo>
                  <a:cubicBezTo>
                    <a:pt x="3231439" y="1530001"/>
                    <a:pt x="3240000" y="1521440"/>
                    <a:pt x="3240000" y="1510880"/>
                  </a:cubicBezTo>
                  <a:lnTo>
                    <a:pt x="3240000" y="1099121"/>
                  </a:lnTo>
                  <a:cubicBezTo>
                    <a:pt x="3240000" y="1088561"/>
                    <a:pt x="3231439" y="1080000"/>
                    <a:pt x="3220879" y="1080000"/>
                  </a:cubicBezTo>
                  <a:close/>
                  <a:moveTo>
                    <a:pt x="2160000" y="0"/>
                  </a:moveTo>
                  <a:cubicBezTo>
                    <a:pt x="3352935" y="0"/>
                    <a:pt x="4320000" y="967065"/>
                    <a:pt x="4320000" y="2160000"/>
                  </a:cubicBezTo>
                  <a:cubicBezTo>
                    <a:pt x="4320000" y="3352935"/>
                    <a:pt x="3352935" y="4320000"/>
                    <a:pt x="2160000" y="4320000"/>
                  </a:cubicBezTo>
                  <a:cubicBezTo>
                    <a:pt x="1973604" y="4320000"/>
                    <a:pt x="1792722" y="4296390"/>
                    <a:pt x="1620183" y="4251998"/>
                  </a:cubicBezTo>
                  <a:lnTo>
                    <a:pt x="1530000" y="4225784"/>
                  </a:lnTo>
                  <a:lnTo>
                    <a:pt x="1530000" y="3240000"/>
                  </a:lnTo>
                  <a:lnTo>
                    <a:pt x="2377188" y="3240000"/>
                  </a:lnTo>
                  <a:cubicBezTo>
                    <a:pt x="2823924" y="3240000"/>
                    <a:pt x="3191361" y="2900484"/>
                    <a:pt x="3235545" y="2465406"/>
                  </a:cubicBezTo>
                  <a:lnTo>
                    <a:pt x="3240000" y="2377188"/>
                  </a:lnTo>
                  <a:lnTo>
                    <a:pt x="3240000" y="1999121"/>
                  </a:lnTo>
                  <a:cubicBezTo>
                    <a:pt x="3240000" y="1988561"/>
                    <a:pt x="3231439" y="1980000"/>
                    <a:pt x="3220879" y="1980000"/>
                  </a:cubicBezTo>
                  <a:lnTo>
                    <a:pt x="2809121" y="1980000"/>
                  </a:lnTo>
                  <a:cubicBezTo>
                    <a:pt x="2798561" y="1980000"/>
                    <a:pt x="2790000" y="1988561"/>
                    <a:pt x="2790000" y="1999121"/>
                  </a:cubicBezTo>
                  <a:lnTo>
                    <a:pt x="2789999" y="2304820"/>
                  </a:lnTo>
                  <a:lnTo>
                    <a:pt x="2780143" y="2402595"/>
                  </a:lnTo>
                  <a:cubicBezTo>
                    <a:pt x="2740556" y="2596051"/>
                    <a:pt x="2585835" y="2747566"/>
                    <a:pt x="2390699" y="2782422"/>
                  </a:cubicBezTo>
                  <a:lnTo>
                    <a:pt x="2304818" y="2790000"/>
                  </a:lnTo>
                  <a:lnTo>
                    <a:pt x="1578634" y="2790000"/>
                  </a:lnTo>
                  <a:lnTo>
                    <a:pt x="1559705" y="2786178"/>
                  </a:lnTo>
                  <a:cubicBezTo>
                    <a:pt x="1542249" y="2778795"/>
                    <a:pt x="1530000" y="2761510"/>
                    <a:pt x="1530000" y="2741364"/>
                  </a:cubicBezTo>
                  <a:lnTo>
                    <a:pt x="1530000" y="2015188"/>
                  </a:lnTo>
                  <a:cubicBezTo>
                    <a:pt x="1530000" y="1780722"/>
                    <a:pt x="1696314" y="1585100"/>
                    <a:pt x="1917406" y="1539858"/>
                  </a:cubicBezTo>
                  <a:cubicBezTo>
                    <a:pt x="1953809" y="1530857"/>
                    <a:pt x="1978782" y="1529477"/>
                    <a:pt x="2015185" y="1530001"/>
                  </a:cubicBezTo>
                  <a:lnTo>
                    <a:pt x="2320879" y="1530001"/>
                  </a:lnTo>
                  <a:cubicBezTo>
                    <a:pt x="2331439" y="1530001"/>
                    <a:pt x="2340000" y="1521440"/>
                    <a:pt x="2340000" y="1510880"/>
                  </a:cubicBezTo>
                  <a:lnTo>
                    <a:pt x="2340000" y="1099121"/>
                  </a:lnTo>
                  <a:cubicBezTo>
                    <a:pt x="2340000" y="1088561"/>
                    <a:pt x="2331439" y="1080000"/>
                    <a:pt x="2320879" y="1080000"/>
                  </a:cubicBezTo>
                  <a:lnTo>
                    <a:pt x="1942812" y="1080000"/>
                  </a:lnTo>
                  <a:lnTo>
                    <a:pt x="1854594" y="1084455"/>
                  </a:lnTo>
                  <a:cubicBezTo>
                    <a:pt x="1419516" y="1128639"/>
                    <a:pt x="1080000" y="1496077"/>
                    <a:pt x="1080000" y="1942812"/>
                  </a:cubicBezTo>
                  <a:lnTo>
                    <a:pt x="1080000" y="2790000"/>
                  </a:lnTo>
                  <a:lnTo>
                    <a:pt x="93942" y="2790000"/>
                  </a:lnTo>
                  <a:lnTo>
                    <a:pt x="43884" y="2595315"/>
                  </a:lnTo>
                  <a:cubicBezTo>
                    <a:pt x="15111" y="2454705"/>
                    <a:pt x="0" y="2309117"/>
                    <a:pt x="0" y="2160000"/>
                  </a:cubicBezTo>
                  <a:cubicBezTo>
                    <a:pt x="0" y="967065"/>
                    <a:pt x="967065" y="0"/>
                    <a:pt x="216000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4158029" y="1331036"/>
              <a:ext cx="7045782" cy="2783618"/>
            </a:xfrm>
            <a:custGeom>
              <a:avLst/>
              <a:gdLst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6331013 w 6726769"/>
                <a:gd name="connsiteY12" fmla="*/ 0 h 2657584"/>
                <a:gd name="connsiteX13" fmla="*/ 6709207 w 6726769"/>
                <a:gd name="connsiteY13" fmla="*/ 0 h 2657584"/>
                <a:gd name="connsiteX14" fmla="*/ 6726769 w 6726769"/>
                <a:gd name="connsiteY14" fmla="*/ 17562 h 2657584"/>
                <a:gd name="connsiteX15" fmla="*/ 6726769 w 6726769"/>
                <a:gd name="connsiteY15" fmla="*/ 395757 h 2657584"/>
                <a:gd name="connsiteX16" fmla="*/ 6709207 w 6726769"/>
                <a:gd name="connsiteY16" fmla="*/ 413319 h 2657584"/>
                <a:gd name="connsiteX17" fmla="*/ 6331013 w 6726769"/>
                <a:gd name="connsiteY17" fmla="*/ 413318 h 2657584"/>
                <a:gd name="connsiteX18" fmla="*/ 6313450 w 6726769"/>
                <a:gd name="connsiteY18" fmla="*/ 395756 h 2657584"/>
                <a:gd name="connsiteX19" fmla="*/ 6313451 w 6726769"/>
                <a:gd name="connsiteY19" fmla="*/ 17562 h 2657584"/>
                <a:gd name="connsiteX20" fmla="*/ 6331013 w 6726769"/>
                <a:gd name="connsiteY20" fmla="*/ 0 h 2657584"/>
                <a:gd name="connsiteX21" fmla="*/ 5535323 w 6726769"/>
                <a:gd name="connsiteY21" fmla="*/ 0 h 2657584"/>
                <a:gd name="connsiteX22" fmla="*/ 5882571 w 6726769"/>
                <a:gd name="connsiteY22" fmla="*/ 0 h 2657584"/>
                <a:gd name="connsiteX23" fmla="*/ 5900133 w 6726769"/>
                <a:gd name="connsiteY23" fmla="*/ 17562 h 2657584"/>
                <a:gd name="connsiteX24" fmla="*/ 5900133 w 6726769"/>
                <a:gd name="connsiteY24" fmla="*/ 395757 h 2657584"/>
                <a:gd name="connsiteX25" fmla="*/ 5882571 w 6726769"/>
                <a:gd name="connsiteY25" fmla="*/ 413319 h 2657584"/>
                <a:gd name="connsiteX26" fmla="*/ 5601796 w 6726769"/>
                <a:gd name="connsiteY26" fmla="*/ 413319 h 2657584"/>
                <a:gd name="connsiteX27" fmla="*/ 5511987 w 6726769"/>
                <a:gd name="connsiteY27" fmla="*/ 422372 h 2657584"/>
                <a:gd name="connsiteX28" fmla="*/ 5156161 w 6726769"/>
                <a:gd name="connsiteY28" fmla="*/ 858955 h 2657584"/>
                <a:gd name="connsiteX29" fmla="*/ 5156161 w 6726769"/>
                <a:gd name="connsiteY29" fmla="*/ 1525936 h 2657584"/>
                <a:gd name="connsiteX30" fmla="*/ 5200832 w 6726769"/>
                <a:gd name="connsiteY30" fmla="*/ 1570607 h 2657584"/>
                <a:gd name="connsiteX31" fmla="*/ 5867813 w 6726769"/>
                <a:gd name="connsiteY31" fmla="*/ 1570607 h 2657584"/>
                <a:gd name="connsiteX32" fmla="*/ 6304398 w 6726769"/>
                <a:gd name="connsiteY32" fmla="*/ 1214782 h 2657584"/>
                <a:gd name="connsiteX33" fmla="*/ 6313450 w 6726769"/>
                <a:gd name="connsiteY33" fmla="*/ 1124977 h 2657584"/>
                <a:gd name="connsiteX34" fmla="*/ 6313451 w 6726769"/>
                <a:gd name="connsiteY34" fmla="*/ 844197 h 2657584"/>
                <a:gd name="connsiteX35" fmla="*/ 6331013 w 6726769"/>
                <a:gd name="connsiteY35" fmla="*/ 826635 h 2657584"/>
                <a:gd name="connsiteX36" fmla="*/ 6709207 w 6726769"/>
                <a:gd name="connsiteY36" fmla="*/ 826635 h 2657584"/>
                <a:gd name="connsiteX37" fmla="*/ 6726769 w 6726769"/>
                <a:gd name="connsiteY37" fmla="*/ 844197 h 2657584"/>
                <a:gd name="connsiteX38" fmla="*/ 6726769 w 6726769"/>
                <a:gd name="connsiteY38" fmla="*/ 1191446 h 2657584"/>
                <a:gd name="connsiteX39" fmla="*/ 6722677 w 6726769"/>
                <a:gd name="connsiteY39" fmla="*/ 1272473 h 2657584"/>
                <a:gd name="connsiteX40" fmla="*/ 5934289 w 6726769"/>
                <a:gd name="connsiteY40" fmla="*/ 1983925 h 2657584"/>
                <a:gd name="connsiteX41" fmla="*/ 5156161 w 6726769"/>
                <a:gd name="connsiteY41" fmla="*/ 1983925 h 2657584"/>
                <a:gd name="connsiteX42" fmla="*/ 5156562 w 6726769"/>
                <a:gd name="connsiteY42" fmla="*/ 2617403 h 2657584"/>
                <a:gd name="connsiteX43" fmla="*/ 5125681 w 6726769"/>
                <a:gd name="connsiteY43" fmla="*/ 2657584 h 2657584"/>
                <a:gd name="connsiteX44" fmla="*/ 4761894 w 6726769"/>
                <a:gd name="connsiteY44" fmla="*/ 2657584 h 2657584"/>
                <a:gd name="connsiteX45" fmla="*/ 4733441 w 6726769"/>
                <a:gd name="connsiteY45" fmla="*/ 2633373 h 2657584"/>
                <a:gd name="connsiteX46" fmla="*/ 4733441 w 6726769"/>
                <a:gd name="connsiteY46" fmla="*/ 1993140 h 2657584"/>
                <a:gd name="connsiteX47" fmla="*/ 4706347 w 6726769"/>
                <a:gd name="connsiteY47" fmla="*/ 1993140 h 2657584"/>
                <a:gd name="connsiteX48" fmla="*/ 4706347 w 6726769"/>
                <a:gd name="connsiteY48" fmla="*/ 1991367 h 2657584"/>
                <a:gd name="connsiteX49" fmla="*/ 4460185 w 6726769"/>
                <a:gd name="connsiteY49" fmla="*/ 1991366 h 2657584"/>
                <a:gd name="connsiteX50" fmla="*/ 4460185 w 6726769"/>
                <a:gd name="connsiteY50" fmla="*/ 1993141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460185 w 6726769"/>
                <a:gd name="connsiteY50" fmla="*/ 1991366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5535323 w 6726769"/>
                <a:gd name="connsiteY78" fmla="*/ 0 h 2657584"/>
                <a:gd name="connsiteX79" fmla="*/ 687490 w 6726769"/>
                <a:gd name="connsiteY79" fmla="*/ 0 h 2657584"/>
                <a:gd name="connsiteX80" fmla="*/ 1383972 w 6726769"/>
                <a:gd name="connsiteY80" fmla="*/ 0 h 2657584"/>
                <a:gd name="connsiteX81" fmla="*/ 1750827 w 6726769"/>
                <a:gd name="connsiteY81" fmla="*/ 0 h 2657584"/>
                <a:gd name="connsiteX82" fmla="*/ 2447309 w 6726769"/>
                <a:gd name="connsiteY82" fmla="*/ 0 h 2657584"/>
                <a:gd name="connsiteX83" fmla="*/ 2471515 w 6726769"/>
                <a:gd name="connsiteY83" fmla="*/ 24207 h 2657584"/>
                <a:gd name="connsiteX84" fmla="*/ 2471515 w 6726769"/>
                <a:gd name="connsiteY84" fmla="*/ 391071 h 2657584"/>
                <a:gd name="connsiteX85" fmla="*/ 2447309 w 6726769"/>
                <a:gd name="connsiteY85" fmla="*/ 415278 h 2657584"/>
                <a:gd name="connsiteX86" fmla="*/ 1775038 w 6726769"/>
                <a:gd name="connsiteY86" fmla="*/ 415278 h 2657584"/>
                <a:gd name="connsiteX87" fmla="*/ 1775038 w 6726769"/>
                <a:gd name="connsiteY87" fmla="*/ 2633374 h 2657584"/>
                <a:gd name="connsiteX88" fmla="*/ 1750827 w 6726769"/>
                <a:gd name="connsiteY88" fmla="*/ 2657584 h 2657584"/>
                <a:gd name="connsiteX89" fmla="*/ 1383972 w 6726769"/>
                <a:gd name="connsiteY89" fmla="*/ 2657584 h 2657584"/>
                <a:gd name="connsiteX90" fmla="*/ 1359761 w 6726769"/>
                <a:gd name="connsiteY90" fmla="*/ 2633374 h 2657584"/>
                <a:gd name="connsiteX91" fmla="*/ 1359761 w 6726769"/>
                <a:gd name="connsiteY91" fmla="*/ 415278 h 2657584"/>
                <a:gd name="connsiteX92" fmla="*/ 687489 w 6726769"/>
                <a:gd name="connsiteY92" fmla="*/ 415277 h 2657584"/>
                <a:gd name="connsiteX93" fmla="*/ 663283 w 6726769"/>
                <a:gd name="connsiteY93" fmla="*/ 391070 h 2657584"/>
                <a:gd name="connsiteX94" fmla="*/ 663283 w 6726769"/>
                <a:gd name="connsiteY94" fmla="*/ 24207 h 2657584"/>
                <a:gd name="connsiteX95" fmla="*/ 687490 w 6726769"/>
                <a:gd name="connsiteY95" fmla="*/ 0 h 2657584"/>
                <a:gd name="connsiteX96" fmla="*/ 24212 w 6726769"/>
                <a:gd name="connsiteY96" fmla="*/ 0 h 2657584"/>
                <a:gd name="connsiteX97" fmla="*/ 391066 w 6726769"/>
                <a:gd name="connsiteY97" fmla="*/ 0 h 2657584"/>
                <a:gd name="connsiteX98" fmla="*/ 415277 w 6726769"/>
                <a:gd name="connsiteY98" fmla="*/ 24210 h 2657584"/>
                <a:gd name="connsiteX99" fmla="*/ 415277 w 6726769"/>
                <a:gd name="connsiteY99" fmla="*/ 391066 h 2657584"/>
                <a:gd name="connsiteX100" fmla="*/ 391066 w 6726769"/>
                <a:gd name="connsiteY100" fmla="*/ 415277 h 2657584"/>
                <a:gd name="connsiteX101" fmla="*/ 24212 w 6726769"/>
                <a:gd name="connsiteY101" fmla="*/ 415277 h 2657584"/>
                <a:gd name="connsiteX102" fmla="*/ 0 w 6726769"/>
                <a:gd name="connsiteY102" fmla="*/ 391066 h 2657584"/>
                <a:gd name="connsiteX103" fmla="*/ 0 w 6726769"/>
                <a:gd name="connsiteY103" fmla="*/ 24210 h 2657584"/>
                <a:gd name="connsiteX104" fmla="*/ 24212 w 6726769"/>
                <a:gd name="connsiteY104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460185 w 6726769"/>
                <a:gd name="connsiteY69" fmla="*/ 1578048 h 2657584"/>
                <a:gd name="connsiteX70" fmla="*/ 4706347 w 6726769"/>
                <a:gd name="connsiteY70" fmla="*/ 1578048 h 2657584"/>
                <a:gd name="connsiteX71" fmla="*/ 4706347 w 6726769"/>
                <a:gd name="connsiteY71" fmla="*/ 1577864 h 2657584"/>
                <a:gd name="connsiteX72" fmla="*/ 4733441 w 6726769"/>
                <a:gd name="connsiteY72" fmla="*/ 1577864 h 2657584"/>
                <a:gd name="connsiteX73" fmla="*/ 4733441 w 6726769"/>
                <a:gd name="connsiteY73" fmla="*/ 1197092 h 2657584"/>
                <a:gd name="connsiteX74" fmla="*/ 4733441 w 6726769"/>
                <a:gd name="connsiteY74" fmla="*/ 796235 h 2657584"/>
                <a:gd name="connsiteX75" fmla="*/ 4740728 w 6726769"/>
                <a:gd name="connsiteY75" fmla="*/ 714547 h 2657584"/>
                <a:gd name="connsiteX76" fmla="*/ 5454296 w 6726769"/>
                <a:gd name="connsiteY76" fmla="*/ 4092 h 2657584"/>
                <a:gd name="connsiteX77" fmla="*/ 5535323 w 6726769"/>
                <a:gd name="connsiteY77" fmla="*/ 0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706347 w 6726769"/>
                <a:gd name="connsiteY69" fmla="*/ 1578048 h 2657584"/>
                <a:gd name="connsiteX70" fmla="*/ 4706347 w 6726769"/>
                <a:gd name="connsiteY70" fmla="*/ 1577864 h 2657584"/>
                <a:gd name="connsiteX71" fmla="*/ 4733441 w 6726769"/>
                <a:gd name="connsiteY71" fmla="*/ 1577864 h 2657584"/>
                <a:gd name="connsiteX72" fmla="*/ 4733441 w 6726769"/>
                <a:gd name="connsiteY72" fmla="*/ 1197092 h 2657584"/>
                <a:gd name="connsiteX73" fmla="*/ 4733441 w 6726769"/>
                <a:gd name="connsiteY73" fmla="*/ 796235 h 2657584"/>
                <a:gd name="connsiteX74" fmla="*/ 4740728 w 6726769"/>
                <a:gd name="connsiteY74" fmla="*/ 714547 h 2657584"/>
                <a:gd name="connsiteX75" fmla="*/ 5454296 w 6726769"/>
                <a:gd name="connsiteY75" fmla="*/ 4092 h 2657584"/>
                <a:gd name="connsiteX76" fmla="*/ 5535323 w 6726769"/>
                <a:gd name="connsiteY76" fmla="*/ 0 h 2657584"/>
                <a:gd name="connsiteX77" fmla="*/ 687490 w 6726769"/>
                <a:gd name="connsiteY77" fmla="*/ 0 h 2657584"/>
                <a:gd name="connsiteX78" fmla="*/ 1383972 w 6726769"/>
                <a:gd name="connsiteY78" fmla="*/ 0 h 2657584"/>
                <a:gd name="connsiteX79" fmla="*/ 1750827 w 6726769"/>
                <a:gd name="connsiteY79" fmla="*/ 0 h 2657584"/>
                <a:gd name="connsiteX80" fmla="*/ 2447309 w 6726769"/>
                <a:gd name="connsiteY80" fmla="*/ 0 h 2657584"/>
                <a:gd name="connsiteX81" fmla="*/ 2471515 w 6726769"/>
                <a:gd name="connsiteY81" fmla="*/ 24207 h 2657584"/>
                <a:gd name="connsiteX82" fmla="*/ 2471515 w 6726769"/>
                <a:gd name="connsiteY82" fmla="*/ 391071 h 2657584"/>
                <a:gd name="connsiteX83" fmla="*/ 2447309 w 6726769"/>
                <a:gd name="connsiteY83" fmla="*/ 415278 h 2657584"/>
                <a:gd name="connsiteX84" fmla="*/ 1775038 w 6726769"/>
                <a:gd name="connsiteY84" fmla="*/ 415278 h 2657584"/>
                <a:gd name="connsiteX85" fmla="*/ 1775038 w 6726769"/>
                <a:gd name="connsiteY85" fmla="*/ 2633374 h 2657584"/>
                <a:gd name="connsiteX86" fmla="*/ 1750827 w 6726769"/>
                <a:gd name="connsiteY86" fmla="*/ 2657584 h 2657584"/>
                <a:gd name="connsiteX87" fmla="*/ 1383972 w 6726769"/>
                <a:gd name="connsiteY87" fmla="*/ 2657584 h 2657584"/>
                <a:gd name="connsiteX88" fmla="*/ 1359761 w 6726769"/>
                <a:gd name="connsiteY88" fmla="*/ 2633374 h 2657584"/>
                <a:gd name="connsiteX89" fmla="*/ 1359761 w 6726769"/>
                <a:gd name="connsiteY89" fmla="*/ 415278 h 2657584"/>
                <a:gd name="connsiteX90" fmla="*/ 687489 w 6726769"/>
                <a:gd name="connsiteY90" fmla="*/ 415277 h 2657584"/>
                <a:gd name="connsiteX91" fmla="*/ 663283 w 6726769"/>
                <a:gd name="connsiteY91" fmla="*/ 391070 h 2657584"/>
                <a:gd name="connsiteX92" fmla="*/ 663283 w 6726769"/>
                <a:gd name="connsiteY92" fmla="*/ 24207 h 2657584"/>
                <a:gd name="connsiteX93" fmla="*/ 687490 w 6726769"/>
                <a:gd name="connsiteY93" fmla="*/ 0 h 2657584"/>
                <a:gd name="connsiteX94" fmla="*/ 24212 w 6726769"/>
                <a:gd name="connsiteY94" fmla="*/ 0 h 2657584"/>
                <a:gd name="connsiteX95" fmla="*/ 391066 w 6726769"/>
                <a:gd name="connsiteY95" fmla="*/ 0 h 2657584"/>
                <a:gd name="connsiteX96" fmla="*/ 415277 w 6726769"/>
                <a:gd name="connsiteY96" fmla="*/ 24210 h 2657584"/>
                <a:gd name="connsiteX97" fmla="*/ 415277 w 6726769"/>
                <a:gd name="connsiteY97" fmla="*/ 391066 h 2657584"/>
                <a:gd name="connsiteX98" fmla="*/ 391066 w 6726769"/>
                <a:gd name="connsiteY98" fmla="*/ 415277 h 2657584"/>
                <a:gd name="connsiteX99" fmla="*/ 24212 w 6726769"/>
                <a:gd name="connsiteY99" fmla="*/ 415277 h 2657584"/>
                <a:gd name="connsiteX100" fmla="*/ 0 w 6726769"/>
                <a:gd name="connsiteY100" fmla="*/ 391066 h 2657584"/>
                <a:gd name="connsiteX101" fmla="*/ 0 w 6726769"/>
                <a:gd name="connsiteY101" fmla="*/ 24210 h 2657584"/>
                <a:gd name="connsiteX102" fmla="*/ 24212 w 6726769"/>
                <a:gd name="connsiteY102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1197092 h 2657584"/>
                <a:gd name="connsiteX72" fmla="*/ 4733441 w 6726769"/>
                <a:gd name="connsiteY72" fmla="*/ 796235 h 2657584"/>
                <a:gd name="connsiteX73" fmla="*/ 4740728 w 6726769"/>
                <a:gd name="connsiteY73" fmla="*/ 714547 h 2657584"/>
                <a:gd name="connsiteX74" fmla="*/ 5454296 w 6726769"/>
                <a:gd name="connsiteY74" fmla="*/ 4092 h 2657584"/>
                <a:gd name="connsiteX75" fmla="*/ 5535323 w 6726769"/>
                <a:gd name="connsiteY75" fmla="*/ 0 h 2657584"/>
                <a:gd name="connsiteX76" fmla="*/ 687490 w 6726769"/>
                <a:gd name="connsiteY76" fmla="*/ 0 h 2657584"/>
                <a:gd name="connsiteX77" fmla="*/ 1383972 w 6726769"/>
                <a:gd name="connsiteY77" fmla="*/ 0 h 2657584"/>
                <a:gd name="connsiteX78" fmla="*/ 1750827 w 6726769"/>
                <a:gd name="connsiteY78" fmla="*/ 0 h 2657584"/>
                <a:gd name="connsiteX79" fmla="*/ 2447309 w 6726769"/>
                <a:gd name="connsiteY79" fmla="*/ 0 h 2657584"/>
                <a:gd name="connsiteX80" fmla="*/ 2471515 w 6726769"/>
                <a:gd name="connsiteY80" fmla="*/ 24207 h 2657584"/>
                <a:gd name="connsiteX81" fmla="*/ 2471515 w 6726769"/>
                <a:gd name="connsiteY81" fmla="*/ 391071 h 2657584"/>
                <a:gd name="connsiteX82" fmla="*/ 2447309 w 6726769"/>
                <a:gd name="connsiteY82" fmla="*/ 415278 h 2657584"/>
                <a:gd name="connsiteX83" fmla="*/ 1775038 w 6726769"/>
                <a:gd name="connsiteY83" fmla="*/ 415278 h 2657584"/>
                <a:gd name="connsiteX84" fmla="*/ 1775038 w 6726769"/>
                <a:gd name="connsiteY84" fmla="*/ 2633374 h 2657584"/>
                <a:gd name="connsiteX85" fmla="*/ 1750827 w 6726769"/>
                <a:gd name="connsiteY85" fmla="*/ 2657584 h 2657584"/>
                <a:gd name="connsiteX86" fmla="*/ 1383972 w 6726769"/>
                <a:gd name="connsiteY86" fmla="*/ 2657584 h 2657584"/>
                <a:gd name="connsiteX87" fmla="*/ 1359761 w 6726769"/>
                <a:gd name="connsiteY87" fmla="*/ 2633374 h 2657584"/>
                <a:gd name="connsiteX88" fmla="*/ 1359761 w 6726769"/>
                <a:gd name="connsiteY88" fmla="*/ 415278 h 2657584"/>
                <a:gd name="connsiteX89" fmla="*/ 687489 w 6726769"/>
                <a:gd name="connsiteY89" fmla="*/ 415277 h 2657584"/>
                <a:gd name="connsiteX90" fmla="*/ 663283 w 6726769"/>
                <a:gd name="connsiteY90" fmla="*/ 391070 h 2657584"/>
                <a:gd name="connsiteX91" fmla="*/ 663283 w 6726769"/>
                <a:gd name="connsiteY91" fmla="*/ 24207 h 2657584"/>
                <a:gd name="connsiteX92" fmla="*/ 687490 w 6726769"/>
                <a:gd name="connsiteY92" fmla="*/ 0 h 2657584"/>
                <a:gd name="connsiteX93" fmla="*/ 24212 w 6726769"/>
                <a:gd name="connsiteY93" fmla="*/ 0 h 2657584"/>
                <a:gd name="connsiteX94" fmla="*/ 391066 w 6726769"/>
                <a:gd name="connsiteY94" fmla="*/ 0 h 2657584"/>
                <a:gd name="connsiteX95" fmla="*/ 415277 w 6726769"/>
                <a:gd name="connsiteY95" fmla="*/ 24210 h 2657584"/>
                <a:gd name="connsiteX96" fmla="*/ 415277 w 6726769"/>
                <a:gd name="connsiteY96" fmla="*/ 391066 h 2657584"/>
                <a:gd name="connsiteX97" fmla="*/ 391066 w 6726769"/>
                <a:gd name="connsiteY97" fmla="*/ 415277 h 2657584"/>
                <a:gd name="connsiteX98" fmla="*/ 24212 w 6726769"/>
                <a:gd name="connsiteY98" fmla="*/ 415277 h 2657584"/>
                <a:gd name="connsiteX99" fmla="*/ 0 w 6726769"/>
                <a:gd name="connsiteY99" fmla="*/ 391066 h 2657584"/>
                <a:gd name="connsiteX100" fmla="*/ 0 w 6726769"/>
                <a:gd name="connsiteY100" fmla="*/ 24210 h 2657584"/>
                <a:gd name="connsiteX101" fmla="*/ 24212 w 6726769"/>
                <a:gd name="connsiteY101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796235 h 2657584"/>
                <a:gd name="connsiteX72" fmla="*/ 4740728 w 6726769"/>
                <a:gd name="connsiteY72" fmla="*/ 714547 h 2657584"/>
                <a:gd name="connsiteX73" fmla="*/ 5454296 w 6726769"/>
                <a:gd name="connsiteY73" fmla="*/ 4092 h 2657584"/>
                <a:gd name="connsiteX74" fmla="*/ 5535323 w 6726769"/>
                <a:gd name="connsiteY74" fmla="*/ 0 h 2657584"/>
                <a:gd name="connsiteX75" fmla="*/ 687490 w 6726769"/>
                <a:gd name="connsiteY75" fmla="*/ 0 h 2657584"/>
                <a:gd name="connsiteX76" fmla="*/ 1383972 w 6726769"/>
                <a:gd name="connsiteY76" fmla="*/ 0 h 2657584"/>
                <a:gd name="connsiteX77" fmla="*/ 1750827 w 6726769"/>
                <a:gd name="connsiteY77" fmla="*/ 0 h 2657584"/>
                <a:gd name="connsiteX78" fmla="*/ 2447309 w 6726769"/>
                <a:gd name="connsiteY78" fmla="*/ 0 h 2657584"/>
                <a:gd name="connsiteX79" fmla="*/ 2471515 w 6726769"/>
                <a:gd name="connsiteY79" fmla="*/ 24207 h 2657584"/>
                <a:gd name="connsiteX80" fmla="*/ 2471515 w 6726769"/>
                <a:gd name="connsiteY80" fmla="*/ 391071 h 2657584"/>
                <a:gd name="connsiteX81" fmla="*/ 2447309 w 6726769"/>
                <a:gd name="connsiteY81" fmla="*/ 415278 h 2657584"/>
                <a:gd name="connsiteX82" fmla="*/ 1775038 w 6726769"/>
                <a:gd name="connsiteY82" fmla="*/ 415278 h 2657584"/>
                <a:gd name="connsiteX83" fmla="*/ 1775038 w 6726769"/>
                <a:gd name="connsiteY83" fmla="*/ 2633374 h 2657584"/>
                <a:gd name="connsiteX84" fmla="*/ 1750827 w 6726769"/>
                <a:gd name="connsiteY84" fmla="*/ 2657584 h 2657584"/>
                <a:gd name="connsiteX85" fmla="*/ 1383972 w 6726769"/>
                <a:gd name="connsiteY85" fmla="*/ 2657584 h 2657584"/>
                <a:gd name="connsiteX86" fmla="*/ 1359761 w 6726769"/>
                <a:gd name="connsiteY86" fmla="*/ 2633374 h 2657584"/>
                <a:gd name="connsiteX87" fmla="*/ 1359761 w 6726769"/>
                <a:gd name="connsiteY87" fmla="*/ 415278 h 2657584"/>
                <a:gd name="connsiteX88" fmla="*/ 687489 w 6726769"/>
                <a:gd name="connsiteY88" fmla="*/ 415277 h 2657584"/>
                <a:gd name="connsiteX89" fmla="*/ 663283 w 6726769"/>
                <a:gd name="connsiteY89" fmla="*/ 391070 h 2657584"/>
                <a:gd name="connsiteX90" fmla="*/ 663283 w 6726769"/>
                <a:gd name="connsiteY90" fmla="*/ 24207 h 2657584"/>
                <a:gd name="connsiteX91" fmla="*/ 687490 w 6726769"/>
                <a:gd name="connsiteY91" fmla="*/ 0 h 2657584"/>
                <a:gd name="connsiteX92" fmla="*/ 24212 w 6726769"/>
                <a:gd name="connsiteY92" fmla="*/ 0 h 2657584"/>
                <a:gd name="connsiteX93" fmla="*/ 391066 w 6726769"/>
                <a:gd name="connsiteY93" fmla="*/ 0 h 2657584"/>
                <a:gd name="connsiteX94" fmla="*/ 415277 w 6726769"/>
                <a:gd name="connsiteY94" fmla="*/ 24210 h 2657584"/>
                <a:gd name="connsiteX95" fmla="*/ 415277 w 6726769"/>
                <a:gd name="connsiteY95" fmla="*/ 391066 h 2657584"/>
                <a:gd name="connsiteX96" fmla="*/ 391066 w 6726769"/>
                <a:gd name="connsiteY96" fmla="*/ 415277 h 2657584"/>
                <a:gd name="connsiteX97" fmla="*/ 24212 w 6726769"/>
                <a:gd name="connsiteY97" fmla="*/ 415277 h 2657584"/>
                <a:gd name="connsiteX98" fmla="*/ 0 w 6726769"/>
                <a:gd name="connsiteY98" fmla="*/ 391066 h 2657584"/>
                <a:gd name="connsiteX99" fmla="*/ 0 w 6726769"/>
                <a:gd name="connsiteY99" fmla="*/ 24210 h 2657584"/>
                <a:gd name="connsiteX100" fmla="*/ 24212 w 6726769"/>
                <a:gd name="connsiteY100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40728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8823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206211 w 6726769"/>
                <a:gd name="connsiteY49" fmla="*/ 1993141 h 2657584"/>
                <a:gd name="connsiteX50" fmla="*/ 4312827 w 6726769"/>
                <a:gd name="connsiteY50" fmla="*/ 2289948 h 2657584"/>
                <a:gd name="connsiteX51" fmla="*/ 4437281 w 6726769"/>
                <a:gd name="connsiteY51" fmla="*/ 2635316 h 2657584"/>
                <a:gd name="connsiteX52" fmla="*/ 4428809 w 6726769"/>
                <a:gd name="connsiteY52" fmla="*/ 2657315 h 2657584"/>
                <a:gd name="connsiteX53" fmla="*/ 4020048 w 6726769"/>
                <a:gd name="connsiteY53" fmla="*/ 2657584 h 2657584"/>
                <a:gd name="connsiteX54" fmla="*/ 3991878 w 6726769"/>
                <a:gd name="connsiteY54" fmla="*/ 2629187 h 2657584"/>
                <a:gd name="connsiteX55" fmla="*/ 3764077 w 6726769"/>
                <a:gd name="connsiteY55" fmla="*/ 1993141 h 2657584"/>
                <a:gd name="connsiteX56" fmla="*/ 2745415 w 6726769"/>
                <a:gd name="connsiteY56" fmla="*/ 1993141 h 2657584"/>
                <a:gd name="connsiteX57" fmla="*/ 2514670 w 6726769"/>
                <a:gd name="connsiteY57" fmla="*/ 2634461 h 2657584"/>
                <a:gd name="connsiteX58" fmla="*/ 2491773 w 6726769"/>
                <a:gd name="connsiteY58" fmla="*/ 2657584 h 2657584"/>
                <a:gd name="connsiteX59" fmla="*/ 2083012 w 6726769"/>
                <a:gd name="connsiteY59" fmla="*/ 2657315 h 2657584"/>
                <a:gd name="connsiteX60" fmla="*/ 2074542 w 6726769"/>
                <a:gd name="connsiteY60" fmla="*/ 2635316 h 2657584"/>
                <a:gd name="connsiteX61" fmla="*/ 3010385 w 6726769"/>
                <a:gd name="connsiteY61" fmla="*/ 29368 h 2657584"/>
                <a:gd name="connsiteX62" fmla="*/ 3036287 w 6726769"/>
                <a:gd name="connsiteY62" fmla="*/ 1489 h 2657584"/>
                <a:gd name="connsiteX63" fmla="*/ 3475536 w 6726769"/>
                <a:gd name="connsiteY63" fmla="*/ 1489 h 2657584"/>
                <a:gd name="connsiteX64" fmla="*/ 3499680 w 6726769"/>
                <a:gd name="connsiteY64" fmla="*/ 25853 h 2657584"/>
                <a:gd name="connsiteX65" fmla="*/ 4043994 w 6726769"/>
                <a:gd name="connsiteY65" fmla="*/ 1540848 h 2657584"/>
                <a:gd name="connsiteX66" fmla="*/ 4057266 w 6726769"/>
                <a:gd name="connsiteY66" fmla="*/ 1577865 h 2657584"/>
                <a:gd name="connsiteX67" fmla="*/ 4706347 w 6726769"/>
                <a:gd name="connsiteY67" fmla="*/ 1578048 h 2657584"/>
                <a:gd name="connsiteX68" fmla="*/ 4706347 w 6726769"/>
                <a:gd name="connsiteY68" fmla="*/ 1577864 h 2657584"/>
                <a:gd name="connsiteX69" fmla="*/ 4733441 w 6726769"/>
                <a:gd name="connsiteY69" fmla="*/ 1577864 h 2657584"/>
                <a:gd name="connsiteX70" fmla="*/ 4738823 w 6726769"/>
                <a:gd name="connsiteY70" fmla="*/ 714547 h 2657584"/>
                <a:gd name="connsiteX71" fmla="*/ 5454296 w 6726769"/>
                <a:gd name="connsiteY71" fmla="*/ 4092 h 2657584"/>
                <a:gd name="connsiteX72" fmla="*/ 5535323 w 6726769"/>
                <a:gd name="connsiteY72" fmla="*/ 0 h 2657584"/>
                <a:gd name="connsiteX73" fmla="*/ 687490 w 6726769"/>
                <a:gd name="connsiteY73" fmla="*/ 0 h 2657584"/>
                <a:gd name="connsiteX74" fmla="*/ 1383972 w 6726769"/>
                <a:gd name="connsiteY74" fmla="*/ 0 h 2657584"/>
                <a:gd name="connsiteX75" fmla="*/ 1750827 w 6726769"/>
                <a:gd name="connsiteY75" fmla="*/ 0 h 2657584"/>
                <a:gd name="connsiteX76" fmla="*/ 2447309 w 6726769"/>
                <a:gd name="connsiteY76" fmla="*/ 0 h 2657584"/>
                <a:gd name="connsiteX77" fmla="*/ 2471515 w 6726769"/>
                <a:gd name="connsiteY77" fmla="*/ 24207 h 2657584"/>
                <a:gd name="connsiteX78" fmla="*/ 2471515 w 6726769"/>
                <a:gd name="connsiteY78" fmla="*/ 391071 h 2657584"/>
                <a:gd name="connsiteX79" fmla="*/ 2447309 w 6726769"/>
                <a:gd name="connsiteY79" fmla="*/ 415278 h 2657584"/>
                <a:gd name="connsiteX80" fmla="*/ 1775038 w 6726769"/>
                <a:gd name="connsiteY80" fmla="*/ 415278 h 2657584"/>
                <a:gd name="connsiteX81" fmla="*/ 1775038 w 6726769"/>
                <a:gd name="connsiteY81" fmla="*/ 2633374 h 2657584"/>
                <a:gd name="connsiteX82" fmla="*/ 1750827 w 6726769"/>
                <a:gd name="connsiteY82" fmla="*/ 2657584 h 2657584"/>
                <a:gd name="connsiteX83" fmla="*/ 1383972 w 6726769"/>
                <a:gd name="connsiteY83" fmla="*/ 2657584 h 2657584"/>
                <a:gd name="connsiteX84" fmla="*/ 1359761 w 6726769"/>
                <a:gd name="connsiteY84" fmla="*/ 2633374 h 2657584"/>
                <a:gd name="connsiteX85" fmla="*/ 1359761 w 6726769"/>
                <a:gd name="connsiteY85" fmla="*/ 415278 h 2657584"/>
                <a:gd name="connsiteX86" fmla="*/ 687489 w 6726769"/>
                <a:gd name="connsiteY86" fmla="*/ 415277 h 2657584"/>
                <a:gd name="connsiteX87" fmla="*/ 663283 w 6726769"/>
                <a:gd name="connsiteY87" fmla="*/ 391070 h 2657584"/>
                <a:gd name="connsiteX88" fmla="*/ 663283 w 6726769"/>
                <a:gd name="connsiteY88" fmla="*/ 24207 h 2657584"/>
                <a:gd name="connsiteX89" fmla="*/ 687490 w 6726769"/>
                <a:gd name="connsiteY89" fmla="*/ 0 h 2657584"/>
                <a:gd name="connsiteX90" fmla="*/ 24212 w 6726769"/>
                <a:gd name="connsiteY90" fmla="*/ 0 h 2657584"/>
                <a:gd name="connsiteX91" fmla="*/ 391066 w 6726769"/>
                <a:gd name="connsiteY91" fmla="*/ 0 h 2657584"/>
                <a:gd name="connsiteX92" fmla="*/ 415277 w 6726769"/>
                <a:gd name="connsiteY92" fmla="*/ 24210 h 2657584"/>
                <a:gd name="connsiteX93" fmla="*/ 415277 w 6726769"/>
                <a:gd name="connsiteY93" fmla="*/ 391066 h 2657584"/>
                <a:gd name="connsiteX94" fmla="*/ 391066 w 6726769"/>
                <a:gd name="connsiteY94" fmla="*/ 415277 h 2657584"/>
                <a:gd name="connsiteX95" fmla="*/ 24212 w 6726769"/>
                <a:gd name="connsiteY95" fmla="*/ 415277 h 2657584"/>
                <a:gd name="connsiteX96" fmla="*/ 0 w 6726769"/>
                <a:gd name="connsiteY96" fmla="*/ 391066 h 2657584"/>
                <a:gd name="connsiteX97" fmla="*/ 0 w 6726769"/>
                <a:gd name="connsiteY97" fmla="*/ 24210 h 2657584"/>
                <a:gd name="connsiteX98" fmla="*/ 24212 w 6726769"/>
                <a:gd name="connsiteY98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06347 w 6726769"/>
                <a:gd name="connsiteY67" fmla="*/ 1577864 h 2657584"/>
                <a:gd name="connsiteX68" fmla="*/ 4733441 w 6726769"/>
                <a:gd name="connsiteY68" fmla="*/ 1577864 h 2657584"/>
                <a:gd name="connsiteX69" fmla="*/ 4738823 w 6726769"/>
                <a:gd name="connsiteY69" fmla="*/ 714547 h 2657584"/>
                <a:gd name="connsiteX70" fmla="*/ 5454296 w 6726769"/>
                <a:gd name="connsiteY70" fmla="*/ 4092 h 2657584"/>
                <a:gd name="connsiteX71" fmla="*/ 5535323 w 6726769"/>
                <a:gd name="connsiteY71" fmla="*/ 0 h 2657584"/>
                <a:gd name="connsiteX72" fmla="*/ 687490 w 6726769"/>
                <a:gd name="connsiteY72" fmla="*/ 0 h 2657584"/>
                <a:gd name="connsiteX73" fmla="*/ 1383972 w 6726769"/>
                <a:gd name="connsiteY73" fmla="*/ 0 h 2657584"/>
                <a:gd name="connsiteX74" fmla="*/ 1750827 w 6726769"/>
                <a:gd name="connsiteY74" fmla="*/ 0 h 2657584"/>
                <a:gd name="connsiteX75" fmla="*/ 2447309 w 6726769"/>
                <a:gd name="connsiteY75" fmla="*/ 0 h 2657584"/>
                <a:gd name="connsiteX76" fmla="*/ 2471515 w 6726769"/>
                <a:gd name="connsiteY76" fmla="*/ 24207 h 2657584"/>
                <a:gd name="connsiteX77" fmla="*/ 2471515 w 6726769"/>
                <a:gd name="connsiteY77" fmla="*/ 391071 h 2657584"/>
                <a:gd name="connsiteX78" fmla="*/ 2447309 w 6726769"/>
                <a:gd name="connsiteY78" fmla="*/ 415278 h 2657584"/>
                <a:gd name="connsiteX79" fmla="*/ 1775038 w 6726769"/>
                <a:gd name="connsiteY79" fmla="*/ 415278 h 2657584"/>
                <a:gd name="connsiteX80" fmla="*/ 1775038 w 6726769"/>
                <a:gd name="connsiteY80" fmla="*/ 2633374 h 2657584"/>
                <a:gd name="connsiteX81" fmla="*/ 1750827 w 6726769"/>
                <a:gd name="connsiteY81" fmla="*/ 2657584 h 2657584"/>
                <a:gd name="connsiteX82" fmla="*/ 1383972 w 6726769"/>
                <a:gd name="connsiteY82" fmla="*/ 2657584 h 2657584"/>
                <a:gd name="connsiteX83" fmla="*/ 1359761 w 6726769"/>
                <a:gd name="connsiteY83" fmla="*/ 2633374 h 2657584"/>
                <a:gd name="connsiteX84" fmla="*/ 1359761 w 6726769"/>
                <a:gd name="connsiteY84" fmla="*/ 415278 h 2657584"/>
                <a:gd name="connsiteX85" fmla="*/ 687489 w 6726769"/>
                <a:gd name="connsiteY85" fmla="*/ 415277 h 2657584"/>
                <a:gd name="connsiteX86" fmla="*/ 663283 w 6726769"/>
                <a:gd name="connsiteY86" fmla="*/ 391070 h 2657584"/>
                <a:gd name="connsiteX87" fmla="*/ 663283 w 6726769"/>
                <a:gd name="connsiteY87" fmla="*/ 24207 h 2657584"/>
                <a:gd name="connsiteX88" fmla="*/ 687490 w 6726769"/>
                <a:gd name="connsiteY88" fmla="*/ 0 h 2657584"/>
                <a:gd name="connsiteX89" fmla="*/ 24212 w 6726769"/>
                <a:gd name="connsiteY89" fmla="*/ 0 h 2657584"/>
                <a:gd name="connsiteX90" fmla="*/ 391066 w 6726769"/>
                <a:gd name="connsiteY90" fmla="*/ 0 h 2657584"/>
                <a:gd name="connsiteX91" fmla="*/ 415277 w 6726769"/>
                <a:gd name="connsiteY91" fmla="*/ 24210 h 2657584"/>
                <a:gd name="connsiteX92" fmla="*/ 415277 w 6726769"/>
                <a:gd name="connsiteY92" fmla="*/ 391066 h 2657584"/>
                <a:gd name="connsiteX93" fmla="*/ 391066 w 6726769"/>
                <a:gd name="connsiteY93" fmla="*/ 415277 h 2657584"/>
                <a:gd name="connsiteX94" fmla="*/ 24212 w 6726769"/>
                <a:gd name="connsiteY94" fmla="*/ 415277 h 2657584"/>
                <a:gd name="connsiteX95" fmla="*/ 0 w 6726769"/>
                <a:gd name="connsiteY95" fmla="*/ 391066 h 2657584"/>
                <a:gd name="connsiteX96" fmla="*/ 0 w 6726769"/>
                <a:gd name="connsiteY96" fmla="*/ 24210 h 2657584"/>
                <a:gd name="connsiteX97" fmla="*/ 24212 w 6726769"/>
                <a:gd name="connsiteY97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33441 w 6726769"/>
                <a:gd name="connsiteY67" fmla="*/ 1577864 h 2657584"/>
                <a:gd name="connsiteX68" fmla="*/ 4738823 w 6726769"/>
                <a:gd name="connsiteY68" fmla="*/ 714547 h 2657584"/>
                <a:gd name="connsiteX69" fmla="*/ 5454296 w 6726769"/>
                <a:gd name="connsiteY69" fmla="*/ 4092 h 2657584"/>
                <a:gd name="connsiteX70" fmla="*/ 5535323 w 6726769"/>
                <a:gd name="connsiteY70" fmla="*/ 0 h 2657584"/>
                <a:gd name="connsiteX71" fmla="*/ 687490 w 6726769"/>
                <a:gd name="connsiteY71" fmla="*/ 0 h 2657584"/>
                <a:gd name="connsiteX72" fmla="*/ 1383972 w 6726769"/>
                <a:gd name="connsiteY72" fmla="*/ 0 h 2657584"/>
                <a:gd name="connsiteX73" fmla="*/ 1750827 w 6726769"/>
                <a:gd name="connsiteY73" fmla="*/ 0 h 2657584"/>
                <a:gd name="connsiteX74" fmla="*/ 2447309 w 6726769"/>
                <a:gd name="connsiteY74" fmla="*/ 0 h 2657584"/>
                <a:gd name="connsiteX75" fmla="*/ 2471515 w 6726769"/>
                <a:gd name="connsiteY75" fmla="*/ 24207 h 2657584"/>
                <a:gd name="connsiteX76" fmla="*/ 2471515 w 6726769"/>
                <a:gd name="connsiteY76" fmla="*/ 391071 h 2657584"/>
                <a:gd name="connsiteX77" fmla="*/ 2447309 w 6726769"/>
                <a:gd name="connsiteY77" fmla="*/ 415278 h 2657584"/>
                <a:gd name="connsiteX78" fmla="*/ 1775038 w 6726769"/>
                <a:gd name="connsiteY78" fmla="*/ 415278 h 2657584"/>
                <a:gd name="connsiteX79" fmla="*/ 1775038 w 6726769"/>
                <a:gd name="connsiteY79" fmla="*/ 2633374 h 2657584"/>
                <a:gd name="connsiteX80" fmla="*/ 1750827 w 6726769"/>
                <a:gd name="connsiteY80" fmla="*/ 2657584 h 2657584"/>
                <a:gd name="connsiteX81" fmla="*/ 1383972 w 6726769"/>
                <a:gd name="connsiteY81" fmla="*/ 2657584 h 2657584"/>
                <a:gd name="connsiteX82" fmla="*/ 1359761 w 6726769"/>
                <a:gd name="connsiteY82" fmla="*/ 2633374 h 2657584"/>
                <a:gd name="connsiteX83" fmla="*/ 1359761 w 6726769"/>
                <a:gd name="connsiteY83" fmla="*/ 415278 h 2657584"/>
                <a:gd name="connsiteX84" fmla="*/ 687489 w 6726769"/>
                <a:gd name="connsiteY84" fmla="*/ 415277 h 2657584"/>
                <a:gd name="connsiteX85" fmla="*/ 663283 w 6726769"/>
                <a:gd name="connsiteY85" fmla="*/ 391070 h 2657584"/>
                <a:gd name="connsiteX86" fmla="*/ 663283 w 6726769"/>
                <a:gd name="connsiteY86" fmla="*/ 24207 h 2657584"/>
                <a:gd name="connsiteX87" fmla="*/ 687490 w 6726769"/>
                <a:gd name="connsiteY87" fmla="*/ 0 h 2657584"/>
                <a:gd name="connsiteX88" fmla="*/ 24212 w 6726769"/>
                <a:gd name="connsiteY88" fmla="*/ 0 h 2657584"/>
                <a:gd name="connsiteX89" fmla="*/ 391066 w 6726769"/>
                <a:gd name="connsiteY89" fmla="*/ 0 h 2657584"/>
                <a:gd name="connsiteX90" fmla="*/ 415277 w 6726769"/>
                <a:gd name="connsiteY90" fmla="*/ 24210 h 2657584"/>
                <a:gd name="connsiteX91" fmla="*/ 415277 w 6726769"/>
                <a:gd name="connsiteY91" fmla="*/ 391066 h 2657584"/>
                <a:gd name="connsiteX92" fmla="*/ 391066 w 6726769"/>
                <a:gd name="connsiteY92" fmla="*/ 415277 h 2657584"/>
                <a:gd name="connsiteX93" fmla="*/ 24212 w 6726769"/>
                <a:gd name="connsiteY93" fmla="*/ 415277 h 2657584"/>
                <a:gd name="connsiteX94" fmla="*/ 0 w 6726769"/>
                <a:gd name="connsiteY94" fmla="*/ 391066 h 2657584"/>
                <a:gd name="connsiteX95" fmla="*/ 0 w 6726769"/>
                <a:gd name="connsiteY95" fmla="*/ 24210 h 2657584"/>
                <a:gd name="connsiteX96" fmla="*/ 24212 w 6726769"/>
                <a:gd name="connsiteY96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33441 w 6726769"/>
                <a:gd name="connsiteY66" fmla="*/ 1577864 h 2657584"/>
                <a:gd name="connsiteX67" fmla="*/ 4738823 w 6726769"/>
                <a:gd name="connsiteY67" fmla="*/ 714547 h 2657584"/>
                <a:gd name="connsiteX68" fmla="*/ 5454296 w 6726769"/>
                <a:gd name="connsiteY68" fmla="*/ 4092 h 2657584"/>
                <a:gd name="connsiteX69" fmla="*/ 5535323 w 6726769"/>
                <a:gd name="connsiteY69" fmla="*/ 0 h 2657584"/>
                <a:gd name="connsiteX70" fmla="*/ 687490 w 6726769"/>
                <a:gd name="connsiteY70" fmla="*/ 0 h 2657584"/>
                <a:gd name="connsiteX71" fmla="*/ 1383972 w 6726769"/>
                <a:gd name="connsiteY71" fmla="*/ 0 h 2657584"/>
                <a:gd name="connsiteX72" fmla="*/ 1750827 w 6726769"/>
                <a:gd name="connsiteY72" fmla="*/ 0 h 2657584"/>
                <a:gd name="connsiteX73" fmla="*/ 2447309 w 6726769"/>
                <a:gd name="connsiteY73" fmla="*/ 0 h 2657584"/>
                <a:gd name="connsiteX74" fmla="*/ 2471515 w 6726769"/>
                <a:gd name="connsiteY74" fmla="*/ 24207 h 2657584"/>
                <a:gd name="connsiteX75" fmla="*/ 2471515 w 6726769"/>
                <a:gd name="connsiteY75" fmla="*/ 391071 h 2657584"/>
                <a:gd name="connsiteX76" fmla="*/ 2447309 w 6726769"/>
                <a:gd name="connsiteY76" fmla="*/ 415278 h 2657584"/>
                <a:gd name="connsiteX77" fmla="*/ 1775038 w 6726769"/>
                <a:gd name="connsiteY77" fmla="*/ 415278 h 2657584"/>
                <a:gd name="connsiteX78" fmla="*/ 1775038 w 6726769"/>
                <a:gd name="connsiteY78" fmla="*/ 2633374 h 2657584"/>
                <a:gd name="connsiteX79" fmla="*/ 1750827 w 6726769"/>
                <a:gd name="connsiteY79" fmla="*/ 2657584 h 2657584"/>
                <a:gd name="connsiteX80" fmla="*/ 1383972 w 6726769"/>
                <a:gd name="connsiteY80" fmla="*/ 2657584 h 2657584"/>
                <a:gd name="connsiteX81" fmla="*/ 1359761 w 6726769"/>
                <a:gd name="connsiteY81" fmla="*/ 2633374 h 2657584"/>
                <a:gd name="connsiteX82" fmla="*/ 1359761 w 6726769"/>
                <a:gd name="connsiteY82" fmla="*/ 415278 h 2657584"/>
                <a:gd name="connsiteX83" fmla="*/ 687489 w 6726769"/>
                <a:gd name="connsiteY83" fmla="*/ 415277 h 2657584"/>
                <a:gd name="connsiteX84" fmla="*/ 663283 w 6726769"/>
                <a:gd name="connsiteY84" fmla="*/ 391070 h 2657584"/>
                <a:gd name="connsiteX85" fmla="*/ 663283 w 6726769"/>
                <a:gd name="connsiteY85" fmla="*/ 24207 h 2657584"/>
                <a:gd name="connsiteX86" fmla="*/ 687490 w 6726769"/>
                <a:gd name="connsiteY86" fmla="*/ 0 h 2657584"/>
                <a:gd name="connsiteX87" fmla="*/ 24212 w 6726769"/>
                <a:gd name="connsiteY87" fmla="*/ 0 h 2657584"/>
                <a:gd name="connsiteX88" fmla="*/ 391066 w 6726769"/>
                <a:gd name="connsiteY88" fmla="*/ 0 h 2657584"/>
                <a:gd name="connsiteX89" fmla="*/ 415277 w 6726769"/>
                <a:gd name="connsiteY89" fmla="*/ 24210 h 2657584"/>
                <a:gd name="connsiteX90" fmla="*/ 415277 w 6726769"/>
                <a:gd name="connsiteY90" fmla="*/ 391066 h 2657584"/>
                <a:gd name="connsiteX91" fmla="*/ 391066 w 6726769"/>
                <a:gd name="connsiteY91" fmla="*/ 415277 h 2657584"/>
                <a:gd name="connsiteX92" fmla="*/ 24212 w 6726769"/>
                <a:gd name="connsiteY92" fmla="*/ 415277 h 2657584"/>
                <a:gd name="connsiteX93" fmla="*/ 0 w 6726769"/>
                <a:gd name="connsiteY93" fmla="*/ 391066 h 2657584"/>
                <a:gd name="connsiteX94" fmla="*/ 0 w 6726769"/>
                <a:gd name="connsiteY94" fmla="*/ 24210 h 2657584"/>
                <a:gd name="connsiteX95" fmla="*/ 24212 w 6726769"/>
                <a:gd name="connsiteY95" fmla="*/ 0 h 265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726769" h="2657584">
                  <a:moveTo>
                    <a:pt x="24212" y="830553"/>
                  </a:moveTo>
                  <a:lnTo>
                    <a:pt x="391066" y="830553"/>
                  </a:lnTo>
                  <a:cubicBezTo>
                    <a:pt x="404437" y="830553"/>
                    <a:pt x="415277" y="841393"/>
                    <a:pt x="415277" y="854764"/>
                  </a:cubicBezTo>
                  <a:lnTo>
                    <a:pt x="415277" y="2633374"/>
                  </a:lnTo>
                  <a:cubicBezTo>
                    <a:pt x="415277" y="2646744"/>
                    <a:pt x="404437" y="2657584"/>
                    <a:pt x="391066" y="2657584"/>
                  </a:cubicBezTo>
                  <a:lnTo>
                    <a:pt x="24212" y="2657584"/>
                  </a:lnTo>
                  <a:cubicBezTo>
                    <a:pt x="10840" y="2657584"/>
                    <a:pt x="0" y="2646744"/>
                    <a:pt x="0" y="2633374"/>
                  </a:cubicBezTo>
                  <a:lnTo>
                    <a:pt x="0" y="854764"/>
                  </a:lnTo>
                  <a:cubicBezTo>
                    <a:pt x="0" y="841393"/>
                    <a:pt x="10840" y="830553"/>
                    <a:pt x="24212" y="830553"/>
                  </a:cubicBezTo>
                  <a:close/>
                  <a:moveTo>
                    <a:pt x="3255911" y="574291"/>
                  </a:moveTo>
                  <a:lnTo>
                    <a:pt x="2894830" y="1577865"/>
                  </a:lnTo>
                  <a:lnTo>
                    <a:pt x="3615344" y="1577865"/>
                  </a:lnTo>
                  <a:lnTo>
                    <a:pt x="3255911" y="574291"/>
                  </a:lnTo>
                  <a:close/>
                  <a:moveTo>
                    <a:pt x="6331013" y="0"/>
                  </a:moveTo>
                  <a:lnTo>
                    <a:pt x="6709207" y="0"/>
                  </a:lnTo>
                  <a:cubicBezTo>
                    <a:pt x="6718907" y="0"/>
                    <a:pt x="6726769" y="7864"/>
                    <a:pt x="6726769" y="17562"/>
                  </a:cubicBezTo>
                  <a:lnTo>
                    <a:pt x="6726769" y="395757"/>
                  </a:lnTo>
                  <a:cubicBezTo>
                    <a:pt x="6726769" y="405455"/>
                    <a:pt x="6718907" y="413319"/>
                    <a:pt x="6709207" y="413319"/>
                  </a:cubicBezTo>
                  <a:lnTo>
                    <a:pt x="6331013" y="413318"/>
                  </a:lnTo>
                  <a:cubicBezTo>
                    <a:pt x="6321313" y="413318"/>
                    <a:pt x="6313450" y="405454"/>
                    <a:pt x="6313450" y="395756"/>
                  </a:cubicBezTo>
                  <a:cubicBezTo>
                    <a:pt x="6313450" y="269691"/>
                    <a:pt x="6313451" y="143627"/>
                    <a:pt x="6313451" y="17562"/>
                  </a:cubicBezTo>
                  <a:cubicBezTo>
                    <a:pt x="6313451" y="7864"/>
                    <a:pt x="6321315" y="0"/>
                    <a:pt x="6331013" y="0"/>
                  </a:cubicBezTo>
                  <a:close/>
                  <a:moveTo>
                    <a:pt x="5535323" y="0"/>
                  </a:moveTo>
                  <a:lnTo>
                    <a:pt x="5882571" y="0"/>
                  </a:lnTo>
                  <a:cubicBezTo>
                    <a:pt x="5892271" y="0"/>
                    <a:pt x="5900133" y="7864"/>
                    <a:pt x="5900133" y="17562"/>
                  </a:cubicBezTo>
                  <a:lnTo>
                    <a:pt x="5900133" y="395757"/>
                  </a:lnTo>
                  <a:cubicBezTo>
                    <a:pt x="5900133" y="405455"/>
                    <a:pt x="5892271" y="413319"/>
                    <a:pt x="5882571" y="413319"/>
                  </a:cubicBezTo>
                  <a:lnTo>
                    <a:pt x="5601796" y="413319"/>
                  </a:lnTo>
                  <a:cubicBezTo>
                    <a:pt x="5568360" y="412837"/>
                    <a:pt x="5545423" y="414105"/>
                    <a:pt x="5511987" y="422372"/>
                  </a:cubicBezTo>
                  <a:cubicBezTo>
                    <a:pt x="5308917" y="463927"/>
                    <a:pt x="5156161" y="643602"/>
                    <a:pt x="5156161" y="858955"/>
                  </a:cubicBezTo>
                  <a:lnTo>
                    <a:pt x="5156161" y="1525936"/>
                  </a:lnTo>
                  <a:cubicBezTo>
                    <a:pt x="5156161" y="1550607"/>
                    <a:pt x="5176161" y="1570607"/>
                    <a:pt x="5200832" y="1570607"/>
                  </a:cubicBezTo>
                  <a:lnTo>
                    <a:pt x="5867813" y="1570607"/>
                  </a:lnTo>
                  <a:cubicBezTo>
                    <a:pt x="6083167" y="1570607"/>
                    <a:pt x="6262843" y="1417852"/>
                    <a:pt x="6304398" y="1214782"/>
                  </a:cubicBezTo>
                  <a:lnTo>
                    <a:pt x="6313450" y="1124977"/>
                  </a:lnTo>
                  <a:cubicBezTo>
                    <a:pt x="6313450" y="1031384"/>
                    <a:pt x="6313451" y="937791"/>
                    <a:pt x="6313451" y="844197"/>
                  </a:cubicBezTo>
                  <a:cubicBezTo>
                    <a:pt x="6313451" y="834499"/>
                    <a:pt x="6321315" y="826635"/>
                    <a:pt x="6331013" y="826635"/>
                  </a:cubicBezTo>
                  <a:lnTo>
                    <a:pt x="6709207" y="826635"/>
                  </a:lnTo>
                  <a:cubicBezTo>
                    <a:pt x="6718907" y="826635"/>
                    <a:pt x="6726769" y="834499"/>
                    <a:pt x="6726769" y="844197"/>
                  </a:cubicBezTo>
                  <a:lnTo>
                    <a:pt x="6726769" y="1191446"/>
                  </a:lnTo>
                  <a:lnTo>
                    <a:pt x="6722677" y="1272473"/>
                  </a:lnTo>
                  <a:cubicBezTo>
                    <a:pt x="6682095" y="1672085"/>
                    <a:pt x="6344610" y="1983925"/>
                    <a:pt x="5934289" y="1983925"/>
                  </a:cubicBezTo>
                  <a:lnTo>
                    <a:pt x="5156161" y="1983925"/>
                  </a:lnTo>
                  <a:cubicBezTo>
                    <a:pt x="5156930" y="2199529"/>
                    <a:pt x="5155793" y="2401798"/>
                    <a:pt x="5156562" y="2617403"/>
                  </a:cubicBezTo>
                  <a:cubicBezTo>
                    <a:pt x="5155159" y="2647941"/>
                    <a:pt x="5155663" y="2657526"/>
                    <a:pt x="5125681" y="2657584"/>
                  </a:cubicBezTo>
                  <a:lnTo>
                    <a:pt x="4761894" y="2657584"/>
                  </a:lnTo>
                  <a:cubicBezTo>
                    <a:pt x="4737171" y="2657134"/>
                    <a:pt x="4735307" y="2654778"/>
                    <a:pt x="4733441" y="2633373"/>
                  </a:cubicBezTo>
                  <a:lnTo>
                    <a:pt x="4733441" y="1993140"/>
                  </a:lnTo>
                  <a:lnTo>
                    <a:pt x="4206211" y="1993141"/>
                  </a:lnTo>
                  <a:lnTo>
                    <a:pt x="4312827" y="2289948"/>
                  </a:lnTo>
                  <a:lnTo>
                    <a:pt x="4437281" y="2635316"/>
                  </a:lnTo>
                  <a:cubicBezTo>
                    <a:pt x="4440903" y="2645775"/>
                    <a:pt x="4441009" y="2652131"/>
                    <a:pt x="4428809" y="2657315"/>
                  </a:cubicBezTo>
                  <a:lnTo>
                    <a:pt x="4020048" y="2657584"/>
                  </a:lnTo>
                  <a:cubicBezTo>
                    <a:pt x="4005385" y="2651634"/>
                    <a:pt x="3999511" y="2642168"/>
                    <a:pt x="3991878" y="2629187"/>
                  </a:cubicBezTo>
                  <a:lnTo>
                    <a:pt x="3764077" y="1993141"/>
                  </a:lnTo>
                  <a:lnTo>
                    <a:pt x="2745415" y="1993141"/>
                  </a:lnTo>
                  <a:lnTo>
                    <a:pt x="2514670" y="2634461"/>
                  </a:lnTo>
                  <a:cubicBezTo>
                    <a:pt x="2507039" y="2645684"/>
                    <a:pt x="2508195" y="2651634"/>
                    <a:pt x="2491773" y="2657584"/>
                  </a:cubicBezTo>
                  <a:lnTo>
                    <a:pt x="2083012" y="2657315"/>
                  </a:lnTo>
                  <a:cubicBezTo>
                    <a:pt x="2070812" y="2652131"/>
                    <a:pt x="2078776" y="2646315"/>
                    <a:pt x="2074542" y="2635316"/>
                  </a:cubicBezTo>
                  <a:cubicBezTo>
                    <a:pt x="2229104" y="2197325"/>
                    <a:pt x="2694335" y="904463"/>
                    <a:pt x="3010385" y="29368"/>
                  </a:cubicBezTo>
                  <a:cubicBezTo>
                    <a:pt x="3020191" y="4839"/>
                    <a:pt x="3019449" y="1406"/>
                    <a:pt x="3036287" y="1489"/>
                  </a:cubicBezTo>
                  <a:lnTo>
                    <a:pt x="3475536" y="1489"/>
                  </a:lnTo>
                  <a:cubicBezTo>
                    <a:pt x="3492373" y="6679"/>
                    <a:pt x="3491123" y="7518"/>
                    <a:pt x="3499680" y="25853"/>
                  </a:cubicBezTo>
                  <a:cubicBezTo>
                    <a:pt x="3599862" y="300210"/>
                    <a:pt x="3817610" y="909108"/>
                    <a:pt x="4043994" y="1540848"/>
                  </a:cubicBezTo>
                  <a:lnTo>
                    <a:pt x="4057266" y="1577865"/>
                  </a:lnTo>
                  <a:lnTo>
                    <a:pt x="4733441" y="1577864"/>
                  </a:lnTo>
                  <a:lnTo>
                    <a:pt x="4738823" y="714547"/>
                  </a:lnTo>
                  <a:cubicBezTo>
                    <a:pt x="4774546" y="339229"/>
                    <a:pt x="5079659" y="42137"/>
                    <a:pt x="5454296" y="4092"/>
                  </a:cubicBezTo>
                  <a:lnTo>
                    <a:pt x="5535323" y="0"/>
                  </a:lnTo>
                  <a:close/>
                  <a:moveTo>
                    <a:pt x="687490" y="0"/>
                  </a:moveTo>
                  <a:lnTo>
                    <a:pt x="1383972" y="0"/>
                  </a:lnTo>
                  <a:lnTo>
                    <a:pt x="1750827" y="0"/>
                  </a:lnTo>
                  <a:lnTo>
                    <a:pt x="2447309" y="0"/>
                  </a:lnTo>
                  <a:cubicBezTo>
                    <a:pt x="2460677" y="0"/>
                    <a:pt x="2471515" y="10838"/>
                    <a:pt x="2471515" y="24207"/>
                  </a:cubicBezTo>
                  <a:lnTo>
                    <a:pt x="2471515" y="391071"/>
                  </a:lnTo>
                  <a:cubicBezTo>
                    <a:pt x="2471515" y="404440"/>
                    <a:pt x="2460677" y="415278"/>
                    <a:pt x="2447309" y="415278"/>
                  </a:cubicBezTo>
                  <a:lnTo>
                    <a:pt x="1775038" y="415278"/>
                  </a:lnTo>
                  <a:lnTo>
                    <a:pt x="1775038" y="2633374"/>
                  </a:lnTo>
                  <a:cubicBezTo>
                    <a:pt x="1775038" y="2646744"/>
                    <a:pt x="1764198" y="2657584"/>
                    <a:pt x="1750827" y="2657584"/>
                  </a:cubicBezTo>
                  <a:lnTo>
                    <a:pt x="1383972" y="2657584"/>
                  </a:lnTo>
                  <a:cubicBezTo>
                    <a:pt x="1370600" y="2657584"/>
                    <a:pt x="1359761" y="2646744"/>
                    <a:pt x="1359761" y="2633374"/>
                  </a:cubicBezTo>
                  <a:lnTo>
                    <a:pt x="1359761" y="415278"/>
                  </a:lnTo>
                  <a:lnTo>
                    <a:pt x="687489" y="415277"/>
                  </a:lnTo>
                  <a:cubicBezTo>
                    <a:pt x="674120" y="415277"/>
                    <a:pt x="663283" y="404439"/>
                    <a:pt x="663283" y="391070"/>
                  </a:cubicBezTo>
                  <a:lnTo>
                    <a:pt x="663283" y="24207"/>
                  </a:lnTo>
                  <a:cubicBezTo>
                    <a:pt x="663283" y="10838"/>
                    <a:pt x="674121" y="0"/>
                    <a:pt x="687490" y="0"/>
                  </a:cubicBezTo>
                  <a:close/>
                  <a:moveTo>
                    <a:pt x="24212" y="0"/>
                  </a:moveTo>
                  <a:lnTo>
                    <a:pt x="391066" y="0"/>
                  </a:lnTo>
                  <a:cubicBezTo>
                    <a:pt x="404437" y="0"/>
                    <a:pt x="415277" y="10840"/>
                    <a:pt x="415277" y="24210"/>
                  </a:cubicBezTo>
                  <a:lnTo>
                    <a:pt x="415277" y="391066"/>
                  </a:lnTo>
                  <a:cubicBezTo>
                    <a:pt x="415277" y="404437"/>
                    <a:pt x="404437" y="415277"/>
                    <a:pt x="391066" y="415277"/>
                  </a:cubicBezTo>
                  <a:lnTo>
                    <a:pt x="24212" y="415277"/>
                  </a:lnTo>
                  <a:cubicBezTo>
                    <a:pt x="10840" y="415277"/>
                    <a:pt x="0" y="404437"/>
                    <a:pt x="0" y="391066"/>
                  </a:cubicBezTo>
                  <a:lnTo>
                    <a:pt x="0" y="24210"/>
                  </a:lnTo>
                  <a:cubicBezTo>
                    <a:pt x="0" y="10840"/>
                    <a:pt x="10840" y="0"/>
                    <a:pt x="2421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776778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5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6354000"/>
            <a:ext cx="12192000" cy="504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2" name="Espace réservé du texte 16"/>
          <p:cNvSpPr txBox="1">
            <a:spLocks/>
          </p:cNvSpPr>
          <p:nvPr/>
        </p:nvSpPr>
        <p:spPr>
          <a:xfrm>
            <a:off x="3618475" y="6419474"/>
            <a:ext cx="4955051" cy="40586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bg1"/>
                </a:solidFill>
                <a:latin typeface="Avenir LT Pro 35 Light" panose="020B04020202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dirty="0"/>
              <a:t>MODIFIER LE TITRE DANS LE MODE MASQUE</a:t>
            </a:r>
          </a:p>
        </p:txBody>
      </p:sp>
      <p:grpSp>
        <p:nvGrpSpPr>
          <p:cNvPr id="15" name="Groupe 14"/>
          <p:cNvGrpSpPr/>
          <p:nvPr/>
        </p:nvGrpSpPr>
        <p:grpSpPr>
          <a:xfrm>
            <a:off x="121222" y="6489830"/>
            <a:ext cx="852670" cy="232341"/>
            <a:chOff x="988190" y="1331036"/>
            <a:chExt cx="10215621" cy="2783619"/>
          </a:xfrm>
        </p:grpSpPr>
        <p:sp>
          <p:nvSpPr>
            <p:cNvPr id="16" name="Forme libre 15"/>
            <p:cNvSpPr/>
            <p:nvPr/>
          </p:nvSpPr>
          <p:spPr>
            <a:xfrm>
              <a:off x="988190" y="1331036"/>
              <a:ext cx="2783620" cy="2783619"/>
            </a:xfrm>
            <a:custGeom>
              <a:avLst/>
              <a:gdLst>
                <a:gd name="connsiteX0" fmla="*/ 291329 w 4320000"/>
                <a:gd name="connsiteY0" fmla="*/ 3240000 h 4320000"/>
                <a:gd name="connsiteX1" fmla="*/ 1080000 w 4320000"/>
                <a:gd name="connsiteY1" fmla="*/ 3240000 h 4320000"/>
                <a:gd name="connsiteX2" fmla="*/ 1080000 w 4320000"/>
                <a:gd name="connsiteY2" fmla="*/ 4027836 h 4320000"/>
                <a:gd name="connsiteX3" fmla="*/ 909603 w 4320000"/>
                <a:gd name="connsiteY3" fmla="*/ 3921492 h 4320000"/>
                <a:gd name="connsiteX4" fmla="*/ 368894 w 4320000"/>
                <a:gd name="connsiteY4" fmla="*/ 3367677 h 4320000"/>
                <a:gd name="connsiteX5" fmla="*/ 2809121 w 4320000"/>
                <a:gd name="connsiteY5" fmla="*/ 1080000 h 4320000"/>
                <a:gd name="connsiteX6" fmla="*/ 2790000 w 4320000"/>
                <a:gd name="connsiteY6" fmla="*/ 1099121 h 4320000"/>
                <a:gd name="connsiteX7" fmla="*/ 2789999 w 4320000"/>
                <a:gd name="connsiteY7" fmla="*/ 1510879 h 4320000"/>
                <a:gd name="connsiteX8" fmla="*/ 2809120 w 4320000"/>
                <a:gd name="connsiteY8" fmla="*/ 1530000 h 4320000"/>
                <a:gd name="connsiteX9" fmla="*/ 3220879 w 4320000"/>
                <a:gd name="connsiteY9" fmla="*/ 1530001 h 4320000"/>
                <a:gd name="connsiteX10" fmla="*/ 3240000 w 4320000"/>
                <a:gd name="connsiteY10" fmla="*/ 1510880 h 4320000"/>
                <a:gd name="connsiteX11" fmla="*/ 3240000 w 4320000"/>
                <a:gd name="connsiteY11" fmla="*/ 1099121 h 4320000"/>
                <a:gd name="connsiteX12" fmla="*/ 3220879 w 4320000"/>
                <a:gd name="connsiteY12" fmla="*/ 1080000 h 4320000"/>
                <a:gd name="connsiteX13" fmla="*/ 2160000 w 4320000"/>
                <a:gd name="connsiteY13" fmla="*/ 0 h 4320000"/>
                <a:gd name="connsiteX14" fmla="*/ 4320000 w 4320000"/>
                <a:gd name="connsiteY14" fmla="*/ 2160000 h 4320000"/>
                <a:gd name="connsiteX15" fmla="*/ 2160000 w 4320000"/>
                <a:gd name="connsiteY15" fmla="*/ 4320000 h 4320000"/>
                <a:gd name="connsiteX16" fmla="*/ 1620183 w 4320000"/>
                <a:gd name="connsiteY16" fmla="*/ 4251998 h 4320000"/>
                <a:gd name="connsiteX17" fmla="*/ 1530000 w 4320000"/>
                <a:gd name="connsiteY17" fmla="*/ 4225784 h 4320000"/>
                <a:gd name="connsiteX18" fmla="*/ 1530000 w 4320000"/>
                <a:gd name="connsiteY18" fmla="*/ 3240000 h 4320000"/>
                <a:gd name="connsiteX19" fmla="*/ 2377188 w 4320000"/>
                <a:gd name="connsiteY19" fmla="*/ 3240000 h 4320000"/>
                <a:gd name="connsiteX20" fmla="*/ 3235545 w 4320000"/>
                <a:gd name="connsiteY20" fmla="*/ 2465406 h 4320000"/>
                <a:gd name="connsiteX21" fmla="*/ 3240000 w 4320000"/>
                <a:gd name="connsiteY21" fmla="*/ 2377188 h 4320000"/>
                <a:gd name="connsiteX22" fmla="*/ 3240000 w 4320000"/>
                <a:gd name="connsiteY22" fmla="*/ 1999121 h 4320000"/>
                <a:gd name="connsiteX23" fmla="*/ 3220879 w 4320000"/>
                <a:gd name="connsiteY23" fmla="*/ 1980000 h 4320000"/>
                <a:gd name="connsiteX24" fmla="*/ 2809121 w 4320000"/>
                <a:gd name="connsiteY24" fmla="*/ 1980000 h 4320000"/>
                <a:gd name="connsiteX25" fmla="*/ 2790000 w 4320000"/>
                <a:gd name="connsiteY25" fmla="*/ 1999121 h 4320000"/>
                <a:gd name="connsiteX26" fmla="*/ 2789999 w 4320000"/>
                <a:gd name="connsiteY26" fmla="*/ 2304820 h 4320000"/>
                <a:gd name="connsiteX27" fmla="*/ 2780143 w 4320000"/>
                <a:gd name="connsiteY27" fmla="*/ 2402595 h 4320000"/>
                <a:gd name="connsiteX28" fmla="*/ 2390699 w 4320000"/>
                <a:gd name="connsiteY28" fmla="*/ 2782422 h 4320000"/>
                <a:gd name="connsiteX29" fmla="*/ 2304818 w 4320000"/>
                <a:gd name="connsiteY29" fmla="*/ 2790000 h 4320000"/>
                <a:gd name="connsiteX30" fmla="*/ 1578634 w 4320000"/>
                <a:gd name="connsiteY30" fmla="*/ 2790000 h 4320000"/>
                <a:gd name="connsiteX31" fmla="*/ 1559705 w 4320000"/>
                <a:gd name="connsiteY31" fmla="*/ 2786178 h 4320000"/>
                <a:gd name="connsiteX32" fmla="*/ 1530000 w 4320000"/>
                <a:gd name="connsiteY32" fmla="*/ 2741364 h 4320000"/>
                <a:gd name="connsiteX33" fmla="*/ 1530000 w 4320000"/>
                <a:gd name="connsiteY33" fmla="*/ 2015188 h 4320000"/>
                <a:gd name="connsiteX34" fmla="*/ 1917406 w 4320000"/>
                <a:gd name="connsiteY34" fmla="*/ 1539858 h 4320000"/>
                <a:gd name="connsiteX35" fmla="*/ 2015185 w 4320000"/>
                <a:gd name="connsiteY35" fmla="*/ 1530001 h 4320000"/>
                <a:gd name="connsiteX36" fmla="*/ 2320879 w 4320000"/>
                <a:gd name="connsiteY36" fmla="*/ 1530001 h 4320000"/>
                <a:gd name="connsiteX37" fmla="*/ 2340000 w 4320000"/>
                <a:gd name="connsiteY37" fmla="*/ 1510880 h 4320000"/>
                <a:gd name="connsiteX38" fmla="*/ 2340000 w 4320000"/>
                <a:gd name="connsiteY38" fmla="*/ 1099121 h 4320000"/>
                <a:gd name="connsiteX39" fmla="*/ 2320879 w 4320000"/>
                <a:gd name="connsiteY39" fmla="*/ 1080000 h 4320000"/>
                <a:gd name="connsiteX40" fmla="*/ 1942812 w 4320000"/>
                <a:gd name="connsiteY40" fmla="*/ 1080000 h 4320000"/>
                <a:gd name="connsiteX41" fmla="*/ 1854594 w 4320000"/>
                <a:gd name="connsiteY41" fmla="*/ 1084455 h 4320000"/>
                <a:gd name="connsiteX42" fmla="*/ 1080000 w 4320000"/>
                <a:gd name="connsiteY42" fmla="*/ 1942812 h 4320000"/>
                <a:gd name="connsiteX43" fmla="*/ 1080000 w 4320000"/>
                <a:gd name="connsiteY43" fmla="*/ 2790000 h 4320000"/>
                <a:gd name="connsiteX44" fmla="*/ 93942 w 4320000"/>
                <a:gd name="connsiteY44" fmla="*/ 2790000 h 4320000"/>
                <a:gd name="connsiteX45" fmla="*/ 43884 w 4320000"/>
                <a:gd name="connsiteY45" fmla="*/ 2595315 h 4320000"/>
                <a:gd name="connsiteX46" fmla="*/ 0 w 4320000"/>
                <a:gd name="connsiteY46" fmla="*/ 2160000 h 4320000"/>
                <a:gd name="connsiteX47" fmla="*/ 2160000 w 4320000"/>
                <a:gd name="connsiteY47" fmla="*/ 0 h 432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320000" h="4320000">
                  <a:moveTo>
                    <a:pt x="291329" y="3240000"/>
                  </a:moveTo>
                  <a:lnTo>
                    <a:pt x="1080000" y="3240000"/>
                  </a:lnTo>
                  <a:lnTo>
                    <a:pt x="1080000" y="4027836"/>
                  </a:lnTo>
                  <a:lnTo>
                    <a:pt x="909603" y="3921492"/>
                  </a:lnTo>
                  <a:cubicBezTo>
                    <a:pt x="697875" y="3770924"/>
                    <a:pt x="514457" y="3583138"/>
                    <a:pt x="368894" y="3367677"/>
                  </a:cubicBezTo>
                  <a:close/>
                  <a:moveTo>
                    <a:pt x="2809121" y="1080000"/>
                  </a:moveTo>
                  <a:cubicBezTo>
                    <a:pt x="2798561" y="1080000"/>
                    <a:pt x="2790000" y="1088561"/>
                    <a:pt x="2790000" y="1099121"/>
                  </a:cubicBezTo>
                  <a:lnTo>
                    <a:pt x="2789999" y="1510879"/>
                  </a:lnTo>
                  <a:cubicBezTo>
                    <a:pt x="2789999" y="1521439"/>
                    <a:pt x="2798560" y="1530000"/>
                    <a:pt x="2809120" y="1530000"/>
                  </a:cubicBezTo>
                  <a:cubicBezTo>
                    <a:pt x="2946373" y="1530000"/>
                    <a:pt x="3083626" y="1530001"/>
                    <a:pt x="3220879" y="1530001"/>
                  </a:cubicBezTo>
                  <a:cubicBezTo>
                    <a:pt x="3231439" y="1530001"/>
                    <a:pt x="3240000" y="1521440"/>
                    <a:pt x="3240000" y="1510880"/>
                  </a:cubicBezTo>
                  <a:lnTo>
                    <a:pt x="3240000" y="1099121"/>
                  </a:lnTo>
                  <a:cubicBezTo>
                    <a:pt x="3240000" y="1088561"/>
                    <a:pt x="3231439" y="1080000"/>
                    <a:pt x="3220879" y="1080000"/>
                  </a:cubicBezTo>
                  <a:close/>
                  <a:moveTo>
                    <a:pt x="2160000" y="0"/>
                  </a:moveTo>
                  <a:cubicBezTo>
                    <a:pt x="3352935" y="0"/>
                    <a:pt x="4320000" y="967065"/>
                    <a:pt x="4320000" y="2160000"/>
                  </a:cubicBezTo>
                  <a:cubicBezTo>
                    <a:pt x="4320000" y="3352935"/>
                    <a:pt x="3352935" y="4320000"/>
                    <a:pt x="2160000" y="4320000"/>
                  </a:cubicBezTo>
                  <a:cubicBezTo>
                    <a:pt x="1973604" y="4320000"/>
                    <a:pt x="1792722" y="4296390"/>
                    <a:pt x="1620183" y="4251998"/>
                  </a:cubicBezTo>
                  <a:lnTo>
                    <a:pt x="1530000" y="4225784"/>
                  </a:lnTo>
                  <a:lnTo>
                    <a:pt x="1530000" y="3240000"/>
                  </a:lnTo>
                  <a:lnTo>
                    <a:pt x="2377188" y="3240000"/>
                  </a:lnTo>
                  <a:cubicBezTo>
                    <a:pt x="2823924" y="3240000"/>
                    <a:pt x="3191361" y="2900484"/>
                    <a:pt x="3235545" y="2465406"/>
                  </a:cubicBezTo>
                  <a:lnTo>
                    <a:pt x="3240000" y="2377188"/>
                  </a:lnTo>
                  <a:lnTo>
                    <a:pt x="3240000" y="1999121"/>
                  </a:lnTo>
                  <a:cubicBezTo>
                    <a:pt x="3240000" y="1988561"/>
                    <a:pt x="3231439" y="1980000"/>
                    <a:pt x="3220879" y="1980000"/>
                  </a:cubicBezTo>
                  <a:lnTo>
                    <a:pt x="2809121" y="1980000"/>
                  </a:lnTo>
                  <a:cubicBezTo>
                    <a:pt x="2798561" y="1980000"/>
                    <a:pt x="2790000" y="1988561"/>
                    <a:pt x="2790000" y="1999121"/>
                  </a:cubicBezTo>
                  <a:lnTo>
                    <a:pt x="2789999" y="2304820"/>
                  </a:lnTo>
                  <a:lnTo>
                    <a:pt x="2780143" y="2402595"/>
                  </a:lnTo>
                  <a:cubicBezTo>
                    <a:pt x="2740556" y="2596051"/>
                    <a:pt x="2585835" y="2747566"/>
                    <a:pt x="2390699" y="2782422"/>
                  </a:cubicBezTo>
                  <a:lnTo>
                    <a:pt x="2304818" y="2790000"/>
                  </a:lnTo>
                  <a:lnTo>
                    <a:pt x="1578634" y="2790000"/>
                  </a:lnTo>
                  <a:lnTo>
                    <a:pt x="1559705" y="2786178"/>
                  </a:lnTo>
                  <a:cubicBezTo>
                    <a:pt x="1542249" y="2778795"/>
                    <a:pt x="1530000" y="2761510"/>
                    <a:pt x="1530000" y="2741364"/>
                  </a:cubicBezTo>
                  <a:lnTo>
                    <a:pt x="1530000" y="2015188"/>
                  </a:lnTo>
                  <a:cubicBezTo>
                    <a:pt x="1530000" y="1780722"/>
                    <a:pt x="1696314" y="1585100"/>
                    <a:pt x="1917406" y="1539858"/>
                  </a:cubicBezTo>
                  <a:cubicBezTo>
                    <a:pt x="1953809" y="1530857"/>
                    <a:pt x="1978782" y="1529477"/>
                    <a:pt x="2015185" y="1530001"/>
                  </a:cubicBezTo>
                  <a:lnTo>
                    <a:pt x="2320879" y="1530001"/>
                  </a:lnTo>
                  <a:cubicBezTo>
                    <a:pt x="2331439" y="1530001"/>
                    <a:pt x="2340000" y="1521440"/>
                    <a:pt x="2340000" y="1510880"/>
                  </a:cubicBezTo>
                  <a:lnTo>
                    <a:pt x="2340000" y="1099121"/>
                  </a:lnTo>
                  <a:cubicBezTo>
                    <a:pt x="2340000" y="1088561"/>
                    <a:pt x="2331439" y="1080000"/>
                    <a:pt x="2320879" y="1080000"/>
                  </a:cubicBezTo>
                  <a:lnTo>
                    <a:pt x="1942812" y="1080000"/>
                  </a:lnTo>
                  <a:lnTo>
                    <a:pt x="1854594" y="1084455"/>
                  </a:lnTo>
                  <a:cubicBezTo>
                    <a:pt x="1419516" y="1128639"/>
                    <a:pt x="1080000" y="1496077"/>
                    <a:pt x="1080000" y="1942812"/>
                  </a:cubicBezTo>
                  <a:lnTo>
                    <a:pt x="1080000" y="2790000"/>
                  </a:lnTo>
                  <a:lnTo>
                    <a:pt x="93942" y="2790000"/>
                  </a:lnTo>
                  <a:lnTo>
                    <a:pt x="43884" y="2595315"/>
                  </a:lnTo>
                  <a:cubicBezTo>
                    <a:pt x="15111" y="2454705"/>
                    <a:pt x="0" y="2309117"/>
                    <a:pt x="0" y="2160000"/>
                  </a:cubicBezTo>
                  <a:cubicBezTo>
                    <a:pt x="0" y="967065"/>
                    <a:pt x="967065" y="0"/>
                    <a:pt x="2160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158029" y="1331036"/>
              <a:ext cx="7045782" cy="2783618"/>
            </a:xfrm>
            <a:custGeom>
              <a:avLst/>
              <a:gdLst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6331013 w 6726769"/>
                <a:gd name="connsiteY12" fmla="*/ 0 h 2657584"/>
                <a:gd name="connsiteX13" fmla="*/ 6709207 w 6726769"/>
                <a:gd name="connsiteY13" fmla="*/ 0 h 2657584"/>
                <a:gd name="connsiteX14" fmla="*/ 6726769 w 6726769"/>
                <a:gd name="connsiteY14" fmla="*/ 17562 h 2657584"/>
                <a:gd name="connsiteX15" fmla="*/ 6726769 w 6726769"/>
                <a:gd name="connsiteY15" fmla="*/ 395757 h 2657584"/>
                <a:gd name="connsiteX16" fmla="*/ 6709207 w 6726769"/>
                <a:gd name="connsiteY16" fmla="*/ 413319 h 2657584"/>
                <a:gd name="connsiteX17" fmla="*/ 6331013 w 6726769"/>
                <a:gd name="connsiteY17" fmla="*/ 413318 h 2657584"/>
                <a:gd name="connsiteX18" fmla="*/ 6313450 w 6726769"/>
                <a:gd name="connsiteY18" fmla="*/ 395756 h 2657584"/>
                <a:gd name="connsiteX19" fmla="*/ 6313451 w 6726769"/>
                <a:gd name="connsiteY19" fmla="*/ 17562 h 2657584"/>
                <a:gd name="connsiteX20" fmla="*/ 6331013 w 6726769"/>
                <a:gd name="connsiteY20" fmla="*/ 0 h 2657584"/>
                <a:gd name="connsiteX21" fmla="*/ 5535323 w 6726769"/>
                <a:gd name="connsiteY21" fmla="*/ 0 h 2657584"/>
                <a:gd name="connsiteX22" fmla="*/ 5882571 w 6726769"/>
                <a:gd name="connsiteY22" fmla="*/ 0 h 2657584"/>
                <a:gd name="connsiteX23" fmla="*/ 5900133 w 6726769"/>
                <a:gd name="connsiteY23" fmla="*/ 17562 h 2657584"/>
                <a:gd name="connsiteX24" fmla="*/ 5900133 w 6726769"/>
                <a:gd name="connsiteY24" fmla="*/ 395757 h 2657584"/>
                <a:gd name="connsiteX25" fmla="*/ 5882571 w 6726769"/>
                <a:gd name="connsiteY25" fmla="*/ 413319 h 2657584"/>
                <a:gd name="connsiteX26" fmla="*/ 5601796 w 6726769"/>
                <a:gd name="connsiteY26" fmla="*/ 413319 h 2657584"/>
                <a:gd name="connsiteX27" fmla="*/ 5511987 w 6726769"/>
                <a:gd name="connsiteY27" fmla="*/ 422372 h 2657584"/>
                <a:gd name="connsiteX28" fmla="*/ 5156161 w 6726769"/>
                <a:gd name="connsiteY28" fmla="*/ 858955 h 2657584"/>
                <a:gd name="connsiteX29" fmla="*/ 5156161 w 6726769"/>
                <a:gd name="connsiteY29" fmla="*/ 1525936 h 2657584"/>
                <a:gd name="connsiteX30" fmla="*/ 5200832 w 6726769"/>
                <a:gd name="connsiteY30" fmla="*/ 1570607 h 2657584"/>
                <a:gd name="connsiteX31" fmla="*/ 5867813 w 6726769"/>
                <a:gd name="connsiteY31" fmla="*/ 1570607 h 2657584"/>
                <a:gd name="connsiteX32" fmla="*/ 6304398 w 6726769"/>
                <a:gd name="connsiteY32" fmla="*/ 1214782 h 2657584"/>
                <a:gd name="connsiteX33" fmla="*/ 6313450 w 6726769"/>
                <a:gd name="connsiteY33" fmla="*/ 1124977 h 2657584"/>
                <a:gd name="connsiteX34" fmla="*/ 6313451 w 6726769"/>
                <a:gd name="connsiteY34" fmla="*/ 844197 h 2657584"/>
                <a:gd name="connsiteX35" fmla="*/ 6331013 w 6726769"/>
                <a:gd name="connsiteY35" fmla="*/ 826635 h 2657584"/>
                <a:gd name="connsiteX36" fmla="*/ 6709207 w 6726769"/>
                <a:gd name="connsiteY36" fmla="*/ 826635 h 2657584"/>
                <a:gd name="connsiteX37" fmla="*/ 6726769 w 6726769"/>
                <a:gd name="connsiteY37" fmla="*/ 844197 h 2657584"/>
                <a:gd name="connsiteX38" fmla="*/ 6726769 w 6726769"/>
                <a:gd name="connsiteY38" fmla="*/ 1191446 h 2657584"/>
                <a:gd name="connsiteX39" fmla="*/ 6722677 w 6726769"/>
                <a:gd name="connsiteY39" fmla="*/ 1272473 h 2657584"/>
                <a:gd name="connsiteX40" fmla="*/ 5934289 w 6726769"/>
                <a:gd name="connsiteY40" fmla="*/ 1983925 h 2657584"/>
                <a:gd name="connsiteX41" fmla="*/ 5156161 w 6726769"/>
                <a:gd name="connsiteY41" fmla="*/ 1983925 h 2657584"/>
                <a:gd name="connsiteX42" fmla="*/ 5156562 w 6726769"/>
                <a:gd name="connsiteY42" fmla="*/ 2617403 h 2657584"/>
                <a:gd name="connsiteX43" fmla="*/ 5125681 w 6726769"/>
                <a:gd name="connsiteY43" fmla="*/ 2657584 h 2657584"/>
                <a:gd name="connsiteX44" fmla="*/ 4761894 w 6726769"/>
                <a:gd name="connsiteY44" fmla="*/ 2657584 h 2657584"/>
                <a:gd name="connsiteX45" fmla="*/ 4733441 w 6726769"/>
                <a:gd name="connsiteY45" fmla="*/ 2633373 h 2657584"/>
                <a:gd name="connsiteX46" fmla="*/ 4733441 w 6726769"/>
                <a:gd name="connsiteY46" fmla="*/ 1993140 h 2657584"/>
                <a:gd name="connsiteX47" fmla="*/ 4706347 w 6726769"/>
                <a:gd name="connsiteY47" fmla="*/ 1993140 h 2657584"/>
                <a:gd name="connsiteX48" fmla="*/ 4706347 w 6726769"/>
                <a:gd name="connsiteY48" fmla="*/ 1991367 h 2657584"/>
                <a:gd name="connsiteX49" fmla="*/ 4460185 w 6726769"/>
                <a:gd name="connsiteY49" fmla="*/ 1991366 h 2657584"/>
                <a:gd name="connsiteX50" fmla="*/ 4460185 w 6726769"/>
                <a:gd name="connsiteY50" fmla="*/ 1993141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460185 w 6726769"/>
                <a:gd name="connsiteY50" fmla="*/ 1991366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5535323 w 6726769"/>
                <a:gd name="connsiteY78" fmla="*/ 0 h 2657584"/>
                <a:gd name="connsiteX79" fmla="*/ 687490 w 6726769"/>
                <a:gd name="connsiteY79" fmla="*/ 0 h 2657584"/>
                <a:gd name="connsiteX80" fmla="*/ 1383972 w 6726769"/>
                <a:gd name="connsiteY80" fmla="*/ 0 h 2657584"/>
                <a:gd name="connsiteX81" fmla="*/ 1750827 w 6726769"/>
                <a:gd name="connsiteY81" fmla="*/ 0 h 2657584"/>
                <a:gd name="connsiteX82" fmla="*/ 2447309 w 6726769"/>
                <a:gd name="connsiteY82" fmla="*/ 0 h 2657584"/>
                <a:gd name="connsiteX83" fmla="*/ 2471515 w 6726769"/>
                <a:gd name="connsiteY83" fmla="*/ 24207 h 2657584"/>
                <a:gd name="connsiteX84" fmla="*/ 2471515 w 6726769"/>
                <a:gd name="connsiteY84" fmla="*/ 391071 h 2657584"/>
                <a:gd name="connsiteX85" fmla="*/ 2447309 w 6726769"/>
                <a:gd name="connsiteY85" fmla="*/ 415278 h 2657584"/>
                <a:gd name="connsiteX86" fmla="*/ 1775038 w 6726769"/>
                <a:gd name="connsiteY86" fmla="*/ 415278 h 2657584"/>
                <a:gd name="connsiteX87" fmla="*/ 1775038 w 6726769"/>
                <a:gd name="connsiteY87" fmla="*/ 2633374 h 2657584"/>
                <a:gd name="connsiteX88" fmla="*/ 1750827 w 6726769"/>
                <a:gd name="connsiteY88" fmla="*/ 2657584 h 2657584"/>
                <a:gd name="connsiteX89" fmla="*/ 1383972 w 6726769"/>
                <a:gd name="connsiteY89" fmla="*/ 2657584 h 2657584"/>
                <a:gd name="connsiteX90" fmla="*/ 1359761 w 6726769"/>
                <a:gd name="connsiteY90" fmla="*/ 2633374 h 2657584"/>
                <a:gd name="connsiteX91" fmla="*/ 1359761 w 6726769"/>
                <a:gd name="connsiteY91" fmla="*/ 415278 h 2657584"/>
                <a:gd name="connsiteX92" fmla="*/ 687489 w 6726769"/>
                <a:gd name="connsiteY92" fmla="*/ 415277 h 2657584"/>
                <a:gd name="connsiteX93" fmla="*/ 663283 w 6726769"/>
                <a:gd name="connsiteY93" fmla="*/ 391070 h 2657584"/>
                <a:gd name="connsiteX94" fmla="*/ 663283 w 6726769"/>
                <a:gd name="connsiteY94" fmla="*/ 24207 h 2657584"/>
                <a:gd name="connsiteX95" fmla="*/ 687490 w 6726769"/>
                <a:gd name="connsiteY95" fmla="*/ 0 h 2657584"/>
                <a:gd name="connsiteX96" fmla="*/ 24212 w 6726769"/>
                <a:gd name="connsiteY96" fmla="*/ 0 h 2657584"/>
                <a:gd name="connsiteX97" fmla="*/ 391066 w 6726769"/>
                <a:gd name="connsiteY97" fmla="*/ 0 h 2657584"/>
                <a:gd name="connsiteX98" fmla="*/ 415277 w 6726769"/>
                <a:gd name="connsiteY98" fmla="*/ 24210 h 2657584"/>
                <a:gd name="connsiteX99" fmla="*/ 415277 w 6726769"/>
                <a:gd name="connsiteY99" fmla="*/ 391066 h 2657584"/>
                <a:gd name="connsiteX100" fmla="*/ 391066 w 6726769"/>
                <a:gd name="connsiteY100" fmla="*/ 415277 h 2657584"/>
                <a:gd name="connsiteX101" fmla="*/ 24212 w 6726769"/>
                <a:gd name="connsiteY101" fmla="*/ 415277 h 2657584"/>
                <a:gd name="connsiteX102" fmla="*/ 0 w 6726769"/>
                <a:gd name="connsiteY102" fmla="*/ 391066 h 2657584"/>
                <a:gd name="connsiteX103" fmla="*/ 0 w 6726769"/>
                <a:gd name="connsiteY103" fmla="*/ 24210 h 2657584"/>
                <a:gd name="connsiteX104" fmla="*/ 24212 w 6726769"/>
                <a:gd name="connsiteY104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460185 w 6726769"/>
                <a:gd name="connsiteY69" fmla="*/ 1578048 h 2657584"/>
                <a:gd name="connsiteX70" fmla="*/ 4706347 w 6726769"/>
                <a:gd name="connsiteY70" fmla="*/ 1578048 h 2657584"/>
                <a:gd name="connsiteX71" fmla="*/ 4706347 w 6726769"/>
                <a:gd name="connsiteY71" fmla="*/ 1577864 h 2657584"/>
                <a:gd name="connsiteX72" fmla="*/ 4733441 w 6726769"/>
                <a:gd name="connsiteY72" fmla="*/ 1577864 h 2657584"/>
                <a:gd name="connsiteX73" fmla="*/ 4733441 w 6726769"/>
                <a:gd name="connsiteY73" fmla="*/ 1197092 h 2657584"/>
                <a:gd name="connsiteX74" fmla="*/ 4733441 w 6726769"/>
                <a:gd name="connsiteY74" fmla="*/ 796235 h 2657584"/>
                <a:gd name="connsiteX75" fmla="*/ 4740728 w 6726769"/>
                <a:gd name="connsiteY75" fmla="*/ 714547 h 2657584"/>
                <a:gd name="connsiteX76" fmla="*/ 5454296 w 6726769"/>
                <a:gd name="connsiteY76" fmla="*/ 4092 h 2657584"/>
                <a:gd name="connsiteX77" fmla="*/ 5535323 w 6726769"/>
                <a:gd name="connsiteY77" fmla="*/ 0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706347 w 6726769"/>
                <a:gd name="connsiteY69" fmla="*/ 1578048 h 2657584"/>
                <a:gd name="connsiteX70" fmla="*/ 4706347 w 6726769"/>
                <a:gd name="connsiteY70" fmla="*/ 1577864 h 2657584"/>
                <a:gd name="connsiteX71" fmla="*/ 4733441 w 6726769"/>
                <a:gd name="connsiteY71" fmla="*/ 1577864 h 2657584"/>
                <a:gd name="connsiteX72" fmla="*/ 4733441 w 6726769"/>
                <a:gd name="connsiteY72" fmla="*/ 1197092 h 2657584"/>
                <a:gd name="connsiteX73" fmla="*/ 4733441 w 6726769"/>
                <a:gd name="connsiteY73" fmla="*/ 796235 h 2657584"/>
                <a:gd name="connsiteX74" fmla="*/ 4740728 w 6726769"/>
                <a:gd name="connsiteY74" fmla="*/ 714547 h 2657584"/>
                <a:gd name="connsiteX75" fmla="*/ 5454296 w 6726769"/>
                <a:gd name="connsiteY75" fmla="*/ 4092 h 2657584"/>
                <a:gd name="connsiteX76" fmla="*/ 5535323 w 6726769"/>
                <a:gd name="connsiteY76" fmla="*/ 0 h 2657584"/>
                <a:gd name="connsiteX77" fmla="*/ 687490 w 6726769"/>
                <a:gd name="connsiteY77" fmla="*/ 0 h 2657584"/>
                <a:gd name="connsiteX78" fmla="*/ 1383972 w 6726769"/>
                <a:gd name="connsiteY78" fmla="*/ 0 h 2657584"/>
                <a:gd name="connsiteX79" fmla="*/ 1750827 w 6726769"/>
                <a:gd name="connsiteY79" fmla="*/ 0 h 2657584"/>
                <a:gd name="connsiteX80" fmla="*/ 2447309 w 6726769"/>
                <a:gd name="connsiteY80" fmla="*/ 0 h 2657584"/>
                <a:gd name="connsiteX81" fmla="*/ 2471515 w 6726769"/>
                <a:gd name="connsiteY81" fmla="*/ 24207 h 2657584"/>
                <a:gd name="connsiteX82" fmla="*/ 2471515 w 6726769"/>
                <a:gd name="connsiteY82" fmla="*/ 391071 h 2657584"/>
                <a:gd name="connsiteX83" fmla="*/ 2447309 w 6726769"/>
                <a:gd name="connsiteY83" fmla="*/ 415278 h 2657584"/>
                <a:gd name="connsiteX84" fmla="*/ 1775038 w 6726769"/>
                <a:gd name="connsiteY84" fmla="*/ 415278 h 2657584"/>
                <a:gd name="connsiteX85" fmla="*/ 1775038 w 6726769"/>
                <a:gd name="connsiteY85" fmla="*/ 2633374 h 2657584"/>
                <a:gd name="connsiteX86" fmla="*/ 1750827 w 6726769"/>
                <a:gd name="connsiteY86" fmla="*/ 2657584 h 2657584"/>
                <a:gd name="connsiteX87" fmla="*/ 1383972 w 6726769"/>
                <a:gd name="connsiteY87" fmla="*/ 2657584 h 2657584"/>
                <a:gd name="connsiteX88" fmla="*/ 1359761 w 6726769"/>
                <a:gd name="connsiteY88" fmla="*/ 2633374 h 2657584"/>
                <a:gd name="connsiteX89" fmla="*/ 1359761 w 6726769"/>
                <a:gd name="connsiteY89" fmla="*/ 415278 h 2657584"/>
                <a:gd name="connsiteX90" fmla="*/ 687489 w 6726769"/>
                <a:gd name="connsiteY90" fmla="*/ 415277 h 2657584"/>
                <a:gd name="connsiteX91" fmla="*/ 663283 w 6726769"/>
                <a:gd name="connsiteY91" fmla="*/ 391070 h 2657584"/>
                <a:gd name="connsiteX92" fmla="*/ 663283 w 6726769"/>
                <a:gd name="connsiteY92" fmla="*/ 24207 h 2657584"/>
                <a:gd name="connsiteX93" fmla="*/ 687490 w 6726769"/>
                <a:gd name="connsiteY93" fmla="*/ 0 h 2657584"/>
                <a:gd name="connsiteX94" fmla="*/ 24212 w 6726769"/>
                <a:gd name="connsiteY94" fmla="*/ 0 h 2657584"/>
                <a:gd name="connsiteX95" fmla="*/ 391066 w 6726769"/>
                <a:gd name="connsiteY95" fmla="*/ 0 h 2657584"/>
                <a:gd name="connsiteX96" fmla="*/ 415277 w 6726769"/>
                <a:gd name="connsiteY96" fmla="*/ 24210 h 2657584"/>
                <a:gd name="connsiteX97" fmla="*/ 415277 w 6726769"/>
                <a:gd name="connsiteY97" fmla="*/ 391066 h 2657584"/>
                <a:gd name="connsiteX98" fmla="*/ 391066 w 6726769"/>
                <a:gd name="connsiteY98" fmla="*/ 415277 h 2657584"/>
                <a:gd name="connsiteX99" fmla="*/ 24212 w 6726769"/>
                <a:gd name="connsiteY99" fmla="*/ 415277 h 2657584"/>
                <a:gd name="connsiteX100" fmla="*/ 0 w 6726769"/>
                <a:gd name="connsiteY100" fmla="*/ 391066 h 2657584"/>
                <a:gd name="connsiteX101" fmla="*/ 0 w 6726769"/>
                <a:gd name="connsiteY101" fmla="*/ 24210 h 2657584"/>
                <a:gd name="connsiteX102" fmla="*/ 24212 w 6726769"/>
                <a:gd name="connsiteY102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1197092 h 2657584"/>
                <a:gd name="connsiteX72" fmla="*/ 4733441 w 6726769"/>
                <a:gd name="connsiteY72" fmla="*/ 796235 h 2657584"/>
                <a:gd name="connsiteX73" fmla="*/ 4740728 w 6726769"/>
                <a:gd name="connsiteY73" fmla="*/ 714547 h 2657584"/>
                <a:gd name="connsiteX74" fmla="*/ 5454296 w 6726769"/>
                <a:gd name="connsiteY74" fmla="*/ 4092 h 2657584"/>
                <a:gd name="connsiteX75" fmla="*/ 5535323 w 6726769"/>
                <a:gd name="connsiteY75" fmla="*/ 0 h 2657584"/>
                <a:gd name="connsiteX76" fmla="*/ 687490 w 6726769"/>
                <a:gd name="connsiteY76" fmla="*/ 0 h 2657584"/>
                <a:gd name="connsiteX77" fmla="*/ 1383972 w 6726769"/>
                <a:gd name="connsiteY77" fmla="*/ 0 h 2657584"/>
                <a:gd name="connsiteX78" fmla="*/ 1750827 w 6726769"/>
                <a:gd name="connsiteY78" fmla="*/ 0 h 2657584"/>
                <a:gd name="connsiteX79" fmla="*/ 2447309 w 6726769"/>
                <a:gd name="connsiteY79" fmla="*/ 0 h 2657584"/>
                <a:gd name="connsiteX80" fmla="*/ 2471515 w 6726769"/>
                <a:gd name="connsiteY80" fmla="*/ 24207 h 2657584"/>
                <a:gd name="connsiteX81" fmla="*/ 2471515 w 6726769"/>
                <a:gd name="connsiteY81" fmla="*/ 391071 h 2657584"/>
                <a:gd name="connsiteX82" fmla="*/ 2447309 w 6726769"/>
                <a:gd name="connsiteY82" fmla="*/ 415278 h 2657584"/>
                <a:gd name="connsiteX83" fmla="*/ 1775038 w 6726769"/>
                <a:gd name="connsiteY83" fmla="*/ 415278 h 2657584"/>
                <a:gd name="connsiteX84" fmla="*/ 1775038 w 6726769"/>
                <a:gd name="connsiteY84" fmla="*/ 2633374 h 2657584"/>
                <a:gd name="connsiteX85" fmla="*/ 1750827 w 6726769"/>
                <a:gd name="connsiteY85" fmla="*/ 2657584 h 2657584"/>
                <a:gd name="connsiteX86" fmla="*/ 1383972 w 6726769"/>
                <a:gd name="connsiteY86" fmla="*/ 2657584 h 2657584"/>
                <a:gd name="connsiteX87" fmla="*/ 1359761 w 6726769"/>
                <a:gd name="connsiteY87" fmla="*/ 2633374 h 2657584"/>
                <a:gd name="connsiteX88" fmla="*/ 1359761 w 6726769"/>
                <a:gd name="connsiteY88" fmla="*/ 415278 h 2657584"/>
                <a:gd name="connsiteX89" fmla="*/ 687489 w 6726769"/>
                <a:gd name="connsiteY89" fmla="*/ 415277 h 2657584"/>
                <a:gd name="connsiteX90" fmla="*/ 663283 w 6726769"/>
                <a:gd name="connsiteY90" fmla="*/ 391070 h 2657584"/>
                <a:gd name="connsiteX91" fmla="*/ 663283 w 6726769"/>
                <a:gd name="connsiteY91" fmla="*/ 24207 h 2657584"/>
                <a:gd name="connsiteX92" fmla="*/ 687490 w 6726769"/>
                <a:gd name="connsiteY92" fmla="*/ 0 h 2657584"/>
                <a:gd name="connsiteX93" fmla="*/ 24212 w 6726769"/>
                <a:gd name="connsiteY93" fmla="*/ 0 h 2657584"/>
                <a:gd name="connsiteX94" fmla="*/ 391066 w 6726769"/>
                <a:gd name="connsiteY94" fmla="*/ 0 h 2657584"/>
                <a:gd name="connsiteX95" fmla="*/ 415277 w 6726769"/>
                <a:gd name="connsiteY95" fmla="*/ 24210 h 2657584"/>
                <a:gd name="connsiteX96" fmla="*/ 415277 w 6726769"/>
                <a:gd name="connsiteY96" fmla="*/ 391066 h 2657584"/>
                <a:gd name="connsiteX97" fmla="*/ 391066 w 6726769"/>
                <a:gd name="connsiteY97" fmla="*/ 415277 h 2657584"/>
                <a:gd name="connsiteX98" fmla="*/ 24212 w 6726769"/>
                <a:gd name="connsiteY98" fmla="*/ 415277 h 2657584"/>
                <a:gd name="connsiteX99" fmla="*/ 0 w 6726769"/>
                <a:gd name="connsiteY99" fmla="*/ 391066 h 2657584"/>
                <a:gd name="connsiteX100" fmla="*/ 0 w 6726769"/>
                <a:gd name="connsiteY100" fmla="*/ 24210 h 2657584"/>
                <a:gd name="connsiteX101" fmla="*/ 24212 w 6726769"/>
                <a:gd name="connsiteY101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796235 h 2657584"/>
                <a:gd name="connsiteX72" fmla="*/ 4740728 w 6726769"/>
                <a:gd name="connsiteY72" fmla="*/ 714547 h 2657584"/>
                <a:gd name="connsiteX73" fmla="*/ 5454296 w 6726769"/>
                <a:gd name="connsiteY73" fmla="*/ 4092 h 2657584"/>
                <a:gd name="connsiteX74" fmla="*/ 5535323 w 6726769"/>
                <a:gd name="connsiteY74" fmla="*/ 0 h 2657584"/>
                <a:gd name="connsiteX75" fmla="*/ 687490 w 6726769"/>
                <a:gd name="connsiteY75" fmla="*/ 0 h 2657584"/>
                <a:gd name="connsiteX76" fmla="*/ 1383972 w 6726769"/>
                <a:gd name="connsiteY76" fmla="*/ 0 h 2657584"/>
                <a:gd name="connsiteX77" fmla="*/ 1750827 w 6726769"/>
                <a:gd name="connsiteY77" fmla="*/ 0 h 2657584"/>
                <a:gd name="connsiteX78" fmla="*/ 2447309 w 6726769"/>
                <a:gd name="connsiteY78" fmla="*/ 0 h 2657584"/>
                <a:gd name="connsiteX79" fmla="*/ 2471515 w 6726769"/>
                <a:gd name="connsiteY79" fmla="*/ 24207 h 2657584"/>
                <a:gd name="connsiteX80" fmla="*/ 2471515 w 6726769"/>
                <a:gd name="connsiteY80" fmla="*/ 391071 h 2657584"/>
                <a:gd name="connsiteX81" fmla="*/ 2447309 w 6726769"/>
                <a:gd name="connsiteY81" fmla="*/ 415278 h 2657584"/>
                <a:gd name="connsiteX82" fmla="*/ 1775038 w 6726769"/>
                <a:gd name="connsiteY82" fmla="*/ 415278 h 2657584"/>
                <a:gd name="connsiteX83" fmla="*/ 1775038 w 6726769"/>
                <a:gd name="connsiteY83" fmla="*/ 2633374 h 2657584"/>
                <a:gd name="connsiteX84" fmla="*/ 1750827 w 6726769"/>
                <a:gd name="connsiteY84" fmla="*/ 2657584 h 2657584"/>
                <a:gd name="connsiteX85" fmla="*/ 1383972 w 6726769"/>
                <a:gd name="connsiteY85" fmla="*/ 2657584 h 2657584"/>
                <a:gd name="connsiteX86" fmla="*/ 1359761 w 6726769"/>
                <a:gd name="connsiteY86" fmla="*/ 2633374 h 2657584"/>
                <a:gd name="connsiteX87" fmla="*/ 1359761 w 6726769"/>
                <a:gd name="connsiteY87" fmla="*/ 415278 h 2657584"/>
                <a:gd name="connsiteX88" fmla="*/ 687489 w 6726769"/>
                <a:gd name="connsiteY88" fmla="*/ 415277 h 2657584"/>
                <a:gd name="connsiteX89" fmla="*/ 663283 w 6726769"/>
                <a:gd name="connsiteY89" fmla="*/ 391070 h 2657584"/>
                <a:gd name="connsiteX90" fmla="*/ 663283 w 6726769"/>
                <a:gd name="connsiteY90" fmla="*/ 24207 h 2657584"/>
                <a:gd name="connsiteX91" fmla="*/ 687490 w 6726769"/>
                <a:gd name="connsiteY91" fmla="*/ 0 h 2657584"/>
                <a:gd name="connsiteX92" fmla="*/ 24212 w 6726769"/>
                <a:gd name="connsiteY92" fmla="*/ 0 h 2657584"/>
                <a:gd name="connsiteX93" fmla="*/ 391066 w 6726769"/>
                <a:gd name="connsiteY93" fmla="*/ 0 h 2657584"/>
                <a:gd name="connsiteX94" fmla="*/ 415277 w 6726769"/>
                <a:gd name="connsiteY94" fmla="*/ 24210 h 2657584"/>
                <a:gd name="connsiteX95" fmla="*/ 415277 w 6726769"/>
                <a:gd name="connsiteY95" fmla="*/ 391066 h 2657584"/>
                <a:gd name="connsiteX96" fmla="*/ 391066 w 6726769"/>
                <a:gd name="connsiteY96" fmla="*/ 415277 h 2657584"/>
                <a:gd name="connsiteX97" fmla="*/ 24212 w 6726769"/>
                <a:gd name="connsiteY97" fmla="*/ 415277 h 2657584"/>
                <a:gd name="connsiteX98" fmla="*/ 0 w 6726769"/>
                <a:gd name="connsiteY98" fmla="*/ 391066 h 2657584"/>
                <a:gd name="connsiteX99" fmla="*/ 0 w 6726769"/>
                <a:gd name="connsiteY99" fmla="*/ 24210 h 2657584"/>
                <a:gd name="connsiteX100" fmla="*/ 24212 w 6726769"/>
                <a:gd name="connsiteY100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40728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8823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206211 w 6726769"/>
                <a:gd name="connsiteY49" fmla="*/ 1993141 h 2657584"/>
                <a:gd name="connsiteX50" fmla="*/ 4312827 w 6726769"/>
                <a:gd name="connsiteY50" fmla="*/ 2289948 h 2657584"/>
                <a:gd name="connsiteX51" fmla="*/ 4437281 w 6726769"/>
                <a:gd name="connsiteY51" fmla="*/ 2635316 h 2657584"/>
                <a:gd name="connsiteX52" fmla="*/ 4428809 w 6726769"/>
                <a:gd name="connsiteY52" fmla="*/ 2657315 h 2657584"/>
                <a:gd name="connsiteX53" fmla="*/ 4020048 w 6726769"/>
                <a:gd name="connsiteY53" fmla="*/ 2657584 h 2657584"/>
                <a:gd name="connsiteX54" fmla="*/ 3991878 w 6726769"/>
                <a:gd name="connsiteY54" fmla="*/ 2629187 h 2657584"/>
                <a:gd name="connsiteX55" fmla="*/ 3764077 w 6726769"/>
                <a:gd name="connsiteY55" fmla="*/ 1993141 h 2657584"/>
                <a:gd name="connsiteX56" fmla="*/ 2745415 w 6726769"/>
                <a:gd name="connsiteY56" fmla="*/ 1993141 h 2657584"/>
                <a:gd name="connsiteX57" fmla="*/ 2514670 w 6726769"/>
                <a:gd name="connsiteY57" fmla="*/ 2634461 h 2657584"/>
                <a:gd name="connsiteX58" fmla="*/ 2491773 w 6726769"/>
                <a:gd name="connsiteY58" fmla="*/ 2657584 h 2657584"/>
                <a:gd name="connsiteX59" fmla="*/ 2083012 w 6726769"/>
                <a:gd name="connsiteY59" fmla="*/ 2657315 h 2657584"/>
                <a:gd name="connsiteX60" fmla="*/ 2074542 w 6726769"/>
                <a:gd name="connsiteY60" fmla="*/ 2635316 h 2657584"/>
                <a:gd name="connsiteX61" fmla="*/ 3010385 w 6726769"/>
                <a:gd name="connsiteY61" fmla="*/ 29368 h 2657584"/>
                <a:gd name="connsiteX62" fmla="*/ 3036287 w 6726769"/>
                <a:gd name="connsiteY62" fmla="*/ 1489 h 2657584"/>
                <a:gd name="connsiteX63" fmla="*/ 3475536 w 6726769"/>
                <a:gd name="connsiteY63" fmla="*/ 1489 h 2657584"/>
                <a:gd name="connsiteX64" fmla="*/ 3499680 w 6726769"/>
                <a:gd name="connsiteY64" fmla="*/ 25853 h 2657584"/>
                <a:gd name="connsiteX65" fmla="*/ 4043994 w 6726769"/>
                <a:gd name="connsiteY65" fmla="*/ 1540848 h 2657584"/>
                <a:gd name="connsiteX66" fmla="*/ 4057266 w 6726769"/>
                <a:gd name="connsiteY66" fmla="*/ 1577865 h 2657584"/>
                <a:gd name="connsiteX67" fmla="*/ 4706347 w 6726769"/>
                <a:gd name="connsiteY67" fmla="*/ 1578048 h 2657584"/>
                <a:gd name="connsiteX68" fmla="*/ 4706347 w 6726769"/>
                <a:gd name="connsiteY68" fmla="*/ 1577864 h 2657584"/>
                <a:gd name="connsiteX69" fmla="*/ 4733441 w 6726769"/>
                <a:gd name="connsiteY69" fmla="*/ 1577864 h 2657584"/>
                <a:gd name="connsiteX70" fmla="*/ 4738823 w 6726769"/>
                <a:gd name="connsiteY70" fmla="*/ 714547 h 2657584"/>
                <a:gd name="connsiteX71" fmla="*/ 5454296 w 6726769"/>
                <a:gd name="connsiteY71" fmla="*/ 4092 h 2657584"/>
                <a:gd name="connsiteX72" fmla="*/ 5535323 w 6726769"/>
                <a:gd name="connsiteY72" fmla="*/ 0 h 2657584"/>
                <a:gd name="connsiteX73" fmla="*/ 687490 w 6726769"/>
                <a:gd name="connsiteY73" fmla="*/ 0 h 2657584"/>
                <a:gd name="connsiteX74" fmla="*/ 1383972 w 6726769"/>
                <a:gd name="connsiteY74" fmla="*/ 0 h 2657584"/>
                <a:gd name="connsiteX75" fmla="*/ 1750827 w 6726769"/>
                <a:gd name="connsiteY75" fmla="*/ 0 h 2657584"/>
                <a:gd name="connsiteX76" fmla="*/ 2447309 w 6726769"/>
                <a:gd name="connsiteY76" fmla="*/ 0 h 2657584"/>
                <a:gd name="connsiteX77" fmla="*/ 2471515 w 6726769"/>
                <a:gd name="connsiteY77" fmla="*/ 24207 h 2657584"/>
                <a:gd name="connsiteX78" fmla="*/ 2471515 w 6726769"/>
                <a:gd name="connsiteY78" fmla="*/ 391071 h 2657584"/>
                <a:gd name="connsiteX79" fmla="*/ 2447309 w 6726769"/>
                <a:gd name="connsiteY79" fmla="*/ 415278 h 2657584"/>
                <a:gd name="connsiteX80" fmla="*/ 1775038 w 6726769"/>
                <a:gd name="connsiteY80" fmla="*/ 415278 h 2657584"/>
                <a:gd name="connsiteX81" fmla="*/ 1775038 w 6726769"/>
                <a:gd name="connsiteY81" fmla="*/ 2633374 h 2657584"/>
                <a:gd name="connsiteX82" fmla="*/ 1750827 w 6726769"/>
                <a:gd name="connsiteY82" fmla="*/ 2657584 h 2657584"/>
                <a:gd name="connsiteX83" fmla="*/ 1383972 w 6726769"/>
                <a:gd name="connsiteY83" fmla="*/ 2657584 h 2657584"/>
                <a:gd name="connsiteX84" fmla="*/ 1359761 w 6726769"/>
                <a:gd name="connsiteY84" fmla="*/ 2633374 h 2657584"/>
                <a:gd name="connsiteX85" fmla="*/ 1359761 w 6726769"/>
                <a:gd name="connsiteY85" fmla="*/ 415278 h 2657584"/>
                <a:gd name="connsiteX86" fmla="*/ 687489 w 6726769"/>
                <a:gd name="connsiteY86" fmla="*/ 415277 h 2657584"/>
                <a:gd name="connsiteX87" fmla="*/ 663283 w 6726769"/>
                <a:gd name="connsiteY87" fmla="*/ 391070 h 2657584"/>
                <a:gd name="connsiteX88" fmla="*/ 663283 w 6726769"/>
                <a:gd name="connsiteY88" fmla="*/ 24207 h 2657584"/>
                <a:gd name="connsiteX89" fmla="*/ 687490 w 6726769"/>
                <a:gd name="connsiteY89" fmla="*/ 0 h 2657584"/>
                <a:gd name="connsiteX90" fmla="*/ 24212 w 6726769"/>
                <a:gd name="connsiteY90" fmla="*/ 0 h 2657584"/>
                <a:gd name="connsiteX91" fmla="*/ 391066 w 6726769"/>
                <a:gd name="connsiteY91" fmla="*/ 0 h 2657584"/>
                <a:gd name="connsiteX92" fmla="*/ 415277 w 6726769"/>
                <a:gd name="connsiteY92" fmla="*/ 24210 h 2657584"/>
                <a:gd name="connsiteX93" fmla="*/ 415277 w 6726769"/>
                <a:gd name="connsiteY93" fmla="*/ 391066 h 2657584"/>
                <a:gd name="connsiteX94" fmla="*/ 391066 w 6726769"/>
                <a:gd name="connsiteY94" fmla="*/ 415277 h 2657584"/>
                <a:gd name="connsiteX95" fmla="*/ 24212 w 6726769"/>
                <a:gd name="connsiteY95" fmla="*/ 415277 h 2657584"/>
                <a:gd name="connsiteX96" fmla="*/ 0 w 6726769"/>
                <a:gd name="connsiteY96" fmla="*/ 391066 h 2657584"/>
                <a:gd name="connsiteX97" fmla="*/ 0 w 6726769"/>
                <a:gd name="connsiteY97" fmla="*/ 24210 h 2657584"/>
                <a:gd name="connsiteX98" fmla="*/ 24212 w 6726769"/>
                <a:gd name="connsiteY98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06347 w 6726769"/>
                <a:gd name="connsiteY67" fmla="*/ 1577864 h 2657584"/>
                <a:gd name="connsiteX68" fmla="*/ 4733441 w 6726769"/>
                <a:gd name="connsiteY68" fmla="*/ 1577864 h 2657584"/>
                <a:gd name="connsiteX69" fmla="*/ 4738823 w 6726769"/>
                <a:gd name="connsiteY69" fmla="*/ 714547 h 2657584"/>
                <a:gd name="connsiteX70" fmla="*/ 5454296 w 6726769"/>
                <a:gd name="connsiteY70" fmla="*/ 4092 h 2657584"/>
                <a:gd name="connsiteX71" fmla="*/ 5535323 w 6726769"/>
                <a:gd name="connsiteY71" fmla="*/ 0 h 2657584"/>
                <a:gd name="connsiteX72" fmla="*/ 687490 w 6726769"/>
                <a:gd name="connsiteY72" fmla="*/ 0 h 2657584"/>
                <a:gd name="connsiteX73" fmla="*/ 1383972 w 6726769"/>
                <a:gd name="connsiteY73" fmla="*/ 0 h 2657584"/>
                <a:gd name="connsiteX74" fmla="*/ 1750827 w 6726769"/>
                <a:gd name="connsiteY74" fmla="*/ 0 h 2657584"/>
                <a:gd name="connsiteX75" fmla="*/ 2447309 w 6726769"/>
                <a:gd name="connsiteY75" fmla="*/ 0 h 2657584"/>
                <a:gd name="connsiteX76" fmla="*/ 2471515 w 6726769"/>
                <a:gd name="connsiteY76" fmla="*/ 24207 h 2657584"/>
                <a:gd name="connsiteX77" fmla="*/ 2471515 w 6726769"/>
                <a:gd name="connsiteY77" fmla="*/ 391071 h 2657584"/>
                <a:gd name="connsiteX78" fmla="*/ 2447309 w 6726769"/>
                <a:gd name="connsiteY78" fmla="*/ 415278 h 2657584"/>
                <a:gd name="connsiteX79" fmla="*/ 1775038 w 6726769"/>
                <a:gd name="connsiteY79" fmla="*/ 415278 h 2657584"/>
                <a:gd name="connsiteX80" fmla="*/ 1775038 w 6726769"/>
                <a:gd name="connsiteY80" fmla="*/ 2633374 h 2657584"/>
                <a:gd name="connsiteX81" fmla="*/ 1750827 w 6726769"/>
                <a:gd name="connsiteY81" fmla="*/ 2657584 h 2657584"/>
                <a:gd name="connsiteX82" fmla="*/ 1383972 w 6726769"/>
                <a:gd name="connsiteY82" fmla="*/ 2657584 h 2657584"/>
                <a:gd name="connsiteX83" fmla="*/ 1359761 w 6726769"/>
                <a:gd name="connsiteY83" fmla="*/ 2633374 h 2657584"/>
                <a:gd name="connsiteX84" fmla="*/ 1359761 w 6726769"/>
                <a:gd name="connsiteY84" fmla="*/ 415278 h 2657584"/>
                <a:gd name="connsiteX85" fmla="*/ 687489 w 6726769"/>
                <a:gd name="connsiteY85" fmla="*/ 415277 h 2657584"/>
                <a:gd name="connsiteX86" fmla="*/ 663283 w 6726769"/>
                <a:gd name="connsiteY86" fmla="*/ 391070 h 2657584"/>
                <a:gd name="connsiteX87" fmla="*/ 663283 w 6726769"/>
                <a:gd name="connsiteY87" fmla="*/ 24207 h 2657584"/>
                <a:gd name="connsiteX88" fmla="*/ 687490 w 6726769"/>
                <a:gd name="connsiteY88" fmla="*/ 0 h 2657584"/>
                <a:gd name="connsiteX89" fmla="*/ 24212 w 6726769"/>
                <a:gd name="connsiteY89" fmla="*/ 0 h 2657584"/>
                <a:gd name="connsiteX90" fmla="*/ 391066 w 6726769"/>
                <a:gd name="connsiteY90" fmla="*/ 0 h 2657584"/>
                <a:gd name="connsiteX91" fmla="*/ 415277 w 6726769"/>
                <a:gd name="connsiteY91" fmla="*/ 24210 h 2657584"/>
                <a:gd name="connsiteX92" fmla="*/ 415277 w 6726769"/>
                <a:gd name="connsiteY92" fmla="*/ 391066 h 2657584"/>
                <a:gd name="connsiteX93" fmla="*/ 391066 w 6726769"/>
                <a:gd name="connsiteY93" fmla="*/ 415277 h 2657584"/>
                <a:gd name="connsiteX94" fmla="*/ 24212 w 6726769"/>
                <a:gd name="connsiteY94" fmla="*/ 415277 h 2657584"/>
                <a:gd name="connsiteX95" fmla="*/ 0 w 6726769"/>
                <a:gd name="connsiteY95" fmla="*/ 391066 h 2657584"/>
                <a:gd name="connsiteX96" fmla="*/ 0 w 6726769"/>
                <a:gd name="connsiteY96" fmla="*/ 24210 h 2657584"/>
                <a:gd name="connsiteX97" fmla="*/ 24212 w 6726769"/>
                <a:gd name="connsiteY97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33441 w 6726769"/>
                <a:gd name="connsiteY67" fmla="*/ 1577864 h 2657584"/>
                <a:gd name="connsiteX68" fmla="*/ 4738823 w 6726769"/>
                <a:gd name="connsiteY68" fmla="*/ 714547 h 2657584"/>
                <a:gd name="connsiteX69" fmla="*/ 5454296 w 6726769"/>
                <a:gd name="connsiteY69" fmla="*/ 4092 h 2657584"/>
                <a:gd name="connsiteX70" fmla="*/ 5535323 w 6726769"/>
                <a:gd name="connsiteY70" fmla="*/ 0 h 2657584"/>
                <a:gd name="connsiteX71" fmla="*/ 687490 w 6726769"/>
                <a:gd name="connsiteY71" fmla="*/ 0 h 2657584"/>
                <a:gd name="connsiteX72" fmla="*/ 1383972 w 6726769"/>
                <a:gd name="connsiteY72" fmla="*/ 0 h 2657584"/>
                <a:gd name="connsiteX73" fmla="*/ 1750827 w 6726769"/>
                <a:gd name="connsiteY73" fmla="*/ 0 h 2657584"/>
                <a:gd name="connsiteX74" fmla="*/ 2447309 w 6726769"/>
                <a:gd name="connsiteY74" fmla="*/ 0 h 2657584"/>
                <a:gd name="connsiteX75" fmla="*/ 2471515 w 6726769"/>
                <a:gd name="connsiteY75" fmla="*/ 24207 h 2657584"/>
                <a:gd name="connsiteX76" fmla="*/ 2471515 w 6726769"/>
                <a:gd name="connsiteY76" fmla="*/ 391071 h 2657584"/>
                <a:gd name="connsiteX77" fmla="*/ 2447309 w 6726769"/>
                <a:gd name="connsiteY77" fmla="*/ 415278 h 2657584"/>
                <a:gd name="connsiteX78" fmla="*/ 1775038 w 6726769"/>
                <a:gd name="connsiteY78" fmla="*/ 415278 h 2657584"/>
                <a:gd name="connsiteX79" fmla="*/ 1775038 w 6726769"/>
                <a:gd name="connsiteY79" fmla="*/ 2633374 h 2657584"/>
                <a:gd name="connsiteX80" fmla="*/ 1750827 w 6726769"/>
                <a:gd name="connsiteY80" fmla="*/ 2657584 h 2657584"/>
                <a:gd name="connsiteX81" fmla="*/ 1383972 w 6726769"/>
                <a:gd name="connsiteY81" fmla="*/ 2657584 h 2657584"/>
                <a:gd name="connsiteX82" fmla="*/ 1359761 w 6726769"/>
                <a:gd name="connsiteY82" fmla="*/ 2633374 h 2657584"/>
                <a:gd name="connsiteX83" fmla="*/ 1359761 w 6726769"/>
                <a:gd name="connsiteY83" fmla="*/ 415278 h 2657584"/>
                <a:gd name="connsiteX84" fmla="*/ 687489 w 6726769"/>
                <a:gd name="connsiteY84" fmla="*/ 415277 h 2657584"/>
                <a:gd name="connsiteX85" fmla="*/ 663283 w 6726769"/>
                <a:gd name="connsiteY85" fmla="*/ 391070 h 2657584"/>
                <a:gd name="connsiteX86" fmla="*/ 663283 w 6726769"/>
                <a:gd name="connsiteY86" fmla="*/ 24207 h 2657584"/>
                <a:gd name="connsiteX87" fmla="*/ 687490 w 6726769"/>
                <a:gd name="connsiteY87" fmla="*/ 0 h 2657584"/>
                <a:gd name="connsiteX88" fmla="*/ 24212 w 6726769"/>
                <a:gd name="connsiteY88" fmla="*/ 0 h 2657584"/>
                <a:gd name="connsiteX89" fmla="*/ 391066 w 6726769"/>
                <a:gd name="connsiteY89" fmla="*/ 0 h 2657584"/>
                <a:gd name="connsiteX90" fmla="*/ 415277 w 6726769"/>
                <a:gd name="connsiteY90" fmla="*/ 24210 h 2657584"/>
                <a:gd name="connsiteX91" fmla="*/ 415277 w 6726769"/>
                <a:gd name="connsiteY91" fmla="*/ 391066 h 2657584"/>
                <a:gd name="connsiteX92" fmla="*/ 391066 w 6726769"/>
                <a:gd name="connsiteY92" fmla="*/ 415277 h 2657584"/>
                <a:gd name="connsiteX93" fmla="*/ 24212 w 6726769"/>
                <a:gd name="connsiteY93" fmla="*/ 415277 h 2657584"/>
                <a:gd name="connsiteX94" fmla="*/ 0 w 6726769"/>
                <a:gd name="connsiteY94" fmla="*/ 391066 h 2657584"/>
                <a:gd name="connsiteX95" fmla="*/ 0 w 6726769"/>
                <a:gd name="connsiteY95" fmla="*/ 24210 h 2657584"/>
                <a:gd name="connsiteX96" fmla="*/ 24212 w 6726769"/>
                <a:gd name="connsiteY96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33441 w 6726769"/>
                <a:gd name="connsiteY66" fmla="*/ 1577864 h 2657584"/>
                <a:gd name="connsiteX67" fmla="*/ 4738823 w 6726769"/>
                <a:gd name="connsiteY67" fmla="*/ 714547 h 2657584"/>
                <a:gd name="connsiteX68" fmla="*/ 5454296 w 6726769"/>
                <a:gd name="connsiteY68" fmla="*/ 4092 h 2657584"/>
                <a:gd name="connsiteX69" fmla="*/ 5535323 w 6726769"/>
                <a:gd name="connsiteY69" fmla="*/ 0 h 2657584"/>
                <a:gd name="connsiteX70" fmla="*/ 687490 w 6726769"/>
                <a:gd name="connsiteY70" fmla="*/ 0 h 2657584"/>
                <a:gd name="connsiteX71" fmla="*/ 1383972 w 6726769"/>
                <a:gd name="connsiteY71" fmla="*/ 0 h 2657584"/>
                <a:gd name="connsiteX72" fmla="*/ 1750827 w 6726769"/>
                <a:gd name="connsiteY72" fmla="*/ 0 h 2657584"/>
                <a:gd name="connsiteX73" fmla="*/ 2447309 w 6726769"/>
                <a:gd name="connsiteY73" fmla="*/ 0 h 2657584"/>
                <a:gd name="connsiteX74" fmla="*/ 2471515 w 6726769"/>
                <a:gd name="connsiteY74" fmla="*/ 24207 h 2657584"/>
                <a:gd name="connsiteX75" fmla="*/ 2471515 w 6726769"/>
                <a:gd name="connsiteY75" fmla="*/ 391071 h 2657584"/>
                <a:gd name="connsiteX76" fmla="*/ 2447309 w 6726769"/>
                <a:gd name="connsiteY76" fmla="*/ 415278 h 2657584"/>
                <a:gd name="connsiteX77" fmla="*/ 1775038 w 6726769"/>
                <a:gd name="connsiteY77" fmla="*/ 415278 h 2657584"/>
                <a:gd name="connsiteX78" fmla="*/ 1775038 w 6726769"/>
                <a:gd name="connsiteY78" fmla="*/ 2633374 h 2657584"/>
                <a:gd name="connsiteX79" fmla="*/ 1750827 w 6726769"/>
                <a:gd name="connsiteY79" fmla="*/ 2657584 h 2657584"/>
                <a:gd name="connsiteX80" fmla="*/ 1383972 w 6726769"/>
                <a:gd name="connsiteY80" fmla="*/ 2657584 h 2657584"/>
                <a:gd name="connsiteX81" fmla="*/ 1359761 w 6726769"/>
                <a:gd name="connsiteY81" fmla="*/ 2633374 h 2657584"/>
                <a:gd name="connsiteX82" fmla="*/ 1359761 w 6726769"/>
                <a:gd name="connsiteY82" fmla="*/ 415278 h 2657584"/>
                <a:gd name="connsiteX83" fmla="*/ 687489 w 6726769"/>
                <a:gd name="connsiteY83" fmla="*/ 415277 h 2657584"/>
                <a:gd name="connsiteX84" fmla="*/ 663283 w 6726769"/>
                <a:gd name="connsiteY84" fmla="*/ 391070 h 2657584"/>
                <a:gd name="connsiteX85" fmla="*/ 663283 w 6726769"/>
                <a:gd name="connsiteY85" fmla="*/ 24207 h 2657584"/>
                <a:gd name="connsiteX86" fmla="*/ 687490 w 6726769"/>
                <a:gd name="connsiteY86" fmla="*/ 0 h 2657584"/>
                <a:gd name="connsiteX87" fmla="*/ 24212 w 6726769"/>
                <a:gd name="connsiteY87" fmla="*/ 0 h 2657584"/>
                <a:gd name="connsiteX88" fmla="*/ 391066 w 6726769"/>
                <a:gd name="connsiteY88" fmla="*/ 0 h 2657584"/>
                <a:gd name="connsiteX89" fmla="*/ 415277 w 6726769"/>
                <a:gd name="connsiteY89" fmla="*/ 24210 h 2657584"/>
                <a:gd name="connsiteX90" fmla="*/ 415277 w 6726769"/>
                <a:gd name="connsiteY90" fmla="*/ 391066 h 2657584"/>
                <a:gd name="connsiteX91" fmla="*/ 391066 w 6726769"/>
                <a:gd name="connsiteY91" fmla="*/ 415277 h 2657584"/>
                <a:gd name="connsiteX92" fmla="*/ 24212 w 6726769"/>
                <a:gd name="connsiteY92" fmla="*/ 415277 h 2657584"/>
                <a:gd name="connsiteX93" fmla="*/ 0 w 6726769"/>
                <a:gd name="connsiteY93" fmla="*/ 391066 h 2657584"/>
                <a:gd name="connsiteX94" fmla="*/ 0 w 6726769"/>
                <a:gd name="connsiteY94" fmla="*/ 24210 h 2657584"/>
                <a:gd name="connsiteX95" fmla="*/ 24212 w 6726769"/>
                <a:gd name="connsiteY95" fmla="*/ 0 h 265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726769" h="2657584">
                  <a:moveTo>
                    <a:pt x="24212" y="830553"/>
                  </a:moveTo>
                  <a:lnTo>
                    <a:pt x="391066" y="830553"/>
                  </a:lnTo>
                  <a:cubicBezTo>
                    <a:pt x="404437" y="830553"/>
                    <a:pt x="415277" y="841393"/>
                    <a:pt x="415277" y="854764"/>
                  </a:cubicBezTo>
                  <a:lnTo>
                    <a:pt x="415277" y="2633374"/>
                  </a:lnTo>
                  <a:cubicBezTo>
                    <a:pt x="415277" y="2646744"/>
                    <a:pt x="404437" y="2657584"/>
                    <a:pt x="391066" y="2657584"/>
                  </a:cubicBezTo>
                  <a:lnTo>
                    <a:pt x="24212" y="2657584"/>
                  </a:lnTo>
                  <a:cubicBezTo>
                    <a:pt x="10840" y="2657584"/>
                    <a:pt x="0" y="2646744"/>
                    <a:pt x="0" y="2633374"/>
                  </a:cubicBezTo>
                  <a:lnTo>
                    <a:pt x="0" y="854764"/>
                  </a:lnTo>
                  <a:cubicBezTo>
                    <a:pt x="0" y="841393"/>
                    <a:pt x="10840" y="830553"/>
                    <a:pt x="24212" y="830553"/>
                  </a:cubicBezTo>
                  <a:close/>
                  <a:moveTo>
                    <a:pt x="3255911" y="574291"/>
                  </a:moveTo>
                  <a:lnTo>
                    <a:pt x="2894830" y="1577865"/>
                  </a:lnTo>
                  <a:lnTo>
                    <a:pt x="3615344" y="1577865"/>
                  </a:lnTo>
                  <a:lnTo>
                    <a:pt x="3255911" y="574291"/>
                  </a:lnTo>
                  <a:close/>
                  <a:moveTo>
                    <a:pt x="6331013" y="0"/>
                  </a:moveTo>
                  <a:lnTo>
                    <a:pt x="6709207" y="0"/>
                  </a:lnTo>
                  <a:cubicBezTo>
                    <a:pt x="6718907" y="0"/>
                    <a:pt x="6726769" y="7864"/>
                    <a:pt x="6726769" y="17562"/>
                  </a:cubicBezTo>
                  <a:lnTo>
                    <a:pt x="6726769" y="395757"/>
                  </a:lnTo>
                  <a:cubicBezTo>
                    <a:pt x="6726769" y="405455"/>
                    <a:pt x="6718907" y="413319"/>
                    <a:pt x="6709207" y="413319"/>
                  </a:cubicBezTo>
                  <a:lnTo>
                    <a:pt x="6331013" y="413318"/>
                  </a:lnTo>
                  <a:cubicBezTo>
                    <a:pt x="6321313" y="413318"/>
                    <a:pt x="6313450" y="405454"/>
                    <a:pt x="6313450" y="395756"/>
                  </a:cubicBezTo>
                  <a:cubicBezTo>
                    <a:pt x="6313450" y="269691"/>
                    <a:pt x="6313451" y="143627"/>
                    <a:pt x="6313451" y="17562"/>
                  </a:cubicBezTo>
                  <a:cubicBezTo>
                    <a:pt x="6313451" y="7864"/>
                    <a:pt x="6321315" y="0"/>
                    <a:pt x="6331013" y="0"/>
                  </a:cubicBezTo>
                  <a:close/>
                  <a:moveTo>
                    <a:pt x="5535323" y="0"/>
                  </a:moveTo>
                  <a:lnTo>
                    <a:pt x="5882571" y="0"/>
                  </a:lnTo>
                  <a:cubicBezTo>
                    <a:pt x="5892271" y="0"/>
                    <a:pt x="5900133" y="7864"/>
                    <a:pt x="5900133" y="17562"/>
                  </a:cubicBezTo>
                  <a:lnTo>
                    <a:pt x="5900133" y="395757"/>
                  </a:lnTo>
                  <a:cubicBezTo>
                    <a:pt x="5900133" y="405455"/>
                    <a:pt x="5892271" y="413319"/>
                    <a:pt x="5882571" y="413319"/>
                  </a:cubicBezTo>
                  <a:lnTo>
                    <a:pt x="5601796" y="413319"/>
                  </a:lnTo>
                  <a:cubicBezTo>
                    <a:pt x="5568360" y="412837"/>
                    <a:pt x="5545423" y="414105"/>
                    <a:pt x="5511987" y="422372"/>
                  </a:cubicBezTo>
                  <a:cubicBezTo>
                    <a:pt x="5308917" y="463927"/>
                    <a:pt x="5156161" y="643602"/>
                    <a:pt x="5156161" y="858955"/>
                  </a:cubicBezTo>
                  <a:lnTo>
                    <a:pt x="5156161" y="1525936"/>
                  </a:lnTo>
                  <a:cubicBezTo>
                    <a:pt x="5156161" y="1550607"/>
                    <a:pt x="5176161" y="1570607"/>
                    <a:pt x="5200832" y="1570607"/>
                  </a:cubicBezTo>
                  <a:lnTo>
                    <a:pt x="5867813" y="1570607"/>
                  </a:lnTo>
                  <a:cubicBezTo>
                    <a:pt x="6083167" y="1570607"/>
                    <a:pt x="6262843" y="1417852"/>
                    <a:pt x="6304398" y="1214782"/>
                  </a:cubicBezTo>
                  <a:lnTo>
                    <a:pt x="6313450" y="1124977"/>
                  </a:lnTo>
                  <a:cubicBezTo>
                    <a:pt x="6313450" y="1031384"/>
                    <a:pt x="6313451" y="937791"/>
                    <a:pt x="6313451" y="844197"/>
                  </a:cubicBezTo>
                  <a:cubicBezTo>
                    <a:pt x="6313451" y="834499"/>
                    <a:pt x="6321315" y="826635"/>
                    <a:pt x="6331013" y="826635"/>
                  </a:cubicBezTo>
                  <a:lnTo>
                    <a:pt x="6709207" y="826635"/>
                  </a:lnTo>
                  <a:cubicBezTo>
                    <a:pt x="6718907" y="826635"/>
                    <a:pt x="6726769" y="834499"/>
                    <a:pt x="6726769" y="844197"/>
                  </a:cubicBezTo>
                  <a:lnTo>
                    <a:pt x="6726769" y="1191446"/>
                  </a:lnTo>
                  <a:lnTo>
                    <a:pt x="6722677" y="1272473"/>
                  </a:lnTo>
                  <a:cubicBezTo>
                    <a:pt x="6682095" y="1672085"/>
                    <a:pt x="6344610" y="1983925"/>
                    <a:pt x="5934289" y="1983925"/>
                  </a:cubicBezTo>
                  <a:lnTo>
                    <a:pt x="5156161" y="1983925"/>
                  </a:lnTo>
                  <a:cubicBezTo>
                    <a:pt x="5156930" y="2199529"/>
                    <a:pt x="5155793" y="2401798"/>
                    <a:pt x="5156562" y="2617403"/>
                  </a:cubicBezTo>
                  <a:cubicBezTo>
                    <a:pt x="5155159" y="2647941"/>
                    <a:pt x="5155663" y="2657526"/>
                    <a:pt x="5125681" y="2657584"/>
                  </a:cubicBezTo>
                  <a:lnTo>
                    <a:pt x="4761894" y="2657584"/>
                  </a:lnTo>
                  <a:cubicBezTo>
                    <a:pt x="4737171" y="2657134"/>
                    <a:pt x="4735307" y="2654778"/>
                    <a:pt x="4733441" y="2633373"/>
                  </a:cubicBezTo>
                  <a:lnTo>
                    <a:pt x="4733441" y="1993140"/>
                  </a:lnTo>
                  <a:lnTo>
                    <a:pt x="4206211" y="1993141"/>
                  </a:lnTo>
                  <a:lnTo>
                    <a:pt x="4312827" y="2289948"/>
                  </a:lnTo>
                  <a:lnTo>
                    <a:pt x="4437281" y="2635316"/>
                  </a:lnTo>
                  <a:cubicBezTo>
                    <a:pt x="4440903" y="2645775"/>
                    <a:pt x="4441009" y="2652131"/>
                    <a:pt x="4428809" y="2657315"/>
                  </a:cubicBezTo>
                  <a:lnTo>
                    <a:pt x="4020048" y="2657584"/>
                  </a:lnTo>
                  <a:cubicBezTo>
                    <a:pt x="4005385" y="2651634"/>
                    <a:pt x="3999511" y="2642168"/>
                    <a:pt x="3991878" y="2629187"/>
                  </a:cubicBezTo>
                  <a:lnTo>
                    <a:pt x="3764077" y="1993141"/>
                  </a:lnTo>
                  <a:lnTo>
                    <a:pt x="2745415" y="1993141"/>
                  </a:lnTo>
                  <a:lnTo>
                    <a:pt x="2514670" y="2634461"/>
                  </a:lnTo>
                  <a:cubicBezTo>
                    <a:pt x="2507039" y="2645684"/>
                    <a:pt x="2508195" y="2651634"/>
                    <a:pt x="2491773" y="2657584"/>
                  </a:cubicBezTo>
                  <a:lnTo>
                    <a:pt x="2083012" y="2657315"/>
                  </a:lnTo>
                  <a:cubicBezTo>
                    <a:pt x="2070812" y="2652131"/>
                    <a:pt x="2078776" y="2646315"/>
                    <a:pt x="2074542" y="2635316"/>
                  </a:cubicBezTo>
                  <a:cubicBezTo>
                    <a:pt x="2229104" y="2197325"/>
                    <a:pt x="2694335" y="904463"/>
                    <a:pt x="3010385" y="29368"/>
                  </a:cubicBezTo>
                  <a:cubicBezTo>
                    <a:pt x="3020191" y="4839"/>
                    <a:pt x="3019449" y="1406"/>
                    <a:pt x="3036287" y="1489"/>
                  </a:cubicBezTo>
                  <a:lnTo>
                    <a:pt x="3475536" y="1489"/>
                  </a:lnTo>
                  <a:cubicBezTo>
                    <a:pt x="3492373" y="6679"/>
                    <a:pt x="3491123" y="7518"/>
                    <a:pt x="3499680" y="25853"/>
                  </a:cubicBezTo>
                  <a:cubicBezTo>
                    <a:pt x="3599862" y="300210"/>
                    <a:pt x="3817610" y="909108"/>
                    <a:pt x="4043994" y="1540848"/>
                  </a:cubicBezTo>
                  <a:lnTo>
                    <a:pt x="4057266" y="1577865"/>
                  </a:lnTo>
                  <a:lnTo>
                    <a:pt x="4733441" y="1577864"/>
                  </a:lnTo>
                  <a:lnTo>
                    <a:pt x="4738823" y="714547"/>
                  </a:lnTo>
                  <a:cubicBezTo>
                    <a:pt x="4774546" y="339229"/>
                    <a:pt x="5079659" y="42137"/>
                    <a:pt x="5454296" y="4092"/>
                  </a:cubicBezTo>
                  <a:lnTo>
                    <a:pt x="5535323" y="0"/>
                  </a:lnTo>
                  <a:close/>
                  <a:moveTo>
                    <a:pt x="687490" y="0"/>
                  </a:moveTo>
                  <a:lnTo>
                    <a:pt x="1383972" y="0"/>
                  </a:lnTo>
                  <a:lnTo>
                    <a:pt x="1750827" y="0"/>
                  </a:lnTo>
                  <a:lnTo>
                    <a:pt x="2447309" y="0"/>
                  </a:lnTo>
                  <a:cubicBezTo>
                    <a:pt x="2460677" y="0"/>
                    <a:pt x="2471515" y="10838"/>
                    <a:pt x="2471515" y="24207"/>
                  </a:cubicBezTo>
                  <a:lnTo>
                    <a:pt x="2471515" y="391071"/>
                  </a:lnTo>
                  <a:cubicBezTo>
                    <a:pt x="2471515" y="404440"/>
                    <a:pt x="2460677" y="415278"/>
                    <a:pt x="2447309" y="415278"/>
                  </a:cubicBezTo>
                  <a:lnTo>
                    <a:pt x="1775038" y="415278"/>
                  </a:lnTo>
                  <a:lnTo>
                    <a:pt x="1775038" y="2633374"/>
                  </a:lnTo>
                  <a:cubicBezTo>
                    <a:pt x="1775038" y="2646744"/>
                    <a:pt x="1764198" y="2657584"/>
                    <a:pt x="1750827" y="2657584"/>
                  </a:cubicBezTo>
                  <a:lnTo>
                    <a:pt x="1383972" y="2657584"/>
                  </a:lnTo>
                  <a:cubicBezTo>
                    <a:pt x="1370600" y="2657584"/>
                    <a:pt x="1359761" y="2646744"/>
                    <a:pt x="1359761" y="2633374"/>
                  </a:cubicBezTo>
                  <a:lnTo>
                    <a:pt x="1359761" y="415278"/>
                  </a:lnTo>
                  <a:lnTo>
                    <a:pt x="687489" y="415277"/>
                  </a:lnTo>
                  <a:cubicBezTo>
                    <a:pt x="674120" y="415277"/>
                    <a:pt x="663283" y="404439"/>
                    <a:pt x="663283" y="391070"/>
                  </a:cubicBezTo>
                  <a:lnTo>
                    <a:pt x="663283" y="24207"/>
                  </a:lnTo>
                  <a:cubicBezTo>
                    <a:pt x="663283" y="10838"/>
                    <a:pt x="674121" y="0"/>
                    <a:pt x="687490" y="0"/>
                  </a:cubicBezTo>
                  <a:close/>
                  <a:moveTo>
                    <a:pt x="24212" y="0"/>
                  </a:moveTo>
                  <a:lnTo>
                    <a:pt x="391066" y="0"/>
                  </a:lnTo>
                  <a:cubicBezTo>
                    <a:pt x="404437" y="0"/>
                    <a:pt x="415277" y="10840"/>
                    <a:pt x="415277" y="24210"/>
                  </a:cubicBezTo>
                  <a:lnTo>
                    <a:pt x="415277" y="391066"/>
                  </a:lnTo>
                  <a:cubicBezTo>
                    <a:pt x="415277" y="404437"/>
                    <a:pt x="404437" y="415277"/>
                    <a:pt x="391066" y="415277"/>
                  </a:cubicBezTo>
                  <a:lnTo>
                    <a:pt x="24212" y="415277"/>
                  </a:lnTo>
                  <a:cubicBezTo>
                    <a:pt x="10840" y="415277"/>
                    <a:pt x="0" y="404437"/>
                    <a:pt x="0" y="391066"/>
                  </a:cubicBezTo>
                  <a:lnTo>
                    <a:pt x="0" y="24210"/>
                  </a:lnTo>
                  <a:cubicBezTo>
                    <a:pt x="0" y="10840"/>
                    <a:pt x="10840" y="0"/>
                    <a:pt x="242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Forme libre 7"/>
          <p:cNvSpPr/>
          <p:nvPr/>
        </p:nvSpPr>
        <p:spPr>
          <a:xfrm>
            <a:off x="11429904" y="348445"/>
            <a:ext cx="474480" cy="474480"/>
          </a:xfrm>
          <a:custGeom>
            <a:avLst/>
            <a:gdLst>
              <a:gd name="connsiteX0" fmla="*/ 2160000 w 4320000"/>
              <a:gd name="connsiteY0" fmla="*/ 1862156 h 4320000"/>
              <a:gd name="connsiteX1" fmla="*/ 2125256 w 4320000"/>
              <a:gd name="connsiteY1" fmla="*/ 1876547 h 4320000"/>
              <a:gd name="connsiteX2" fmla="*/ 1876546 w 4320000"/>
              <a:gd name="connsiteY2" fmla="*/ 2125256 h 4320000"/>
              <a:gd name="connsiteX3" fmla="*/ 1876546 w 4320000"/>
              <a:gd name="connsiteY3" fmla="*/ 2194745 h 4320000"/>
              <a:gd name="connsiteX4" fmla="*/ 2125255 w 4320000"/>
              <a:gd name="connsiteY4" fmla="*/ 2443455 h 4320000"/>
              <a:gd name="connsiteX5" fmla="*/ 2194744 w 4320000"/>
              <a:gd name="connsiteY5" fmla="*/ 2443455 h 4320000"/>
              <a:gd name="connsiteX6" fmla="*/ 2443454 w 4320000"/>
              <a:gd name="connsiteY6" fmla="*/ 2194745 h 4320000"/>
              <a:gd name="connsiteX7" fmla="*/ 2443454 w 4320000"/>
              <a:gd name="connsiteY7" fmla="*/ 2125257 h 4320000"/>
              <a:gd name="connsiteX8" fmla="*/ 2194745 w 4320000"/>
              <a:gd name="connsiteY8" fmla="*/ 1876547 h 4320000"/>
              <a:gd name="connsiteX9" fmla="*/ 2160000 w 4320000"/>
              <a:gd name="connsiteY9" fmla="*/ 1862156 h 4320000"/>
              <a:gd name="connsiteX10" fmla="*/ 2160000 w 4320000"/>
              <a:gd name="connsiteY10" fmla="*/ 990038 h 4320000"/>
              <a:gd name="connsiteX11" fmla="*/ 1549900 w 4320000"/>
              <a:gd name="connsiteY11" fmla="*/ 1242750 h 4320000"/>
              <a:gd name="connsiteX12" fmla="*/ 1242750 w 4320000"/>
              <a:gd name="connsiteY12" fmla="*/ 1549900 h 4320000"/>
              <a:gd name="connsiteX13" fmla="*/ 1242750 w 4320000"/>
              <a:gd name="connsiteY13" fmla="*/ 2770100 h 4320000"/>
              <a:gd name="connsiteX14" fmla="*/ 1549900 w 4320000"/>
              <a:gd name="connsiteY14" fmla="*/ 3077251 h 4320000"/>
              <a:gd name="connsiteX15" fmla="*/ 2770100 w 4320000"/>
              <a:gd name="connsiteY15" fmla="*/ 3077251 h 4320000"/>
              <a:gd name="connsiteX16" fmla="*/ 3040912 w 4320000"/>
              <a:gd name="connsiteY16" fmla="*/ 2806439 h 4320000"/>
              <a:gd name="connsiteX17" fmla="*/ 3040912 w 4320000"/>
              <a:gd name="connsiteY17" fmla="*/ 2785296 h 4320000"/>
              <a:gd name="connsiteX18" fmla="*/ 2743857 w 4320000"/>
              <a:gd name="connsiteY18" fmla="*/ 2488241 h 4320000"/>
              <a:gd name="connsiteX19" fmla="*/ 2722714 w 4320000"/>
              <a:gd name="connsiteY19" fmla="*/ 2488241 h 4320000"/>
              <a:gd name="connsiteX20" fmla="*/ 2516892 w 4320000"/>
              <a:gd name="connsiteY20" fmla="*/ 2696566 h 4320000"/>
              <a:gd name="connsiteX21" fmla="*/ 1803108 w 4320000"/>
              <a:gd name="connsiteY21" fmla="*/ 2696566 h 4320000"/>
              <a:gd name="connsiteX22" fmla="*/ 1623435 w 4320000"/>
              <a:gd name="connsiteY22" fmla="*/ 2516893 h 4320000"/>
              <a:gd name="connsiteX23" fmla="*/ 1623435 w 4320000"/>
              <a:gd name="connsiteY23" fmla="*/ 1803109 h 4320000"/>
              <a:gd name="connsiteX24" fmla="*/ 1803109 w 4320000"/>
              <a:gd name="connsiteY24" fmla="*/ 1623435 h 4320000"/>
              <a:gd name="connsiteX25" fmla="*/ 2516892 w 4320000"/>
              <a:gd name="connsiteY25" fmla="*/ 1623435 h 4320000"/>
              <a:gd name="connsiteX26" fmla="*/ 2722185 w 4320000"/>
              <a:gd name="connsiteY26" fmla="*/ 1831231 h 4320000"/>
              <a:gd name="connsiteX27" fmla="*/ 2743328 w 4320000"/>
              <a:gd name="connsiteY27" fmla="*/ 1831231 h 4320000"/>
              <a:gd name="connsiteX28" fmla="*/ 3040384 w 4320000"/>
              <a:gd name="connsiteY28" fmla="*/ 1534175 h 4320000"/>
              <a:gd name="connsiteX29" fmla="*/ 3040384 w 4320000"/>
              <a:gd name="connsiteY29" fmla="*/ 1513033 h 4320000"/>
              <a:gd name="connsiteX30" fmla="*/ 2770100 w 4320000"/>
              <a:gd name="connsiteY30" fmla="*/ 1242750 h 4320000"/>
              <a:gd name="connsiteX31" fmla="*/ 2160000 w 4320000"/>
              <a:gd name="connsiteY31" fmla="*/ 990038 h 4320000"/>
              <a:gd name="connsiteX32" fmla="*/ 2160000 w 4320000"/>
              <a:gd name="connsiteY32" fmla="*/ 0 h 4320000"/>
              <a:gd name="connsiteX33" fmla="*/ 4320000 w 4320000"/>
              <a:gd name="connsiteY33" fmla="*/ 2160000 h 4320000"/>
              <a:gd name="connsiteX34" fmla="*/ 2160000 w 4320000"/>
              <a:gd name="connsiteY34" fmla="*/ 4320000 h 4320000"/>
              <a:gd name="connsiteX35" fmla="*/ 0 w 4320000"/>
              <a:gd name="connsiteY35" fmla="*/ 2160000 h 4320000"/>
              <a:gd name="connsiteX36" fmla="*/ 2160000 w 4320000"/>
              <a:gd name="connsiteY36" fmla="*/ 0 h 43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320000" h="4320000">
                <a:moveTo>
                  <a:pt x="2160000" y="1862156"/>
                </a:moveTo>
                <a:cubicBezTo>
                  <a:pt x="2147425" y="1862156"/>
                  <a:pt x="2134850" y="1866953"/>
                  <a:pt x="2125256" y="1876547"/>
                </a:cubicBezTo>
                <a:lnTo>
                  <a:pt x="1876546" y="2125256"/>
                </a:lnTo>
                <a:cubicBezTo>
                  <a:pt x="1857358" y="2144445"/>
                  <a:pt x="1857358" y="2175556"/>
                  <a:pt x="1876546" y="2194745"/>
                </a:cubicBezTo>
                <a:lnTo>
                  <a:pt x="2125255" y="2443455"/>
                </a:lnTo>
                <a:cubicBezTo>
                  <a:pt x="2144444" y="2462643"/>
                  <a:pt x="2175555" y="2462643"/>
                  <a:pt x="2194744" y="2443455"/>
                </a:cubicBezTo>
                <a:cubicBezTo>
                  <a:pt x="2277647" y="2360551"/>
                  <a:pt x="2360551" y="2277649"/>
                  <a:pt x="2443454" y="2194745"/>
                </a:cubicBezTo>
                <a:cubicBezTo>
                  <a:pt x="2462643" y="2175557"/>
                  <a:pt x="2462643" y="2144445"/>
                  <a:pt x="2443454" y="2125257"/>
                </a:cubicBezTo>
                <a:lnTo>
                  <a:pt x="2194745" y="1876547"/>
                </a:lnTo>
                <a:cubicBezTo>
                  <a:pt x="2185150" y="1866953"/>
                  <a:pt x="2172575" y="1862156"/>
                  <a:pt x="2160000" y="1862156"/>
                </a:cubicBezTo>
                <a:close/>
                <a:moveTo>
                  <a:pt x="2160000" y="990038"/>
                </a:moveTo>
                <a:cubicBezTo>
                  <a:pt x="1939188" y="990038"/>
                  <a:pt x="1718374" y="1074275"/>
                  <a:pt x="1549900" y="1242750"/>
                </a:cubicBezTo>
                <a:lnTo>
                  <a:pt x="1242750" y="1549900"/>
                </a:lnTo>
                <a:cubicBezTo>
                  <a:pt x="905801" y="1886849"/>
                  <a:pt x="905801" y="2433151"/>
                  <a:pt x="1242750" y="2770100"/>
                </a:cubicBezTo>
                <a:lnTo>
                  <a:pt x="1549900" y="3077251"/>
                </a:lnTo>
                <a:cubicBezTo>
                  <a:pt x="1886849" y="3414200"/>
                  <a:pt x="2433151" y="3414200"/>
                  <a:pt x="2770100" y="3077251"/>
                </a:cubicBezTo>
                <a:lnTo>
                  <a:pt x="3040912" y="2806439"/>
                </a:lnTo>
                <a:cubicBezTo>
                  <a:pt x="3046751" y="2800600"/>
                  <a:pt x="3046751" y="2791135"/>
                  <a:pt x="3040912" y="2785296"/>
                </a:cubicBezTo>
                <a:lnTo>
                  <a:pt x="2743857" y="2488241"/>
                </a:lnTo>
                <a:cubicBezTo>
                  <a:pt x="2738018" y="2482402"/>
                  <a:pt x="2728553" y="2482402"/>
                  <a:pt x="2722714" y="2488241"/>
                </a:cubicBezTo>
                <a:lnTo>
                  <a:pt x="2516892" y="2696566"/>
                </a:lnTo>
                <a:cubicBezTo>
                  <a:pt x="2319786" y="2893672"/>
                  <a:pt x="2000214" y="2893672"/>
                  <a:pt x="1803108" y="2696566"/>
                </a:cubicBezTo>
                <a:lnTo>
                  <a:pt x="1623435" y="2516893"/>
                </a:lnTo>
                <a:cubicBezTo>
                  <a:pt x="1426329" y="2319787"/>
                  <a:pt x="1426329" y="2000215"/>
                  <a:pt x="1623435" y="1803109"/>
                </a:cubicBezTo>
                <a:lnTo>
                  <a:pt x="1803109" y="1623435"/>
                </a:lnTo>
                <a:cubicBezTo>
                  <a:pt x="2000214" y="1426329"/>
                  <a:pt x="2319786" y="1426329"/>
                  <a:pt x="2516892" y="1623435"/>
                </a:cubicBezTo>
                <a:cubicBezTo>
                  <a:pt x="2585323" y="1692701"/>
                  <a:pt x="2653755" y="1761966"/>
                  <a:pt x="2722185" y="1831231"/>
                </a:cubicBezTo>
                <a:cubicBezTo>
                  <a:pt x="2728024" y="1837070"/>
                  <a:pt x="2737489" y="1837070"/>
                  <a:pt x="2743328" y="1831231"/>
                </a:cubicBezTo>
                <a:lnTo>
                  <a:pt x="3040384" y="1534175"/>
                </a:lnTo>
                <a:cubicBezTo>
                  <a:pt x="3046222" y="1528337"/>
                  <a:pt x="3046222" y="1518871"/>
                  <a:pt x="3040384" y="1513033"/>
                </a:cubicBezTo>
                <a:lnTo>
                  <a:pt x="2770100" y="1242750"/>
                </a:lnTo>
                <a:cubicBezTo>
                  <a:pt x="2601626" y="1074275"/>
                  <a:pt x="2380813" y="990038"/>
                  <a:pt x="2160000" y="990038"/>
                </a:cubicBezTo>
                <a:close/>
                <a:moveTo>
                  <a:pt x="2160000" y="0"/>
                </a:moveTo>
                <a:cubicBezTo>
                  <a:pt x="3352935" y="0"/>
                  <a:pt x="4320000" y="967065"/>
                  <a:pt x="4320000" y="2160000"/>
                </a:cubicBezTo>
                <a:cubicBezTo>
                  <a:pt x="4320000" y="3352935"/>
                  <a:pt x="3352935" y="4320000"/>
                  <a:pt x="2160000" y="4320000"/>
                </a:cubicBezTo>
                <a:cubicBezTo>
                  <a:pt x="967065" y="4320000"/>
                  <a:pt x="0" y="3352935"/>
                  <a:pt x="0" y="2160000"/>
                </a:cubicBezTo>
                <a:cubicBezTo>
                  <a:pt x="0" y="967065"/>
                  <a:pt x="967065" y="0"/>
                  <a:pt x="216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8477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6354000"/>
            <a:ext cx="12192000" cy="50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2" name="Espace réservé du texte 16"/>
          <p:cNvSpPr txBox="1">
            <a:spLocks/>
          </p:cNvSpPr>
          <p:nvPr/>
        </p:nvSpPr>
        <p:spPr>
          <a:xfrm>
            <a:off x="3618475" y="6419474"/>
            <a:ext cx="4955051" cy="40586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bg1"/>
                </a:solidFill>
                <a:latin typeface="Avenir LT Pro 35 Light" panose="020B04020202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dirty="0"/>
              <a:t>MODIFIER LE TITRE DANS LE MODE MASQUE</a:t>
            </a:r>
          </a:p>
        </p:txBody>
      </p:sp>
      <p:grpSp>
        <p:nvGrpSpPr>
          <p:cNvPr id="15" name="Groupe 14"/>
          <p:cNvGrpSpPr/>
          <p:nvPr/>
        </p:nvGrpSpPr>
        <p:grpSpPr>
          <a:xfrm>
            <a:off x="121222" y="6489830"/>
            <a:ext cx="852670" cy="232341"/>
            <a:chOff x="988190" y="1331036"/>
            <a:chExt cx="10215621" cy="2783619"/>
          </a:xfrm>
        </p:grpSpPr>
        <p:sp>
          <p:nvSpPr>
            <p:cNvPr id="16" name="Forme libre 15"/>
            <p:cNvSpPr/>
            <p:nvPr/>
          </p:nvSpPr>
          <p:spPr>
            <a:xfrm>
              <a:off x="988190" y="1331036"/>
              <a:ext cx="2783620" cy="2783619"/>
            </a:xfrm>
            <a:custGeom>
              <a:avLst/>
              <a:gdLst>
                <a:gd name="connsiteX0" fmla="*/ 291329 w 4320000"/>
                <a:gd name="connsiteY0" fmla="*/ 3240000 h 4320000"/>
                <a:gd name="connsiteX1" fmla="*/ 1080000 w 4320000"/>
                <a:gd name="connsiteY1" fmla="*/ 3240000 h 4320000"/>
                <a:gd name="connsiteX2" fmla="*/ 1080000 w 4320000"/>
                <a:gd name="connsiteY2" fmla="*/ 4027836 h 4320000"/>
                <a:gd name="connsiteX3" fmla="*/ 909603 w 4320000"/>
                <a:gd name="connsiteY3" fmla="*/ 3921492 h 4320000"/>
                <a:gd name="connsiteX4" fmla="*/ 368894 w 4320000"/>
                <a:gd name="connsiteY4" fmla="*/ 3367677 h 4320000"/>
                <a:gd name="connsiteX5" fmla="*/ 2809121 w 4320000"/>
                <a:gd name="connsiteY5" fmla="*/ 1080000 h 4320000"/>
                <a:gd name="connsiteX6" fmla="*/ 2790000 w 4320000"/>
                <a:gd name="connsiteY6" fmla="*/ 1099121 h 4320000"/>
                <a:gd name="connsiteX7" fmla="*/ 2789999 w 4320000"/>
                <a:gd name="connsiteY7" fmla="*/ 1510879 h 4320000"/>
                <a:gd name="connsiteX8" fmla="*/ 2809120 w 4320000"/>
                <a:gd name="connsiteY8" fmla="*/ 1530000 h 4320000"/>
                <a:gd name="connsiteX9" fmla="*/ 3220879 w 4320000"/>
                <a:gd name="connsiteY9" fmla="*/ 1530001 h 4320000"/>
                <a:gd name="connsiteX10" fmla="*/ 3240000 w 4320000"/>
                <a:gd name="connsiteY10" fmla="*/ 1510880 h 4320000"/>
                <a:gd name="connsiteX11" fmla="*/ 3240000 w 4320000"/>
                <a:gd name="connsiteY11" fmla="*/ 1099121 h 4320000"/>
                <a:gd name="connsiteX12" fmla="*/ 3220879 w 4320000"/>
                <a:gd name="connsiteY12" fmla="*/ 1080000 h 4320000"/>
                <a:gd name="connsiteX13" fmla="*/ 2160000 w 4320000"/>
                <a:gd name="connsiteY13" fmla="*/ 0 h 4320000"/>
                <a:gd name="connsiteX14" fmla="*/ 4320000 w 4320000"/>
                <a:gd name="connsiteY14" fmla="*/ 2160000 h 4320000"/>
                <a:gd name="connsiteX15" fmla="*/ 2160000 w 4320000"/>
                <a:gd name="connsiteY15" fmla="*/ 4320000 h 4320000"/>
                <a:gd name="connsiteX16" fmla="*/ 1620183 w 4320000"/>
                <a:gd name="connsiteY16" fmla="*/ 4251998 h 4320000"/>
                <a:gd name="connsiteX17" fmla="*/ 1530000 w 4320000"/>
                <a:gd name="connsiteY17" fmla="*/ 4225784 h 4320000"/>
                <a:gd name="connsiteX18" fmla="*/ 1530000 w 4320000"/>
                <a:gd name="connsiteY18" fmla="*/ 3240000 h 4320000"/>
                <a:gd name="connsiteX19" fmla="*/ 2377188 w 4320000"/>
                <a:gd name="connsiteY19" fmla="*/ 3240000 h 4320000"/>
                <a:gd name="connsiteX20" fmla="*/ 3235545 w 4320000"/>
                <a:gd name="connsiteY20" fmla="*/ 2465406 h 4320000"/>
                <a:gd name="connsiteX21" fmla="*/ 3240000 w 4320000"/>
                <a:gd name="connsiteY21" fmla="*/ 2377188 h 4320000"/>
                <a:gd name="connsiteX22" fmla="*/ 3240000 w 4320000"/>
                <a:gd name="connsiteY22" fmla="*/ 1999121 h 4320000"/>
                <a:gd name="connsiteX23" fmla="*/ 3220879 w 4320000"/>
                <a:gd name="connsiteY23" fmla="*/ 1980000 h 4320000"/>
                <a:gd name="connsiteX24" fmla="*/ 2809121 w 4320000"/>
                <a:gd name="connsiteY24" fmla="*/ 1980000 h 4320000"/>
                <a:gd name="connsiteX25" fmla="*/ 2790000 w 4320000"/>
                <a:gd name="connsiteY25" fmla="*/ 1999121 h 4320000"/>
                <a:gd name="connsiteX26" fmla="*/ 2789999 w 4320000"/>
                <a:gd name="connsiteY26" fmla="*/ 2304820 h 4320000"/>
                <a:gd name="connsiteX27" fmla="*/ 2780143 w 4320000"/>
                <a:gd name="connsiteY27" fmla="*/ 2402595 h 4320000"/>
                <a:gd name="connsiteX28" fmla="*/ 2390699 w 4320000"/>
                <a:gd name="connsiteY28" fmla="*/ 2782422 h 4320000"/>
                <a:gd name="connsiteX29" fmla="*/ 2304818 w 4320000"/>
                <a:gd name="connsiteY29" fmla="*/ 2790000 h 4320000"/>
                <a:gd name="connsiteX30" fmla="*/ 1578634 w 4320000"/>
                <a:gd name="connsiteY30" fmla="*/ 2790000 h 4320000"/>
                <a:gd name="connsiteX31" fmla="*/ 1559705 w 4320000"/>
                <a:gd name="connsiteY31" fmla="*/ 2786178 h 4320000"/>
                <a:gd name="connsiteX32" fmla="*/ 1530000 w 4320000"/>
                <a:gd name="connsiteY32" fmla="*/ 2741364 h 4320000"/>
                <a:gd name="connsiteX33" fmla="*/ 1530000 w 4320000"/>
                <a:gd name="connsiteY33" fmla="*/ 2015188 h 4320000"/>
                <a:gd name="connsiteX34" fmla="*/ 1917406 w 4320000"/>
                <a:gd name="connsiteY34" fmla="*/ 1539858 h 4320000"/>
                <a:gd name="connsiteX35" fmla="*/ 2015185 w 4320000"/>
                <a:gd name="connsiteY35" fmla="*/ 1530001 h 4320000"/>
                <a:gd name="connsiteX36" fmla="*/ 2320879 w 4320000"/>
                <a:gd name="connsiteY36" fmla="*/ 1530001 h 4320000"/>
                <a:gd name="connsiteX37" fmla="*/ 2340000 w 4320000"/>
                <a:gd name="connsiteY37" fmla="*/ 1510880 h 4320000"/>
                <a:gd name="connsiteX38" fmla="*/ 2340000 w 4320000"/>
                <a:gd name="connsiteY38" fmla="*/ 1099121 h 4320000"/>
                <a:gd name="connsiteX39" fmla="*/ 2320879 w 4320000"/>
                <a:gd name="connsiteY39" fmla="*/ 1080000 h 4320000"/>
                <a:gd name="connsiteX40" fmla="*/ 1942812 w 4320000"/>
                <a:gd name="connsiteY40" fmla="*/ 1080000 h 4320000"/>
                <a:gd name="connsiteX41" fmla="*/ 1854594 w 4320000"/>
                <a:gd name="connsiteY41" fmla="*/ 1084455 h 4320000"/>
                <a:gd name="connsiteX42" fmla="*/ 1080000 w 4320000"/>
                <a:gd name="connsiteY42" fmla="*/ 1942812 h 4320000"/>
                <a:gd name="connsiteX43" fmla="*/ 1080000 w 4320000"/>
                <a:gd name="connsiteY43" fmla="*/ 2790000 h 4320000"/>
                <a:gd name="connsiteX44" fmla="*/ 93942 w 4320000"/>
                <a:gd name="connsiteY44" fmla="*/ 2790000 h 4320000"/>
                <a:gd name="connsiteX45" fmla="*/ 43884 w 4320000"/>
                <a:gd name="connsiteY45" fmla="*/ 2595315 h 4320000"/>
                <a:gd name="connsiteX46" fmla="*/ 0 w 4320000"/>
                <a:gd name="connsiteY46" fmla="*/ 2160000 h 4320000"/>
                <a:gd name="connsiteX47" fmla="*/ 2160000 w 4320000"/>
                <a:gd name="connsiteY47" fmla="*/ 0 h 432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320000" h="4320000">
                  <a:moveTo>
                    <a:pt x="291329" y="3240000"/>
                  </a:moveTo>
                  <a:lnTo>
                    <a:pt x="1080000" y="3240000"/>
                  </a:lnTo>
                  <a:lnTo>
                    <a:pt x="1080000" y="4027836"/>
                  </a:lnTo>
                  <a:lnTo>
                    <a:pt x="909603" y="3921492"/>
                  </a:lnTo>
                  <a:cubicBezTo>
                    <a:pt x="697875" y="3770924"/>
                    <a:pt x="514457" y="3583138"/>
                    <a:pt x="368894" y="3367677"/>
                  </a:cubicBezTo>
                  <a:close/>
                  <a:moveTo>
                    <a:pt x="2809121" y="1080000"/>
                  </a:moveTo>
                  <a:cubicBezTo>
                    <a:pt x="2798561" y="1080000"/>
                    <a:pt x="2790000" y="1088561"/>
                    <a:pt x="2790000" y="1099121"/>
                  </a:cubicBezTo>
                  <a:lnTo>
                    <a:pt x="2789999" y="1510879"/>
                  </a:lnTo>
                  <a:cubicBezTo>
                    <a:pt x="2789999" y="1521439"/>
                    <a:pt x="2798560" y="1530000"/>
                    <a:pt x="2809120" y="1530000"/>
                  </a:cubicBezTo>
                  <a:cubicBezTo>
                    <a:pt x="2946373" y="1530000"/>
                    <a:pt x="3083626" y="1530001"/>
                    <a:pt x="3220879" y="1530001"/>
                  </a:cubicBezTo>
                  <a:cubicBezTo>
                    <a:pt x="3231439" y="1530001"/>
                    <a:pt x="3240000" y="1521440"/>
                    <a:pt x="3240000" y="1510880"/>
                  </a:cubicBezTo>
                  <a:lnTo>
                    <a:pt x="3240000" y="1099121"/>
                  </a:lnTo>
                  <a:cubicBezTo>
                    <a:pt x="3240000" y="1088561"/>
                    <a:pt x="3231439" y="1080000"/>
                    <a:pt x="3220879" y="1080000"/>
                  </a:cubicBezTo>
                  <a:close/>
                  <a:moveTo>
                    <a:pt x="2160000" y="0"/>
                  </a:moveTo>
                  <a:cubicBezTo>
                    <a:pt x="3352935" y="0"/>
                    <a:pt x="4320000" y="967065"/>
                    <a:pt x="4320000" y="2160000"/>
                  </a:cubicBezTo>
                  <a:cubicBezTo>
                    <a:pt x="4320000" y="3352935"/>
                    <a:pt x="3352935" y="4320000"/>
                    <a:pt x="2160000" y="4320000"/>
                  </a:cubicBezTo>
                  <a:cubicBezTo>
                    <a:pt x="1973604" y="4320000"/>
                    <a:pt x="1792722" y="4296390"/>
                    <a:pt x="1620183" y="4251998"/>
                  </a:cubicBezTo>
                  <a:lnTo>
                    <a:pt x="1530000" y="4225784"/>
                  </a:lnTo>
                  <a:lnTo>
                    <a:pt x="1530000" y="3240000"/>
                  </a:lnTo>
                  <a:lnTo>
                    <a:pt x="2377188" y="3240000"/>
                  </a:lnTo>
                  <a:cubicBezTo>
                    <a:pt x="2823924" y="3240000"/>
                    <a:pt x="3191361" y="2900484"/>
                    <a:pt x="3235545" y="2465406"/>
                  </a:cubicBezTo>
                  <a:lnTo>
                    <a:pt x="3240000" y="2377188"/>
                  </a:lnTo>
                  <a:lnTo>
                    <a:pt x="3240000" y="1999121"/>
                  </a:lnTo>
                  <a:cubicBezTo>
                    <a:pt x="3240000" y="1988561"/>
                    <a:pt x="3231439" y="1980000"/>
                    <a:pt x="3220879" y="1980000"/>
                  </a:cubicBezTo>
                  <a:lnTo>
                    <a:pt x="2809121" y="1980000"/>
                  </a:lnTo>
                  <a:cubicBezTo>
                    <a:pt x="2798561" y="1980000"/>
                    <a:pt x="2790000" y="1988561"/>
                    <a:pt x="2790000" y="1999121"/>
                  </a:cubicBezTo>
                  <a:lnTo>
                    <a:pt x="2789999" y="2304820"/>
                  </a:lnTo>
                  <a:lnTo>
                    <a:pt x="2780143" y="2402595"/>
                  </a:lnTo>
                  <a:cubicBezTo>
                    <a:pt x="2740556" y="2596051"/>
                    <a:pt x="2585835" y="2747566"/>
                    <a:pt x="2390699" y="2782422"/>
                  </a:cubicBezTo>
                  <a:lnTo>
                    <a:pt x="2304818" y="2790000"/>
                  </a:lnTo>
                  <a:lnTo>
                    <a:pt x="1578634" y="2790000"/>
                  </a:lnTo>
                  <a:lnTo>
                    <a:pt x="1559705" y="2786178"/>
                  </a:lnTo>
                  <a:cubicBezTo>
                    <a:pt x="1542249" y="2778795"/>
                    <a:pt x="1530000" y="2761510"/>
                    <a:pt x="1530000" y="2741364"/>
                  </a:cubicBezTo>
                  <a:lnTo>
                    <a:pt x="1530000" y="2015188"/>
                  </a:lnTo>
                  <a:cubicBezTo>
                    <a:pt x="1530000" y="1780722"/>
                    <a:pt x="1696314" y="1585100"/>
                    <a:pt x="1917406" y="1539858"/>
                  </a:cubicBezTo>
                  <a:cubicBezTo>
                    <a:pt x="1953809" y="1530857"/>
                    <a:pt x="1978782" y="1529477"/>
                    <a:pt x="2015185" y="1530001"/>
                  </a:cubicBezTo>
                  <a:lnTo>
                    <a:pt x="2320879" y="1530001"/>
                  </a:lnTo>
                  <a:cubicBezTo>
                    <a:pt x="2331439" y="1530001"/>
                    <a:pt x="2340000" y="1521440"/>
                    <a:pt x="2340000" y="1510880"/>
                  </a:cubicBezTo>
                  <a:lnTo>
                    <a:pt x="2340000" y="1099121"/>
                  </a:lnTo>
                  <a:cubicBezTo>
                    <a:pt x="2340000" y="1088561"/>
                    <a:pt x="2331439" y="1080000"/>
                    <a:pt x="2320879" y="1080000"/>
                  </a:cubicBezTo>
                  <a:lnTo>
                    <a:pt x="1942812" y="1080000"/>
                  </a:lnTo>
                  <a:lnTo>
                    <a:pt x="1854594" y="1084455"/>
                  </a:lnTo>
                  <a:cubicBezTo>
                    <a:pt x="1419516" y="1128639"/>
                    <a:pt x="1080000" y="1496077"/>
                    <a:pt x="1080000" y="1942812"/>
                  </a:cubicBezTo>
                  <a:lnTo>
                    <a:pt x="1080000" y="2790000"/>
                  </a:lnTo>
                  <a:lnTo>
                    <a:pt x="93942" y="2790000"/>
                  </a:lnTo>
                  <a:lnTo>
                    <a:pt x="43884" y="2595315"/>
                  </a:lnTo>
                  <a:cubicBezTo>
                    <a:pt x="15111" y="2454705"/>
                    <a:pt x="0" y="2309117"/>
                    <a:pt x="0" y="2160000"/>
                  </a:cubicBezTo>
                  <a:cubicBezTo>
                    <a:pt x="0" y="967065"/>
                    <a:pt x="967065" y="0"/>
                    <a:pt x="2160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158029" y="1331036"/>
              <a:ext cx="7045782" cy="2783618"/>
            </a:xfrm>
            <a:custGeom>
              <a:avLst/>
              <a:gdLst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6331013 w 6726769"/>
                <a:gd name="connsiteY12" fmla="*/ 0 h 2657584"/>
                <a:gd name="connsiteX13" fmla="*/ 6709207 w 6726769"/>
                <a:gd name="connsiteY13" fmla="*/ 0 h 2657584"/>
                <a:gd name="connsiteX14" fmla="*/ 6726769 w 6726769"/>
                <a:gd name="connsiteY14" fmla="*/ 17562 h 2657584"/>
                <a:gd name="connsiteX15" fmla="*/ 6726769 w 6726769"/>
                <a:gd name="connsiteY15" fmla="*/ 395757 h 2657584"/>
                <a:gd name="connsiteX16" fmla="*/ 6709207 w 6726769"/>
                <a:gd name="connsiteY16" fmla="*/ 413319 h 2657584"/>
                <a:gd name="connsiteX17" fmla="*/ 6331013 w 6726769"/>
                <a:gd name="connsiteY17" fmla="*/ 413318 h 2657584"/>
                <a:gd name="connsiteX18" fmla="*/ 6313450 w 6726769"/>
                <a:gd name="connsiteY18" fmla="*/ 395756 h 2657584"/>
                <a:gd name="connsiteX19" fmla="*/ 6313451 w 6726769"/>
                <a:gd name="connsiteY19" fmla="*/ 17562 h 2657584"/>
                <a:gd name="connsiteX20" fmla="*/ 6331013 w 6726769"/>
                <a:gd name="connsiteY20" fmla="*/ 0 h 2657584"/>
                <a:gd name="connsiteX21" fmla="*/ 5535323 w 6726769"/>
                <a:gd name="connsiteY21" fmla="*/ 0 h 2657584"/>
                <a:gd name="connsiteX22" fmla="*/ 5882571 w 6726769"/>
                <a:gd name="connsiteY22" fmla="*/ 0 h 2657584"/>
                <a:gd name="connsiteX23" fmla="*/ 5900133 w 6726769"/>
                <a:gd name="connsiteY23" fmla="*/ 17562 h 2657584"/>
                <a:gd name="connsiteX24" fmla="*/ 5900133 w 6726769"/>
                <a:gd name="connsiteY24" fmla="*/ 395757 h 2657584"/>
                <a:gd name="connsiteX25" fmla="*/ 5882571 w 6726769"/>
                <a:gd name="connsiteY25" fmla="*/ 413319 h 2657584"/>
                <a:gd name="connsiteX26" fmla="*/ 5601796 w 6726769"/>
                <a:gd name="connsiteY26" fmla="*/ 413319 h 2657584"/>
                <a:gd name="connsiteX27" fmla="*/ 5511987 w 6726769"/>
                <a:gd name="connsiteY27" fmla="*/ 422372 h 2657584"/>
                <a:gd name="connsiteX28" fmla="*/ 5156161 w 6726769"/>
                <a:gd name="connsiteY28" fmla="*/ 858955 h 2657584"/>
                <a:gd name="connsiteX29" fmla="*/ 5156161 w 6726769"/>
                <a:gd name="connsiteY29" fmla="*/ 1525936 h 2657584"/>
                <a:gd name="connsiteX30" fmla="*/ 5200832 w 6726769"/>
                <a:gd name="connsiteY30" fmla="*/ 1570607 h 2657584"/>
                <a:gd name="connsiteX31" fmla="*/ 5867813 w 6726769"/>
                <a:gd name="connsiteY31" fmla="*/ 1570607 h 2657584"/>
                <a:gd name="connsiteX32" fmla="*/ 6304398 w 6726769"/>
                <a:gd name="connsiteY32" fmla="*/ 1214782 h 2657584"/>
                <a:gd name="connsiteX33" fmla="*/ 6313450 w 6726769"/>
                <a:gd name="connsiteY33" fmla="*/ 1124977 h 2657584"/>
                <a:gd name="connsiteX34" fmla="*/ 6313451 w 6726769"/>
                <a:gd name="connsiteY34" fmla="*/ 844197 h 2657584"/>
                <a:gd name="connsiteX35" fmla="*/ 6331013 w 6726769"/>
                <a:gd name="connsiteY35" fmla="*/ 826635 h 2657584"/>
                <a:gd name="connsiteX36" fmla="*/ 6709207 w 6726769"/>
                <a:gd name="connsiteY36" fmla="*/ 826635 h 2657584"/>
                <a:gd name="connsiteX37" fmla="*/ 6726769 w 6726769"/>
                <a:gd name="connsiteY37" fmla="*/ 844197 h 2657584"/>
                <a:gd name="connsiteX38" fmla="*/ 6726769 w 6726769"/>
                <a:gd name="connsiteY38" fmla="*/ 1191446 h 2657584"/>
                <a:gd name="connsiteX39" fmla="*/ 6722677 w 6726769"/>
                <a:gd name="connsiteY39" fmla="*/ 1272473 h 2657584"/>
                <a:gd name="connsiteX40" fmla="*/ 5934289 w 6726769"/>
                <a:gd name="connsiteY40" fmla="*/ 1983925 h 2657584"/>
                <a:gd name="connsiteX41" fmla="*/ 5156161 w 6726769"/>
                <a:gd name="connsiteY41" fmla="*/ 1983925 h 2657584"/>
                <a:gd name="connsiteX42" fmla="*/ 5156562 w 6726769"/>
                <a:gd name="connsiteY42" fmla="*/ 2617403 h 2657584"/>
                <a:gd name="connsiteX43" fmla="*/ 5125681 w 6726769"/>
                <a:gd name="connsiteY43" fmla="*/ 2657584 h 2657584"/>
                <a:gd name="connsiteX44" fmla="*/ 4761894 w 6726769"/>
                <a:gd name="connsiteY44" fmla="*/ 2657584 h 2657584"/>
                <a:gd name="connsiteX45" fmla="*/ 4733441 w 6726769"/>
                <a:gd name="connsiteY45" fmla="*/ 2633373 h 2657584"/>
                <a:gd name="connsiteX46" fmla="*/ 4733441 w 6726769"/>
                <a:gd name="connsiteY46" fmla="*/ 1993140 h 2657584"/>
                <a:gd name="connsiteX47" fmla="*/ 4706347 w 6726769"/>
                <a:gd name="connsiteY47" fmla="*/ 1993140 h 2657584"/>
                <a:gd name="connsiteX48" fmla="*/ 4706347 w 6726769"/>
                <a:gd name="connsiteY48" fmla="*/ 1991367 h 2657584"/>
                <a:gd name="connsiteX49" fmla="*/ 4460185 w 6726769"/>
                <a:gd name="connsiteY49" fmla="*/ 1991366 h 2657584"/>
                <a:gd name="connsiteX50" fmla="*/ 4460185 w 6726769"/>
                <a:gd name="connsiteY50" fmla="*/ 1993141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460185 w 6726769"/>
                <a:gd name="connsiteY50" fmla="*/ 1991366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5535323 w 6726769"/>
                <a:gd name="connsiteY78" fmla="*/ 0 h 2657584"/>
                <a:gd name="connsiteX79" fmla="*/ 687490 w 6726769"/>
                <a:gd name="connsiteY79" fmla="*/ 0 h 2657584"/>
                <a:gd name="connsiteX80" fmla="*/ 1383972 w 6726769"/>
                <a:gd name="connsiteY80" fmla="*/ 0 h 2657584"/>
                <a:gd name="connsiteX81" fmla="*/ 1750827 w 6726769"/>
                <a:gd name="connsiteY81" fmla="*/ 0 h 2657584"/>
                <a:gd name="connsiteX82" fmla="*/ 2447309 w 6726769"/>
                <a:gd name="connsiteY82" fmla="*/ 0 h 2657584"/>
                <a:gd name="connsiteX83" fmla="*/ 2471515 w 6726769"/>
                <a:gd name="connsiteY83" fmla="*/ 24207 h 2657584"/>
                <a:gd name="connsiteX84" fmla="*/ 2471515 w 6726769"/>
                <a:gd name="connsiteY84" fmla="*/ 391071 h 2657584"/>
                <a:gd name="connsiteX85" fmla="*/ 2447309 w 6726769"/>
                <a:gd name="connsiteY85" fmla="*/ 415278 h 2657584"/>
                <a:gd name="connsiteX86" fmla="*/ 1775038 w 6726769"/>
                <a:gd name="connsiteY86" fmla="*/ 415278 h 2657584"/>
                <a:gd name="connsiteX87" fmla="*/ 1775038 w 6726769"/>
                <a:gd name="connsiteY87" fmla="*/ 2633374 h 2657584"/>
                <a:gd name="connsiteX88" fmla="*/ 1750827 w 6726769"/>
                <a:gd name="connsiteY88" fmla="*/ 2657584 h 2657584"/>
                <a:gd name="connsiteX89" fmla="*/ 1383972 w 6726769"/>
                <a:gd name="connsiteY89" fmla="*/ 2657584 h 2657584"/>
                <a:gd name="connsiteX90" fmla="*/ 1359761 w 6726769"/>
                <a:gd name="connsiteY90" fmla="*/ 2633374 h 2657584"/>
                <a:gd name="connsiteX91" fmla="*/ 1359761 w 6726769"/>
                <a:gd name="connsiteY91" fmla="*/ 415278 h 2657584"/>
                <a:gd name="connsiteX92" fmla="*/ 687489 w 6726769"/>
                <a:gd name="connsiteY92" fmla="*/ 415277 h 2657584"/>
                <a:gd name="connsiteX93" fmla="*/ 663283 w 6726769"/>
                <a:gd name="connsiteY93" fmla="*/ 391070 h 2657584"/>
                <a:gd name="connsiteX94" fmla="*/ 663283 w 6726769"/>
                <a:gd name="connsiteY94" fmla="*/ 24207 h 2657584"/>
                <a:gd name="connsiteX95" fmla="*/ 687490 w 6726769"/>
                <a:gd name="connsiteY95" fmla="*/ 0 h 2657584"/>
                <a:gd name="connsiteX96" fmla="*/ 24212 w 6726769"/>
                <a:gd name="connsiteY96" fmla="*/ 0 h 2657584"/>
                <a:gd name="connsiteX97" fmla="*/ 391066 w 6726769"/>
                <a:gd name="connsiteY97" fmla="*/ 0 h 2657584"/>
                <a:gd name="connsiteX98" fmla="*/ 415277 w 6726769"/>
                <a:gd name="connsiteY98" fmla="*/ 24210 h 2657584"/>
                <a:gd name="connsiteX99" fmla="*/ 415277 w 6726769"/>
                <a:gd name="connsiteY99" fmla="*/ 391066 h 2657584"/>
                <a:gd name="connsiteX100" fmla="*/ 391066 w 6726769"/>
                <a:gd name="connsiteY100" fmla="*/ 415277 h 2657584"/>
                <a:gd name="connsiteX101" fmla="*/ 24212 w 6726769"/>
                <a:gd name="connsiteY101" fmla="*/ 415277 h 2657584"/>
                <a:gd name="connsiteX102" fmla="*/ 0 w 6726769"/>
                <a:gd name="connsiteY102" fmla="*/ 391066 h 2657584"/>
                <a:gd name="connsiteX103" fmla="*/ 0 w 6726769"/>
                <a:gd name="connsiteY103" fmla="*/ 24210 h 2657584"/>
                <a:gd name="connsiteX104" fmla="*/ 24212 w 6726769"/>
                <a:gd name="connsiteY104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460185 w 6726769"/>
                <a:gd name="connsiteY69" fmla="*/ 1578048 h 2657584"/>
                <a:gd name="connsiteX70" fmla="*/ 4706347 w 6726769"/>
                <a:gd name="connsiteY70" fmla="*/ 1578048 h 2657584"/>
                <a:gd name="connsiteX71" fmla="*/ 4706347 w 6726769"/>
                <a:gd name="connsiteY71" fmla="*/ 1577864 h 2657584"/>
                <a:gd name="connsiteX72" fmla="*/ 4733441 w 6726769"/>
                <a:gd name="connsiteY72" fmla="*/ 1577864 h 2657584"/>
                <a:gd name="connsiteX73" fmla="*/ 4733441 w 6726769"/>
                <a:gd name="connsiteY73" fmla="*/ 1197092 h 2657584"/>
                <a:gd name="connsiteX74" fmla="*/ 4733441 w 6726769"/>
                <a:gd name="connsiteY74" fmla="*/ 796235 h 2657584"/>
                <a:gd name="connsiteX75" fmla="*/ 4740728 w 6726769"/>
                <a:gd name="connsiteY75" fmla="*/ 714547 h 2657584"/>
                <a:gd name="connsiteX76" fmla="*/ 5454296 w 6726769"/>
                <a:gd name="connsiteY76" fmla="*/ 4092 h 2657584"/>
                <a:gd name="connsiteX77" fmla="*/ 5535323 w 6726769"/>
                <a:gd name="connsiteY77" fmla="*/ 0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706347 w 6726769"/>
                <a:gd name="connsiteY69" fmla="*/ 1578048 h 2657584"/>
                <a:gd name="connsiteX70" fmla="*/ 4706347 w 6726769"/>
                <a:gd name="connsiteY70" fmla="*/ 1577864 h 2657584"/>
                <a:gd name="connsiteX71" fmla="*/ 4733441 w 6726769"/>
                <a:gd name="connsiteY71" fmla="*/ 1577864 h 2657584"/>
                <a:gd name="connsiteX72" fmla="*/ 4733441 w 6726769"/>
                <a:gd name="connsiteY72" fmla="*/ 1197092 h 2657584"/>
                <a:gd name="connsiteX73" fmla="*/ 4733441 w 6726769"/>
                <a:gd name="connsiteY73" fmla="*/ 796235 h 2657584"/>
                <a:gd name="connsiteX74" fmla="*/ 4740728 w 6726769"/>
                <a:gd name="connsiteY74" fmla="*/ 714547 h 2657584"/>
                <a:gd name="connsiteX75" fmla="*/ 5454296 w 6726769"/>
                <a:gd name="connsiteY75" fmla="*/ 4092 h 2657584"/>
                <a:gd name="connsiteX76" fmla="*/ 5535323 w 6726769"/>
                <a:gd name="connsiteY76" fmla="*/ 0 h 2657584"/>
                <a:gd name="connsiteX77" fmla="*/ 687490 w 6726769"/>
                <a:gd name="connsiteY77" fmla="*/ 0 h 2657584"/>
                <a:gd name="connsiteX78" fmla="*/ 1383972 w 6726769"/>
                <a:gd name="connsiteY78" fmla="*/ 0 h 2657584"/>
                <a:gd name="connsiteX79" fmla="*/ 1750827 w 6726769"/>
                <a:gd name="connsiteY79" fmla="*/ 0 h 2657584"/>
                <a:gd name="connsiteX80" fmla="*/ 2447309 w 6726769"/>
                <a:gd name="connsiteY80" fmla="*/ 0 h 2657584"/>
                <a:gd name="connsiteX81" fmla="*/ 2471515 w 6726769"/>
                <a:gd name="connsiteY81" fmla="*/ 24207 h 2657584"/>
                <a:gd name="connsiteX82" fmla="*/ 2471515 w 6726769"/>
                <a:gd name="connsiteY82" fmla="*/ 391071 h 2657584"/>
                <a:gd name="connsiteX83" fmla="*/ 2447309 w 6726769"/>
                <a:gd name="connsiteY83" fmla="*/ 415278 h 2657584"/>
                <a:gd name="connsiteX84" fmla="*/ 1775038 w 6726769"/>
                <a:gd name="connsiteY84" fmla="*/ 415278 h 2657584"/>
                <a:gd name="connsiteX85" fmla="*/ 1775038 w 6726769"/>
                <a:gd name="connsiteY85" fmla="*/ 2633374 h 2657584"/>
                <a:gd name="connsiteX86" fmla="*/ 1750827 w 6726769"/>
                <a:gd name="connsiteY86" fmla="*/ 2657584 h 2657584"/>
                <a:gd name="connsiteX87" fmla="*/ 1383972 w 6726769"/>
                <a:gd name="connsiteY87" fmla="*/ 2657584 h 2657584"/>
                <a:gd name="connsiteX88" fmla="*/ 1359761 w 6726769"/>
                <a:gd name="connsiteY88" fmla="*/ 2633374 h 2657584"/>
                <a:gd name="connsiteX89" fmla="*/ 1359761 w 6726769"/>
                <a:gd name="connsiteY89" fmla="*/ 415278 h 2657584"/>
                <a:gd name="connsiteX90" fmla="*/ 687489 w 6726769"/>
                <a:gd name="connsiteY90" fmla="*/ 415277 h 2657584"/>
                <a:gd name="connsiteX91" fmla="*/ 663283 w 6726769"/>
                <a:gd name="connsiteY91" fmla="*/ 391070 h 2657584"/>
                <a:gd name="connsiteX92" fmla="*/ 663283 w 6726769"/>
                <a:gd name="connsiteY92" fmla="*/ 24207 h 2657584"/>
                <a:gd name="connsiteX93" fmla="*/ 687490 w 6726769"/>
                <a:gd name="connsiteY93" fmla="*/ 0 h 2657584"/>
                <a:gd name="connsiteX94" fmla="*/ 24212 w 6726769"/>
                <a:gd name="connsiteY94" fmla="*/ 0 h 2657584"/>
                <a:gd name="connsiteX95" fmla="*/ 391066 w 6726769"/>
                <a:gd name="connsiteY95" fmla="*/ 0 h 2657584"/>
                <a:gd name="connsiteX96" fmla="*/ 415277 w 6726769"/>
                <a:gd name="connsiteY96" fmla="*/ 24210 h 2657584"/>
                <a:gd name="connsiteX97" fmla="*/ 415277 w 6726769"/>
                <a:gd name="connsiteY97" fmla="*/ 391066 h 2657584"/>
                <a:gd name="connsiteX98" fmla="*/ 391066 w 6726769"/>
                <a:gd name="connsiteY98" fmla="*/ 415277 h 2657584"/>
                <a:gd name="connsiteX99" fmla="*/ 24212 w 6726769"/>
                <a:gd name="connsiteY99" fmla="*/ 415277 h 2657584"/>
                <a:gd name="connsiteX100" fmla="*/ 0 w 6726769"/>
                <a:gd name="connsiteY100" fmla="*/ 391066 h 2657584"/>
                <a:gd name="connsiteX101" fmla="*/ 0 w 6726769"/>
                <a:gd name="connsiteY101" fmla="*/ 24210 h 2657584"/>
                <a:gd name="connsiteX102" fmla="*/ 24212 w 6726769"/>
                <a:gd name="connsiteY102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1197092 h 2657584"/>
                <a:gd name="connsiteX72" fmla="*/ 4733441 w 6726769"/>
                <a:gd name="connsiteY72" fmla="*/ 796235 h 2657584"/>
                <a:gd name="connsiteX73" fmla="*/ 4740728 w 6726769"/>
                <a:gd name="connsiteY73" fmla="*/ 714547 h 2657584"/>
                <a:gd name="connsiteX74" fmla="*/ 5454296 w 6726769"/>
                <a:gd name="connsiteY74" fmla="*/ 4092 h 2657584"/>
                <a:gd name="connsiteX75" fmla="*/ 5535323 w 6726769"/>
                <a:gd name="connsiteY75" fmla="*/ 0 h 2657584"/>
                <a:gd name="connsiteX76" fmla="*/ 687490 w 6726769"/>
                <a:gd name="connsiteY76" fmla="*/ 0 h 2657584"/>
                <a:gd name="connsiteX77" fmla="*/ 1383972 w 6726769"/>
                <a:gd name="connsiteY77" fmla="*/ 0 h 2657584"/>
                <a:gd name="connsiteX78" fmla="*/ 1750827 w 6726769"/>
                <a:gd name="connsiteY78" fmla="*/ 0 h 2657584"/>
                <a:gd name="connsiteX79" fmla="*/ 2447309 w 6726769"/>
                <a:gd name="connsiteY79" fmla="*/ 0 h 2657584"/>
                <a:gd name="connsiteX80" fmla="*/ 2471515 w 6726769"/>
                <a:gd name="connsiteY80" fmla="*/ 24207 h 2657584"/>
                <a:gd name="connsiteX81" fmla="*/ 2471515 w 6726769"/>
                <a:gd name="connsiteY81" fmla="*/ 391071 h 2657584"/>
                <a:gd name="connsiteX82" fmla="*/ 2447309 w 6726769"/>
                <a:gd name="connsiteY82" fmla="*/ 415278 h 2657584"/>
                <a:gd name="connsiteX83" fmla="*/ 1775038 w 6726769"/>
                <a:gd name="connsiteY83" fmla="*/ 415278 h 2657584"/>
                <a:gd name="connsiteX84" fmla="*/ 1775038 w 6726769"/>
                <a:gd name="connsiteY84" fmla="*/ 2633374 h 2657584"/>
                <a:gd name="connsiteX85" fmla="*/ 1750827 w 6726769"/>
                <a:gd name="connsiteY85" fmla="*/ 2657584 h 2657584"/>
                <a:gd name="connsiteX86" fmla="*/ 1383972 w 6726769"/>
                <a:gd name="connsiteY86" fmla="*/ 2657584 h 2657584"/>
                <a:gd name="connsiteX87" fmla="*/ 1359761 w 6726769"/>
                <a:gd name="connsiteY87" fmla="*/ 2633374 h 2657584"/>
                <a:gd name="connsiteX88" fmla="*/ 1359761 w 6726769"/>
                <a:gd name="connsiteY88" fmla="*/ 415278 h 2657584"/>
                <a:gd name="connsiteX89" fmla="*/ 687489 w 6726769"/>
                <a:gd name="connsiteY89" fmla="*/ 415277 h 2657584"/>
                <a:gd name="connsiteX90" fmla="*/ 663283 w 6726769"/>
                <a:gd name="connsiteY90" fmla="*/ 391070 h 2657584"/>
                <a:gd name="connsiteX91" fmla="*/ 663283 w 6726769"/>
                <a:gd name="connsiteY91" fmla="*/ 24207 h 2657584"/>
                <a:gd name="connsiteX92" fmla="*/ 687490 w 6726769"/>
                <a:gd name="connsiteY92" fmla="*/ 0 h 2657584"/>
                <a:gd name="connsiteX93" fmla="*/ 24212 w 6726769"/>
                <a:gd name="connsiteY93" fmla="*/ 0 h 2657584"/>
                <a:gd name="connsiteX94" fmla="*/ 391066 w 6726769"/>
                <a:gd name="connsiteY94" fmla="*/ 0 h 2657584"/>
                <a:gd name="connsiteX95" fmla="*/ 415277 w 6726769"/>
                <a:gd name="connsiteY95" fmla="*/ 24210 h 2657584"/>
                <a:gd name="connsiteX96" fmla="*/ 415277 w 6726769"/>
                <a:gd name="connsiteY96" fmla="*/ 391066 h 2657584"/>
                <a:gd name="connsiteX97" fmla="*/ 391066 w 6726769"/>
                <a:gd name="connsiteY97" fmla="*/ 415277 h 2657584"/>
                <a:gd name="connsiteX98" fmla="*/ 24212 w 6726769"/>
                <a:gd name="connsiteY98" fmla="*/ 415277 h 2657584"/>
                <a:gd name="connsiteX99" fmla="*/ 0 w 6726769"/>
                <a:gd name="connsiteY99" fmla="*/ 391066 h 2657584"/>
                <a:gd name="connsiteX100" fmla="*/ 0 w 6726769"/>
                <a:gd name="connsiteY100" fmla="*/ 24210 h 2657584"/>
                <a:gd name="connsiteX101" fmla="*/ 24212 w 6726769"/>
                <a:gd name="connsiteY101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796235 h 2657584"/>
                <a:gd name="connsiteX72" fmla="*/ 4740728 w 6726769"/>
                <a:gd name="connsiteY72" fmla="*/ 714547 h 2657584"/>
                <a:gd name="connsiteX73" fmla="*/ 5454296 w 6726769"/>
                <a:gd name="connsiteY73" fmla="*/ 4092 h 2657584"/>
                <a:gd name="connsiteX74" fmla="*/ 5535323 w 6726769"/>
                <a:gd name="connsiteY74" fmla="*/ 0 h 2657584"/>
                <a:gd name="connsiteX75" fmla="*/ 687490 w 6726769"/>
                <a:gd name="connsiteY75" fmla="*/ 0 h 2657584"/>
                <a:gd name="connsiteX76" fmla="*/ 1383972 w 6726769"/>
                <a:gd name="connsiteY76" fmla="*/ 0 h 2657584"/>
                <a:gd name="connsiteX77" fmla="*/ 1750827 w 6726769"/>
                <a:gd name="connsiteY77" fmla="*/ 0 h 2657584"/>
                <a:gd name="connsiteX78" fmla="*/ 2447309 w 6726769"/>
                <a:gd name="connsiteY78" fmla="*/ 0 h 2657584"/>
                <a:gd name="connsiteX79" fmla="*/ 2471515 w 6726769"/>
                <a:gd name="connsiteY79" fmla="*/ 24207 h 2657584"/>
                <a:gd name="connsiteX80" fmla="*/ 2471515 w 6726769"/>
                <a:gd name="connsiteY80" fmla="*/ 391071 h 2657584"/>
                <a:gd name="connsiteX81" fmla="*/ 2447309 w 6726769"/>
                <a:gd name="connsiteY81" fmla="*/ 415278 h 2657584"/>
                <a:gd name="connsiteX82" fmla="*/ 1775038 w 6726769"/>
                <a:gd name="connsiteY82" fmla="*/ 415278 h 2657584"/>
                <a:gd name="connsiteX83" fmla="*/ 1775038 w 6726769"/>
                <a:gd name="connsiteY83" fmla="*/ 2633374 h 2657584"/>
                <a:gd name="connsiteX84" fmla="*/ 1750827 w 6726769"/>
                <a:gd name="connsiteY84" fmla="*/ 2657584 h 2657584"/>
                <a:gd name="connsiteX85" fmla="*/ 1383972 w 6726769"/>
                <a:gd name="connsiteY85" fmla="*/ 2657584 h 2657584"/>
                <a:gd name="connsiteX86" fmla="*/ 1359761 w 6726769"/>
                <a:gd name="connsiteY86" fmla="*/ 2633374 h 2657584"/>
                <a:gd name="connsiteX87" fmla="*/ 1359761 w 6726769"/>
                <a:gd name="connsiteY87" fmla="*/ 415278 h 2657584"/>
                <a:gd name="connsiteX88" fmla="*/ 687489 w 6726769"/>
                <a:gd name="connsiteY88" fmla="*/ 415277 h 2657584"/>
                <a:gd name="connsiteX89" fmla="*/ 663283 w 6726769"/>
                <a:gd name="connsiteY89" fmla="*/ 391070 h 2657584"/>
                <a:gd name="connsiteX90" fmla="*/ 663283 w 6726769"/>
                <a:gd name="connsiteY90" fmla="*/ 24207 h 2657584"/>
                <a:gd name="connsiteX91" fmla="*/ 687490 w 6726769"/>
                <a:gd name="connsiteY91" fmla="*/ 0 h 2657584"/>
                <a:gd name="connsiteX92" fmla="*/ 24212 w 6726769"/>
                <a:gd name="connsiteY92" fmla="*/ 0 h 2657584"/>
                <a:gd name="connsiteX93" fmla="*/ 391066 w 6726769"/>
                <a:gd name="connsiteY93" fmla="*/ 0 h 2657584"/>
                <a:gd name="connsiteX94" fmla="*/ 415277 w 6726769"/>
                <a:gd name="connsiteY94" fmla="*/ 24210 h 2657584"/>
                <a:gd name="connsiteX95" fmla="*/ 415277 w 6726769"/>
                <a:gd name="connsiteY95" fmla="*/ 391066 h 2657584"/>
                <a:gd name="connsiteX96" fmla="*/ 391066 w 6726769"/>
                <a:gd name="connsiteY96" fmla="*/ 415277 h 2657584"/>
                <a:gd name="connsiteX97" fmla="*/ 24212 w 6726769"/>
                <a:gd name="connsiteY97" fmla="*/ 415277 h 2657584"/>
                <a:gd name="connsiteX98" fmla="*/ 0 w 6726769"/>
                <a:gd name="connsiteY98" fmla="*/ 391066 h 2657584"/>
                <a:gd name="connsiteX99" fmla="*/ 0 w 6726769"/>
                <a:gd name="connsiteY99" fmla="*/ 24210 h 2657584"/>
                <a:gd name="connsiteX100" fmla="*/ 24212 w 6726769"/>
                <a:gd name="connsiteY100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40728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8823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206211 w 6726769"/>
                <a:gd name="connsiteY49" fmla="*/ 1993141 h 2657584"/>
                <a:gd name="connsiteX50" fmla="*/ 4312827 w 6726769"/>
                <a:gd name="connsiteY50" fmla="*/ 2289948 h 2657584"/>
                <a:gd name="connsiteX51" fmla="*/ 4437281 w 6726769"/>
                <a:gd name="connsiteY51" fmla="*/ 2635316 h 2657584"/>
                <a:gd name="connsiteX52" fmla="*/ 4428809 w 6726769"/>
                <a:gd name="connsiteY52" fmla="*/ 2657315 h 2657584"/>
                <a:gd name="connsiteX53" fmla="*/ 4020048 w 6726769"/>
                <a:gd name="connsiteY53" fmla="*/ 2657584 h 2657584"/>
                <a:gd name="connsiteX54" fmla="*/ 3991878 w 6726769"/>
                <a:gd name="connsiteY54" fmla="*/ 2629187 h 2657584"/>
                <a:gd name="connsiteX55" fmla="*/ 3764077 w 6726769"/>
                <a:gd name="connsiteY55" fmla="*/ 1993141 h 2657584"/>
                <a:gd name="connsiteX56" fmla="*/ 2745415 w 6726769"/>
                <a:gd name="connsiteY56" fmla="*/ 1993141 h 2657584"/>
                <a:gd name="connsiteX57" fmla="*/ 2514670 w 6726769"/>
                <a:gd name="connsiteY57" fmla="*/ 2634461 h 2657584"/>
                <a:gd name="connsiteX58" fmla="*/ 2491773 w 6726769"/>
                <a:gd name="connsiteY58" fmla="*/ 2657584 h 2657584"/>
                <a:gd name="connsiteX59" fmla="*/ 2083012 w 6726769"/>
                <a:gd name="connsiteY59" fmla="*/ 2657315 h 2657584"/>
                <a:gd name="connsiteX60" fmla="*/ 2074542 w 6726769"/>
                <a:gd name="connsiteY60" fmla="*/ 2635316 h 2657584"/>
                <a:gd name="connsiteX61" fmla="*/ 3010385 w 6726769"/>
                <a:gd name="connsiteY61" fmla="*/ 29368 h 2657584"/>
                <a:gd name="connsiteX62" fmla="*/ 3036287 w 6726769"/>
                <a:gd name="connsiteY62" fmla="*/ 1489 h 2657584"/>
                <a:gd name="connsiteX63" fmla="*/ 3475536 w 6726769"/>
                <a:gd name="connsiteY63" fmla="*/ 1489 h 2657584"/>
                <a:gd name="connsiteX64" fmla="*/ 3499680 w 6726769"/>
                <a:gd name="connsiteY64" fmla="*/ 25853 h 2657584"/>
                <a:gd name="connsiteX65" fmla="*/ 4043994 w 6726769"/>
                <a:gd name="connsiteY65" fmla="*/ 1540848 h 2657584"/>
                <a:gd name="connsiteX66" fmla="*/ 4057266 w 6726769"/>
                <a:gd name="connsiteY66" fmla="*/ 1577865 h 2657584"/>
                <a:gd name="connsiteX67" fmla="*/ 4706347 w 6726769"/>
                <a:gd name="connsiteY67" fmla="*/ 1578048 h 2657584"/>
                <a:gd name="connsiteX68" fmla="*/ 4706347 w 6726769"/>
                <a:gd name="connsiteY68" fmla="*/ 1577864 h 2657584"/>
                <a:gd name="connsiteX69" fmla="*/ 4733441 w 6726769"/>
                <a:gd name="connsiteY69" fmla="*/ 1577864 h 2657584"/>
                <a:gd name="connsiteX70" fmla="*/ 4738823 w 6726769"/>
                <a:gd name="connsiteY70" fmla="*/ 714547 h 2657584"/>
                <a:gd name="connsiteX71" fmla="*/ 5454296 w 6726769"/>
                <a:gd name="connsiteY71" fmla="*/ 4092 h 2657584"/>
                <a:gd name="connsiteX72" fmla="*/ 5535323 w 6726769"/>
                <a:gd name="connsiteY72" fmla="*/ 0 h 2657584"/>
                <a:gd name="connsiteX73" fmla="*/ 687490 w 6726769"/>
                <a:gd name="connsiteY73" fmla="*/ 0 h 2657584"/>
                <a:gd name="connsiteX74" fmla="*/ 1383972 w 6726769"/>
                <a:gd name="connsiteY74" fmla="*/ 0 h 2657584"/>
                <a:gd name="connsiteX75" fmla="*/ 1750827 w 6726769"/>
                <a:gd name="connsiteY75" fmla="*/ 0 h 2657584"/>
                <a:gd name="connsiteX76" fmla="*/ 2447309 w 6726769"/>
                <a:gd name="connsiteY76" fmla="*/ 0 h 2657584"/>
                <a:gd name="connsiteX77" fmla="*/ 2471515 w 6726769"/>
                <a:gd name="connsiteY77" fmla="*/ 24207 h 2657584"/>
                <a:gd name="connsiteX78" fmla="*/ 2471515 w 6726769"/>
                <a:gd name="connsiteY78" fmla="*/ 391071 h 2657584"/>
                <a:gd name="connsiteX79" fmla="*/ 2447309 w 6726769"/>
                <a:gd name="connsiteY79" fmla="*/ 415278 h 2657584"/>
                <a:gd name="connsiteX80" fmla="*/ 1775038 w 6726769"/>
                <a:gd name="connsiteY80" fmla="*/ 415278 h 2657584"/>
                <a:gd name="connsiteX81" fmla="*/ 1775038 w 6726769"/>
                <a:gd name="connsiteY81" fmla="*/ 2633374 h 2657584"/>
                <a:gd name="connsiteX82" fmla="*/ 1750827 w 6726769"/>
                <a:gd name="connsiteY82" fmla="*/ 2657584 h 2657584"/>
                <a:gd name="connsiteX83" fmla="*/ 1383972 w 6726769"/>
                <a:gd name="connsiteY83" fmla="*/ 2657584 h 2657584"/>
                <a:gd name="connsiteX84" fmla="*/ 1359761 w 6726769"/>
                <a:gd name="connsiteY84" fmla="*/ 2633374 h 2657584"/>
                <a:gd name="connsiteX85" fmla="*/ 1359761 w 6726769"/>
                <a:gd name="connsiteY85" fmla="*/ 415278 h 2657584"/>
                <a:gd name="connsiteX86" fmla="*/ 687489 w 6726769"/>
                <a:gd name="connsiteY86" fmla="*/ 415277 h 2657584"/>
                <a:gd name="connsiteX87" fmla="*/ 663283 w 6726769"/>
                <a:gd name="connsiteY87" fmla="*/ 391070 h 2657584"/>
                <a:gd name="connsiteX88" fmla="*/ 663283 w 6726769"/>
                <a:gd name="connsiteY88" fmla="*/ 24207 h 2657584"/>
                <a:gd name="connsiteX89" fmla="*/ 687490 w 6726769"/>
                <a:gd name="connsiteY89" fmla="*/ 0 h 2657584"/>
                <a:gd name="connsiteX90" fmla="*/ 24212 w 6726769"/>
                <a:gd name="connsiteY90" fmla="*/ 0 h 2657584"/>
                <a:gd name="connsiteX91" fmla="*/ 391066 w 6726769"/>
                <a:gd name="connsiteY91" fmla="*/ 0 h 2657584"/>
                <a:gd name="connsiteX92" fmla="*/ 415277 w 6726769"/>
                <a:gd name="connsiteY92" fmla="*/ 24210 h 2657584"/>
                <a:gd name="connsiteX93" fmla="*/ 415277 w 6726769"/>
                <a:gd name="connsiteY93" fmla="*/ 391066 h 2657584"/>
                <a:gd name="connsiteX94" fmla="*/ 391066 w 6726769"/>
                <a:gd name="connsiteY94" fmla="*/ 415277 h 2657584"/>
                <a:gd name="connsiteX95" fmla="*/ 24212 w 6726769"/>
                <a:gd name="connsiteY95" fmla="*/ 415277 h 2657584"/>
                <a:gd name="connsiteX96" fmla="*/ 0 w 6726769"/>
                <a:gd name="connsiteY96" fmla="*/ 391066 h 2657584"/>
                <a:gd name="connsiteX97" fmla="*/ 0 w 6726769"/>
                <a:gd name="connsiteY97" fmla="*/ 24210 h 2657584"/>
                <a:gd name="connsiteX98" fmla="*/ 24212 w 6726769"/>
                <a:gd name="connsiteY98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06347 w 6726769"/>
                <a:gd name="connsiteY67" fmla="*/ 1577864 h 2657584"/>
                <a:gd name="connsiteX68" fmla="*/ 4733441 w 6726769"/>
                <a:gd name="connsiteY68" fmla="*/ 1577864 h 2657584"/>
                <a:gd name="connsiteX69" fmla="*/ 4738823 w 6726769"/>
                <a:gd name="connsiteY69" fmla="*/ 714547 h 2657584"/>
                <a:gd name="connsiteX70" fmla="*/ 5454296 w 6726769"/>
                <a:gd name="connsiteY70" fmla="*/ 4092 h 2657584"/>
                <a:gd name="connsiteX71" fmla="*/ 5535323 w 6726769"/>
                <a:gd name="connsiteY71" fmla="*/ 0 h 2657584"/>
                <a:gd name="connsiteX72" fmla="*/ 687490 w 6726769"/>
                <a:gd name="connsiteY72" fmla="*/ 0 h 2657584"/>
                <a:gd name="connsiteX73" fmla="*/ 1383972 w 6726769"/>
                <a:gd name="connsiteY73" fmla="*/ 0 h 2657584"/>
                <a:gd name="connsiteX74" fmla="*/ 1750827 w 6726769"/>
                <a:gd name="connsiteY74" fmla="*/ 0 h 2657584"/>
                <a:gd name="connsiteX75" fmla="*/ 2447309 w 6726769"/>
                <a:gd name="connsiteY75" fmla="*/ 0 h 2657584"/>
                <a:gd name="connsiteX76" fmla="*/ 2471515 w 6726769"/>
                <a:gd name="connsiteY76" fmla="*/ 24207 h 2657584"/>
                <a:gd name="connsiteX77" fmla="*/ 2471515 w 6726769"/>
                <a:gd name="connsiteY77" fmla="*/ 391071 h 2657584"/>
                <a:gd name="connsiteX78" fmla="*/ 2447309 w 6726769"/>
                <a:gd name="connsiteY78" fmla="*/ 415278 h 2657584"/>
                <a:gd name="connsiteX79" fmla="*/ 1775038 w 6726769"/>
                <a:gd name="connsiteY79" fmla="*/ 415278 h 2657584"/>
                <a:gd name="connsiteX80" fmla="*/ 1775038 w 6726769"/>
                <a:gd name="connsiteY80" fmla="*/ 2633374 h 2657584"/>
                <a:gd name="connsiteX81" fmla="*/ 1750827 w 6726769"/>
                <a:gd name="connsiteY81" fmla="*/ 2657584 h 2657584"/>
                <a:gd name="connsiteX82" fmla="*/ 1383972 w 6726769"/>
                <a:gd name="connsiteY82" fmla="*/ 2657584 h 2657584"/>
                <a:gd name="connsiteX83" fmla="*/ 1359761 w 6726769"/>
                <a:gd name="connsiteY83" fmla="*/ 2633374 h 2657584"/>
                <a:gd name="connsiteX84" fmla="*/ 1359761 w 6726769"/>
                <a:gd name="connsiteY84" fmla="*/ 415278 h 2657584"/>
                <a:gd name="connsiteX85" fmla="*/ 687489 w 6726769"/>
                <a:gd name="connsiteY85" fmla="*/ 415277 h 2657584"/>
                <a:gd name="connsiteX86" fmla="*/ 663283 w 6726769"/>
                <a:gd name="connsiteY86" fmla="*/ 391070 h 2657584"/>
                <a:gd name="connsiteX87" fmla="*/ 663283 w 6726769"/>
                <a:gd name="connsiteY87" fmla="*/ 24207 h 2657584"/>
                <a:gd name="connsiteX88" fmla="*/ 687490 w 6726769"/>
                <a:gd name="connsiteY88" fmla="*/ 0 h 2657584"/>
                <a:gd name="connsiteX89" fmla="*/ 24212 w 6726769"/>
                <a:gd name="connsiteY89" fmla="*/ 0 h 2657584"/>
                <a:gd name="connsiteX90" fmla="*/ 391066 w 6726769"/>
                <a:gd name="connsiteY90" fmla="*/ 0 h 2657584"/>
                <a:gd name="connsiteX91" fmla="*/ 415277 w 6726769"/>
                <a:gd name="connsiteY91" fmla="*/ 24210 h 2657584"/>
                <a:gd name="connsiteX92" fmla="*/ 415277 w 6726769"/>
                <a:gd name="connsiteY92" fmla="*/ 391066 h 2657584"/>
                <a:gd name="connsiteX93" fmla="*/ 391066 w 6726769"/>
                <a:gd name="connsiteY93" fmla="*/ 415277 h 2657584"/>
                <a:gd name="connsiteX94" fmla="*/ 24212 w 6726769"/>
                <a:gd name="connsiteY94" fmla="*/ 415277 h 2657584"/>
                <a:gd name="connsiteX95" fmla="*/ 0 w 6726769"/>
                <a:gd name="connsiteY95" fmla="*/ 391066 h 2657584"/>
                <a:gd name="connsiteX96" fmla="*/ 0 w 6726769"/>
                <a:gd name="connsiteY96" fmla="*/ 24210 h 2657584"/>
                <a:gd name="connsiteX97" fmla="*/ 24212 w 6726769"/>
                <a:gd name="connsiteY97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33441 w 6726769"/>
                <a:gd name="connsiteY67" fmla="*/ 1577864 h 2657584"/>
                <a:gd name="connsiteX68" fmla="*/ 4738823 w 6726769"/>
                <a:gd name="connsiteY68" fmla="*/ 714547 h 2657584"/>
                <a:gd name="connsiteX69" fmla="*/ 5454296 w 6726769"/>
                <a:gd name="connsiteY69" fmla="*/ 4092 h 2657584"/>
                <a:gd name="connsiteX70" fmla="*/ 5535323 w 6726769"/>
                <a:gd name="connsiteY70" fmla="*/ 0 h 2657584"/>
                <a:gd name="connsiteX71" fmla="*/ 687490 w 6726769"/>
                <a:gd name="connsiteY71" fmla="*/ 0 h 2657584"/>
                <a:gd name="connsiteX72" fmla="*/ 1383972 w 6726769"/>
                <a:gd name="connsiteY72" fmla="*/ 0 h 2657584"/>
                <a:gd name="connsiteX73" fmla="*/ 1750827 w 6726769"/>
                <a:gd name="connsiteY73" fmla="*/ 0 h 2657584"/>
                <a:gd name="connsiteX74" fmla="*/ 2447309 w 6726769"/>
                <a:gd name="connsiteY74" fmla="*/ 0 h 2657584"/>
                <a:gd name="connsiteX75" fmla="*/ 2471515 w 6726769"/>
                <a:gd name="connsiteY75" fmla="*/ 24207 h 2657584"/>
                <a:gd name="connsiteX76" fmla="*/ 2471515 w 6726769"/>
                <a:gd name="connsiteY76" fmla="*/ 391071 h 2657584"/>
                <a:gd name="connsiteX77" fmla="*/ 2447309 w 6726769"/>
                <a:gd name="connsiteY77" fmla="*/ 415278 h 2657584"/>
                <a:gd name="connsiteX78" fmla="*/ 1775038 w 6726769"/>
                <a:gd name="connsiteY78" fmla="*/ 415278 h 2657584"/>
                <a:gd name="connsiteX79" fmla="*/ 1775038 w 6726769"/>
                <a:gd name="connsiteY79" fmla="*/ 2633374 h 2657584"/>
                <a:gd name="connsiteX80" fmla="*/ 1750827 w 6726769"/>
                <a:gd name="connsiteY80" fmla="*/ 2657584 h 2657584"/>
                <a:gd name="connsiteX81" fmla="*/ 1383972 w 6726769"/>
                <a:gd name="connsiteY81" fmla="*/ 2657584 h 2657584"/>
                <a:gd name="connsiteX82" fmla="*/ 1359761 w 6726769"/>
                <a:gd name="connsiteY82" fmla="*/ 2633374 h 2657584"/>
                <a:gd name="connsiteX83" fmla="*/ 1359761 w 6726769"/>
                <a:gd name="connsiteY83" fmla="*/ 415278 h 2657584"/>
                <a:gd name="connsiteX84" fmla="*/ 687489 w 6726769"/>
                <a:gd name="connsiteY84" fmla="*/ 415277 h 2657584"/>
                <a:gd name="connsiteX85" fmla="*/ 663283 w 6726769"/>
                <a:gd name="connsiteY85" fmla="*/ 391070 h 2657584"/>
                <a:gd name="connsiteX86" fmla="*/ 663283 w 6726769"/>
                <a:gd name="connsiteY86" fmla="*/ 24207 h 2657584"/>
                <a:gd name="connsiteX87" fmla="*/ 687490 w 6726769"/>
                <a:gd name="connsiteY87" fmla="*/ 0 h 2657584"/>
                <a:gd name="connsiteX88" fmla="*/ 24212 w 6726769"/>
                <a:gd name="connsiteY88" fmla="*/ 0 h 2657584"/>
                <a:gd name="connsiteX89" fmla="*/ 391066 w 6726769"/>
                <a:gd name="connsiteY89" fmla="*/ 0 h 2657584"/>
                <a:gd name="connsiteX90" fmla="*/ 415277 w 6726769"/>
                <a:gd name="connsiteY90" fmla="*/ 24210 h 2657584"/>
                <a:gd name="connsiteX91" fmla="*/ 415277 w 6726769"/>
                <a:gd name="connsiteY91" fmla="*/ 391066 h 2657584"/>
                <a:gd name="connsiteX92" fmla="*/ 391066 w 6726769"/>
                <a:gd name="connsiteY92" fmla="*/ 415277 h 2657584"/>
                <a:gd name="connsiteX93" fmla="*/ 24212 w 6726769"/>
                <a:gd name="connsiteY93" fmla="*/ 415277 h 2657584"/>
                <a:gd name="connsiteX94" fmla="*/ 0 w 6726769"/>
                <a:gd name="connsiteY94" fmla="*/ 391066 h 2657584"/>
                <a:gd name="connsiteX95" fmla="*/ 0 w 6726769"/>
                <a:gd name="connsiteY95" fmla="*/ 24210 h 2657584"/>
                <a:gd name="connsiteX96" fmla="*/ 24212 w 6726769"/>
                <a:gd name="connsiteY96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33441 w 6726769"/>
                <a:gd name="connsiteY66" fmla="*/ 1577864 h 2657584"/>
                <a:gd name="connsiteX67" fmla="*/ 4738823 w 6726769"/>
                <a:gd name="connsiteY67" fmla="*/ 714547 h 2657584"/>
                <a:gd name="connsiteX68" fmla="*/ 5454296 w 6726769"/>
                <a:gd name="connsiteY68" fmla="*/ 4092 h 2657584"/>
                <a:gd name="connsiteX69" fmla="*/ 5535323 w 6726769"/>
                <a:gd name="connsiteY69" fmla="*/ 0 h 2657584"/>
                <a:gd name="connsiteX70" fmla="*/ 687490 w 6726769"/>
                <a:gd name="connsiteY70" fmla="*/ 0 h 2657584"/>
                <a:gd name="connsiteX71" fmla="*/ 1383972 w 6726769"/>
                <a:gd name="connsiteY71" fmla="*/ 0 h 2657584"/>
                <a:gd name="connsiteX72" fmla="*/ 1750827 w 6726769"/>
                <a:gd name="connsiteY72" fmla="*/ 0 h 2657584"/>
                <a:gd name="connsiteX73" fmla="*/ 2447309 w 6726769"/>
                <a:gd name="connsiteY73" fmla="*/ 0 h 2657584"/>
                <a:gd name="connsiteX74" fmla="*/ 2471515 w 6726769"/>
                <a:gd name="connsiteY74" fmla="*/ 24207 h 2657584"/>
                <a:gd name="connsiteX75" fmla="*/ 2471515 w 6726769"/>
                <a:gd name="connsiteY75" fmla="*/ 391071 h 2657584"/>
                <a:gd name="connsiteX76" fmla="*/ 2447309 w 6726769"/>
                <a:gd name="connsiteY76" fmla="*/ 415278 h 2657584"/>
                <a:gd name="connsiteX77" fmla="*/ 1775038 w 6726769"/>
                <a:gd name="connsiteY77" fmla="*/ 415278 h 2657584"/>
                <a:gd name="connsiteX78" fmla="*/ 1775038 w 6726769"/>
                <a:gd name="connsiteY78" fmla="*/ 2633374 h 2657584"/>
                <a:gd name="connsiteX79" fmla="*/ 1750827 w 6726769"/>
                <a:gd name="connsiteY79" fmla="*/ 2657584 h 2657584"/>
                <a:gd name="connsiteX80" fmla="*/ 1383972 w 6726769"/>
                <a:gd name="connsiteY80" fmla="*/ 2657584 h 2657584"/>
                <a:gd name="connsiteX81" fmla="*/ 1359761 w 6726769"/>
                <a:gd name="connsiteY81" fmla="*/ 2633374 h 2657584"/>
                <a:gd name="connsiteX82" fmla="*/ 1359761 w 6726769"/>
                <a:gd name="connsiteY82" fmla="*/ 415278 h 2657584"/>
                <a:gd name="connsiteX83" fmla="*/ 687489 w 6726769"/>
                <a:gd name="connsiteY83" fmla="*/ 415277 h 2657584"/>
                <a:gd name="connsiteX84" fmla="*/ 663283 w 6726769"/>
                <a:gd name="connsiteY84" fmla="*/ 391070 h 2657584"/>
                <a:gd name="connsiteX85" fmla="*/ 663283 w 6726769"/>
                <a:gd name="connsiteY85" fmla="*/ 24207 h 2657584"/>
                <a:gd name="connsiteX86" fmla="*/ 687490 w 6726769"/>
                <a:gd name="connsiteY86" fmla="*/ 0 h 2657584"/>
                <a:gd name="connsiteX87" fmla="*/ 24212 w 6726769"/>
                <a:gd name="connsiteY87" fmla="*/ 0 h 2657584"/>
                <a:gd name="connsiteX88" fmla="*/ 391066 w 6726769"/>
                <a:gd name="connsiteY88" fmla="*/ 0 h 2657584"/>
                <a:gd name="connsiteX89" fmla="*/ 415277 w 6726769"/>
                <a:gd name="connsiteY89" fmla="*/ 24210 h 2657584"/>
                <a:gd name="connsiteX90" fmla="*/ 415277 w 6726769"/>
                <a:gd name="connsiteY90" fmla="*/ 391066 h 2657584"/>
                <a:gd name="connsiteX91" fmla="*/ 391066 w 6726769"/>
                <a:gd name="connsiteY91" fmla="*/ 415277 h 2657584"/>
                <a:gd name="connsiteX92" fmla="*/ 24212 w 6726769"/>
                <a:gd name="connsiteY92" fmla="*/ 415277 h 2657584"/>
                <a:gd name="connsiteX93" fmla="*/ 0 w 6726769"/>
                <a:gd name="connsiteY93" fmla="*/ 391066 h 2657584"/>
                <a:gd name="connsiteX94" fmla="*/ 0 w 6726769"/>
                <a:gd name="connsiteY94" fmla="*/ 24210 h 2657584"/>
                <a:gd name="connsiteX95" fmla="*/ 24212 w 6726769"/>
                <a:gd name="connsiteY95" fmla="*/ 0 h 265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726769" h="2657584">
                  <a:moveTo>
                    <a:pt x="24212" y="830553"/>
                  </a:moveTo>
                  <a:lnTo>
                    <a:pt x="391066" y="830553"/>
                  </a:lnTo>
                  <a:cubicBezTo>
                    <a:pt x="404437" y="830553"/>
                    <a:pt x="415277" y="841393"/>
                    <a:pt x="415277" y="854764"/>
                  </a:cubicBezTo>
                  <a:lnTo>
                    <a:pt x="415277" y="2633374"/>
                  </a:lnTo>
                  <a:cubicBezTo>
                    <a:pt x="415277" y="2646744"/>
                    <a:pt x="404437" y="2657584"/>
                    <a:pt x="391066" y="2657584"/>
                  </a:cubicBezTo>
                  <a:lnTo>
                    <a:pt x="24212" y="2657584"/>
                  </a:lnTo>
                  <a:cubicBezTo>
                    <a:pt x="10840" y="2657584"/>
                    <a:pt x="0" y="2646744"/>
                    <a:pt x="0" y="2633374"/>
                  </a:cubicBezTo>
                  <a:lnTo>
                    <a:pt x="0" y="854764"/>
                  </a:lnTo>
                  <a:cubicBezTo>
                    <a:pt x="0" y="841393"/>
                    <a:pt x="10840" y="830553"/>
                    <a:pt x="24212" y="830553"/>
                  </a:cubicBezTo>
                  <a:close/>
                  <a:moveTo>
                    <a:pt x="3255911" y="574291"/>
                  </a:moveTo>
                  <a:lnTo>
                    <a:pt x="2894830" y="1577865"/>
                  </a:lnTo>
                  <a:lnTo>
                    <a:pt x="3615344" y="1577865"/>
                  </a:lnTo>
                  <a:lnTo>
                    <a:pt x="3255911" y="574291"/>
                  </a:lnTo>
                  <a:close/>
                  <a:moveTo>
                    <a:pt x="6331013" y="0"/>
                  </a:moveTo>
                  <a:lnTo>
                    <a:pt x="6709207" y="0"/>
                  </a:lnTo>
                  <a:cubicBezTo>
                    <a:pt x="6718907" y="0"/>
                    <a:pt x="6726769" y="7864"/>
                    <a:pt x="6726769" y="17562"/>
                  </a:cubicBezTo>
                  <a:lnTo>
                    <a:pt x="6726769" y="395757"/>
                  </a:lnTo>
                  <a:cubicBezTo>
                    <a:pt x="6726769" y="405455"/>
                    <a:pt x="6718907" y="413319"/>
                    <a:pt x="6709207" y="413319"/>
                  </a:cubicBezTo>
                  <a:lnTo>
                    <a:pt x="6331013" y="413318"/>
                  </a:lnTo>
                  <a:cubicBezTo>
                    <a:pt x="6321313" y="413318"/>
                    <a:pt x="6313450" y="405454"/>
                    <a:pt x="6313450" y="395756"/>
                  </a:cubicBezTo>
                  <a:cubicBezTo>
                    <a:pt x="6313450" y="269691"/>
                    <a:pt x="6313451" y="143627"/>
                    <a:pt x="6313451" y="17562"/>
                  </a:cubicBezTo>
                  <a:cubicBezTo>
                    <a:pt x="6313451" y="7864"/>
                    <a:pt x="6321315" y="0"/>
                    <a:pt x="6331013" y="0"/>
                  </a:cubicBezTo>
                  <a:close/>
                  <a:moveTo>
                    <a:pt x="5535323" y="0"/>
                  </a:moveTo>
                  <a:lnTo>
                    <a:pt x="5882571" y="0"/>
                  </a:lnTo>
                  <a:cubicBezTo>
                    <a:pt x="5892271" y="0"/>
                    <a:pt x="5900133" y="7864"/>
                    <a:pt x="5900133" y="17562"/>
                  </a:cubicBezTo>
                  <a:lnTo>
                    <a:pt x="5900133" y="395757"/>
                  </a:lnTo>
                  <a:cubicBezTo>
                    <a:pt x="5900133" y="405455"/>
                    <a:pt x="5892271" y="413319"/>
                    <a:pt x="5882571" y="413319"/>
                  </a:cubicBezTo>
                  <a:lnTo>
                    <a:pt x="5601796" y="413319"/>
                  </a:lnTo>
                  <a:cubicBezTo>
                    <a:pt x="5568360" y="412837"/>
                    <a:pt x="5545423" y="414105"/>
                    <a:pt x="5511987" y="422372"/>
                  </a:cubicBezTo>
                  <a:cubicBezTo>
                    <a:pt x="5308917" y="463927"/>
                    <a:pt x="5156161" y="643602"/>
                    <a:pt x="5156161" y="858955"/>
                  </a:cubicBezTo>
                  <a:lnTo>
                    <a:pt x="5156161" y="1525936"/>
                  </a:lnTo>
                  <a:cubicBezTo>
                    <a:pt x="5156161" y="1550607"/>
                    <a:pt x="5176161" y="1570607"/>
                    <a:pt x="5200832" y="1570607"/>
                  </a:cubicBezTo>
                  <a:lnTo>
                    <a:pt x="5867813" y="1570607"/>
                  </a:lnTo>
                  <a:cubicBezTo>
                    <a:pt x="6083167" y="1570607"/>
                    <a:pt x="6262843" y="1417852"/>
                    <a:pt x="6304398" y="1214782"/>
                  </a:cubicBezTo>
                  <a:lnTo>
                    <a:pt x="6313450" y="1124977"/>
                  </a:lnTo>
                  <a:cubicBezTo>
                    <a:pt x="6313450" y="1031384"/>
                    <a:pt x="6313451" y="937791"/>
                    <a:pt x="6313451" y="844197"/>
                  </a:cubicBezTo>
                  <a:cubicBezTo>
                    <a:pt x="6313451" y="834499"/>
                    <a:pt x="6321315" y="826635"/>
                    <a:pt x="6331013" y="826635"/>
                  </a:cubicBezTo>
                  <a:lnTo>
                    <a:pt x="6709207" y="826635"/>
                  </a:lnTo>
                  <a:cubicBezTo>
                    <a:pt x="6718907" y="826635"/>
                    <a:pt x="6726769" y="834499"/>
                    <a:pt x="6726769" y="844197"/>
                  </a:cubicBezTo>
                  <a:lnTo>
                    <a:pt x="6726769" y="1191446"/>
                  </a:lnTo>
                  <a:lnTo>
                    <a:pt x="6722677" y="1272473"/>
                  </a:lnTo>
                  <a:cubicBezTo>
                    <a:pt x="6682095" y="1672085"/>
                    <a:pt x="6344610" y="1983925"/>
                    <a:pt x="5934289" y="1983925"/>
                  </a:cubicBezTo>
                  <a:lnTo>
                    <a:pt x="5156161" y="1983925"/>
                  </a:lnTo>
                  <a:cubicBezTo>
                    <a:pt x="5156930" y="2199529"/>
                    <a:pt x="5155793" y="2401798"/>
                    <a:pt x="5156562" y="2617403"/>
                  </a:cubicBezTo>
                  <a:cubicBezTo>
                    <a:pt x="5155159" y="2647941"/>
                    <a:pt x="5155663" y="2657526"/>
                    <a:pt x="5125681" y="2657584"/>
                  </a:cubicBezTo>
                  <a:lnTo>
                    <a:pt x="4761894" y="2657584"/>
                  </a:lnTo>
                  <a:cubicBezTo>
                    <a:pt x="4737171" y="2657134"/>
                    <a:pt x="4735307" y="2654778"/>
                    <a:pt x="4733441" y="2633373"/>
                  </a:cubicBezTo>
                  <a:lnTo>
                    <a:pt x="4733441" y="1993140"/>
                  </a:lnTo>
                  <a:lnTo>
                    <a:pt x="4206211" y="1993141"/>
                  </a:lnTo>
                  <a:lnTo>
                    <a:pt x="4312827" y="2289948"/>
                  </a:lnTo>
                  <a:lnTo>
                    <a:pt x="4437281" y="2635316"/>
                  </a:lnTo>
                  <a:cubicBezTo>
                    <a:pt x="4440903" y="2645775"/>
                    <a:pt x="4441009" y="2652131"/>
                    <a:pt x="4428809" y="2657315"/>
                  </a:cubicBezTo>
                  <a:lnTo>
                    <a:pt x="4020048" y="2657584"/>
                  </a:lnTo>
                  <a:cubicBezTo>
                    <a:pt x="4005385" y="2651634"/>
                    <a:pt x="3999511" y="2642168"/>
                    <a:pt x="3991878" y="2629187"/>
                  </a:cubicBezTo>
                  <a:lnTo>
                    <a:pt x="3764077" y="1993141"/>
                  </a:lnTo>
                  <a:lnTo>
                    <a:pt x="2745415" y="1993141"/>
                  </a:lnTo>
                  <a:lnTo>
                    <a:pt x="2514670" y="2634461"/>
                  </a:lnTo>
                  <a:cubicBezTo>
                    <a:pt x="2507039" y="2645684"/>
                    <a:pt x="2508195" y="2651634"/>
                    <a:pt x="2491773" y="2657584"/>
                  </a:cubicBezTo>
                  <a:lnTo>
                    <a:pt x="2083012" y="2657315"/>
                  </a:lnTo>
                  <a:cubicBezTo>
                    <a:pt x="2070812" y="2652131"/>
                    <a:pt x="2078776" y="2646315"/>
                    <a:pt x="2074542" y="2635316"/>
                  </a:cubicBezTo>
                  <a:cubicBezTo>
                    <a:pt x="2229104" y="2197325"/>
                    <a:pt x="2694335" y="904463"/>
                    <a:pt x="3010385" y="29368"/>
                  </a:cubicBezTo>
                  <a:cubicBezTo>
                    <a:pt x="3020191" y="4839"/>
                    <a:pt x="3019449" y="1406"/>
                    <a:pt x="3036287" y="1489"/>
                  </a:cubicBezTo>
                  <a:lnTo>
                    <a:pt x="3475536" y="1489"/>
                  </a:lnTo>
                  <a:cubicBezTo>
                    <a:pt x="3492373" y="6679"/>
                    <a:pt x="3491123" y="7518"/>
                    <a:pt x="3499680" y="25853"/>
                  </a:cubicBezTo>
                  <a:cubicBezTo>
                    <a:pt x="3599862" y="300210"/>
                    <a:pt x="3817610" y="909108"/>
                    <a:pt x="4043994" y="1540848"/>
                  </a:cubicBezTo>
                  <a:lnTo>
                    <a:pt x="4057266" y="1577865"/>
                  </a:lnTo>
                  <a:lnTo>
                    <a:pt x="4733441" y="1577864"/>
                  </a:lnTo>
                  <a:lnTo>
                    <a:pt x="4738823" y="714547"/>
                  </a:lnTo>
                  <a:cubicBezTo>
                    <a:pt x="4774546" y="339229"/>
                    <a:pt x="5079659" y="42137"/>
                    <a:pt x="5454296" y="4092"/>
                  </a:cubicBezTo>
                  <a:lnTo>
                    <a:pt x="5535323" y="0"/>
                  </a:lnTo>
                  <a:close/>
                  <a:moveTo>
                    <a:pt x="687490" y="0"/>
                  </a:moveTo>
                  <a:lnTo>
                    <a:pt x="1383972" y="0"/>
                  </a:lnTo>
                  <a:lnTo>
                    <a:pt x="1750827" y="0"/>
                  </a:lnTo>
                  <a:lnTo>
                    <a:pt x="2447309" y="0"/>
                  </a:lnTo>
                  <a:cubicBezTo>
                    <a:pt x="2460677" y="0"/>
                    <a:pt x="2471515" y="10838"/>
                    <a:pt x="2471515" y="24207"/>
                  </a:cubicBezTo>
                  <a:lnTo>
                    <a:pt x="2471515" y="391071"/>
                  </a:lnTo>
                  <a:cubicBezTo>
                    <a:pt x="2471515" y="404440"/>
                    <a:pt x="2460677" y="415278"/>
                    <a:pt x="2447309" y="415278"/>
                  </a:cubicBezTo>
                  <a:lnTo>
                    <a:pt x="1775038" y="415278"/>
                  </a:lnTo>
                  <a:lnTo>
                    <a:pt x="1775038" y="2633374"/>
                  </a:lnTo>
                  <a:cubicBezTo>
                    <a:pt x="1775038" y="2646744"/>
                    <a:pt x="1764198" y="2657584"/>
                    <a:pt x="1750827" y="2657584"/>
                  </a:cubicBezTo>
                  <a:lnTo>
                    <a:pt x="1383972" y="2657584"/>
                  </a:lnTo>
                  <a:cubicBezTo>
                    <a:pt x="1370600" y="2657584"/>
                    <a:pt x="1359761" y="2646744"/>
                    <a:pt x="1359761" y="2633374"/>
                  </a:cubicBezTo>
                  <a:lnTo>
                    <a:pt x="1359761" y="415278"/>
                  </a:lnTo>
                  <a:lnTo>
                    <a:pt x="687489" y="415277"/>
                  </a:lnTo>
                  <a:cubicBezTo>
                    <a:pt x="674120" y="415277"/>
                    <a:pt x="663283" y="404439"/>
                    <a:pt x="663283" y="391070"/>
                  </a:cubicBezTo>
                  <a:lnTo>
                    <a:pt x="663283" y="24207"/>
                  </a:lnTo>
                  <a:cubicBezTo>
                    <a:pt x="663283" y="10838"/>
                    <a:pt x="674121" y="0"/>
                    <a:pt x="687490" y="0"/>
                  </a:cubicBezTo>
                  <a:close/>
                  <a:moveTo>
                    <a:pt x="24212" y="0"/>
                  </a:moveTo>
                  <a:lnTo>
                    <a:pt x="391066" y="0"/>
                  </a:lnTo>
                  <a:cubicBezTo>
                    <a:pt x="404437" y="0"/>
                    <a:pt x="415277" y="10840"/>
                    <a:pt x="415277" y="24210"/>
                  </a:cubicBezTo>
                  <a:lnTo>
                    <a:pt x="415277" y="391066"/>
                  </a:lnTo>
                  <a:cubicBezTo>
                    <a:pt x="415277" y="404437"/>
                    <a:pt x="404437" y="415277"/>
                    <a:pt x="391066" y="415277"/>
                  </a:cubicBezTo>
                  <a:lnTo>
                    <a:pt x="24212" y="415277"/>
                  </a:lnTo>
                  <a:cubicBezTo>
                    <a:pt x="10840" y="415277"/>
                    <a:pt x="0" y="404437"/>
                    <a:pt x="0" y="391066"/>
                  </a:cubicBezTo>
                  <a:lnTo>
                    <a:pt x="0" y="24210"/>
                  </a:lnTo>
                  <a:cubicBezTo>
                    <a:pt x="0" y="10840"/>
                    <a:pt x="10840" y="0"/>
                    <a:pt x="242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Forme libre 9"/>
          <p:cNvSpPr/>
          <p:nvPr/>
        </p:nvSpPr>
        <p:spPr>
          <a:xfrm>
            <a:off x="11430089" y="348630"/>
            <a:ext cx="474111" cy="474111"/>
          </a:xfrm>
          <a:custGeom>
            <a:avLst/>
            <a:gdLst>
              <a:gd name="connsiteX0" fmla="*/ 1232684 w 4320000"/>
              <a:gd name="connsiteY0" fmla="*/ 1080091 h 4320000"/>
              <a:gd name="connsiteX1" fmla="*/ 1195847 w 4320000"/>
              <a:gd name="connsiteY1" fmla="*/ 1116928 h 4320000"/>
              <a:gd name="connsiteX2" fmla="*/ 1195847 w 4320000"/>
              <a:gd name="connsiteY2" fmla="*/ 1493254 h 4320000"/>
              <a:gd name="connsiteX3" fmla="*/ 1232684 w 4320000"/>
              <a:gd name="connsiteY3" fmla="*/ 1530091 h 4320000"/>
              <a:gd name="connsiteX4" fmla="*/ 1609010 w 4320000"/>
              <a:gd name="connsiteY4" fmla="*/ 1530091 h 4320000"/>
              <a:gd name="connsiteX5" fmla="*/ 1645847 w 4320000"/>
              <a:gd name="connsiteY5" fmla="*/ 1493254 h 4320000"/>
              <a:gd name="connsiteX6" fmla="*/ 1645847 w 4320000"/>
              <a:gd name="connsiteY6" fmla="*/ 1116928 h 4320000"/>
              <a:gd name="connsiteX7" fmla="*/ 1609010 w 4320000"/>
              <a:gd name="connsiteY7" fmla="*/ 1080091 h 4320000"/>
              <a:gd name="connsiteX8" fmla="*/ 2276427 w 4320000"/>
              <a:gd name="connsiteY8" fmla="*/ 1080090 h 4320000"/>
              <a:gd name="connsiteX9" fmla="*/ 2242193 w 4320000"/>
              <a:gd name="connsiteY9" fmla="*/ 1109802 h 4320000"/>
              <a:gd name="connsiteX10" fmla="*/ 2242193 w 4320000"/>
              <a:gd name="connsiteY10" fmla="*/ 1486992 h 4320000"/>
              <a:gd name="connsiteX11" fmla="*/ 2270712 w 4320000"/>
              <a:gd name="connsiteY11" fmla="*/ 1528320 h 4320000"/>
              <a:gd name="connsiteX12" fmla="*/ 2402894 w 4320000"/>
              <a:gd name="connsiteY12" fmla="*/ 1528320 h 4320000"/>
              <a:gd name="connsiteX13" fmla="*/ 2907615 w 4320000"/>
              <a:gd name="connsiteY13" fmla="*/ 2033041 h 4320000"/>
              <a:gd name="connsiteX14" fmla="*/ 2907615 w 4320000"/>
              <a:gd name="connsiteY14" fmla="*/ 2287137 h 4320000"/>
              <a:gd name="connsiteX15" fmla="*/ 2907516 w 4320000"/>
              <a:gd name="connsiteY15" fmla="*/ 2288114 h 4320000"/>
              <a:gd name="connsiteX16" fmla="*/ 2907516 w 4320000"/>
              <a:gd name="connsiteY16" fmla="*/ 2288909 h 4320000"/>
              <a:gd name="connsiteX17" fmla="*/ 2402796 w 4320000"/>
              <a:gd name="connsiteY17" fmla="*/ 2793630 h 4320000"/>
              <a:gd name="connsiteX18" fmla="*/ 1683817 w 4320000"/>
              <a:gd name="connsiteY18" fmla="*/ 2793630 h 4320000"/>
              <a:gd name="connsiteX19" fmla="*/ 1643977 w 4320000"/>
              <a:gd name="connsiteY19" fmla="*/ 2753790 h 4320000"/>
              <a:gd name="connsiteX20" fmla="*/ 1643977 w 4320000"/>
              <a:gd name="connsiteY20" fmla="*/ 2034811 h 4320000"/>
              <a:gd name="connsiteX21" fmla="*/ 1644076 w 4320000"/>
              <a:gd name="connsiteY21" fmla="*/ 2033834 h 4320000"/>
              <a:gd name="connsiteX22" fmla="*/ 1644076 w 4320000"/>
              <a:gd name="connsiteY22" fmla="*/ 2033041 h 4320000"/>
              <a:gd name="connsiteX23" fmla="*/ 1611492 w 4320000"/>
              <a:gd name="connsiteY23" fmla="*/ 1978320 h 4320000"/>
              <a:gd name="connsiteX24" fmla="*/ 1226827 w 4320000"/>
              <a:gd name="connsiteY24" fmla="*/ 1976576 h 4320000"/>
              <a:gd name="connsiteX25" fmla="*/ 1195846 w 4320000"/>
              <a:gd name="connsiteY25" fmla="*/ 2014517 h 4320000"/>
              <a:gd name="connsiteX26" fmla="*/ 1195846 w 4320000"/>
              <a:gd name="connsiteY26" fmla="*/ 3171985 h 4320000"/>
              <a:gd name="connsiteX27" fmla="*/ 1263951 w 4320000"/>
              <a:gd name="connsiteY27" fmla="*/ 3240090 h 4320000"/>
              <a:gd name="connsiteX28" fmla="*/ 2493034 w 4320000"/>
              <a:gd name="connsiteY28" fmla="*/ 3240090 h 4320000"/>
              <a:gd name="connsiteX29" fmla="*/ 3355845 w 4320000"/>
              <a:gd name="connsiteY29" fmla="*/ 2377278 h 4320000"/>
              <a:gd name="connsiteX30" fmla="*/ 3355845 w 4320000"/>
              <a:gd name="connsiteY30" fmla="*/ 1942902 h 4320000"/>
              <a:gd name="connsiteX31" fmla="*/ 2493034 w 4320000"/>
              <a:gd name="connsiteY31" fmla="*/ 1080090 h 4320000"/>
              <a:gd name="connsiteX32" fmla="*/ 2160000 w 4320000"/>
              <a:gd name="connsiteY32" fmla="*/ 0 h 4320000"/>
              <a:gd name="connsiteX33" fmla="*/ 4320000 w 4320000"/>
              <a:gd name="connsiteY33" fmla="*/ 2160000 h 4320000"/>
              <a:gd name="connsiteX34" fmla="*/ 2160000 w 4320000"/>
              <a:gd name="connsiteY34" fmla="*/ 4320000 h 4320000"/>
              <a:gd name="connsiteX35" fmla="*/ 0 w 4320000"/>
              <a:gd name="connsiteY35" fmla="*/ 2160000 h 4320000"/>
              <a:gd name="connsiteX36" fmla="*/ 2160000 w 4320000"/>
              <a:gd name="connsiteY36" fmla="*/ 0 h 43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320000" h="4320000">
                <a:moveTo>
                  <a:pt x="1232684" y="1080091"/>
                </a:moveTo>
                <a:cubicBezTo>
                  <a:pt x="1212339" y="1080091"/>
                  <a:pt x="1195847" y="1096583"/>
                  <a:pt x="1195847" y="1116928"/>
                </a:cubicBezTo>
                <a:lnTo>
                  <a:pt x="1195847" y="1493254"/>
                </a:lnTo>
                <a:cubicBezTo>
                  <a:pt x="1195847" y="1513599"/>
                  <a:pt x="1212339" y="1530091"/>
                  <a:pt x="1232684" y="1530091"/>
                </a:cubicBezTo>
                <a:lnTo>
                  <a:pt x="1609010" y="1530091"/>
                </a:lnTo>
                <a:cubicBezTo>
                  <a:pt x="1629355" y="1530091"/>
                  <a:pt x="1645847" y="1513599"/>
                  <a:pt x="1645847" y="1493254"/>
                </a:cubicBezTo>
                <a:lnTo>
                  <a:pt x="1645847" y="1116928"/>
                </a:lnTo>
                <a:cubicBezTo>
                  <a:pt x="1645847" y="1096583"/>
                  <a:pt x="1629355" y="1080091"/>
                  <a:pt x="1609010" y="1080091"/>
                </a:cubicBezTo>
                <a:close/>
                <a:moveTo>
                  <a:pt x="2276427" y="1080090"/>
                </a:moveTo>
                <a:cubicBezTo>
                  <a:pt x="2245966" y="1078564"/>
                  <a:pt x="2242174" y="1086565"/>
                  <a:pt x="2242193" y="1109802"/>
                </a:cubicBezTo>
                <a:lnTo>
                  <a:pt x="2242193" y="1486992"/>
                </a:lnTo>
                <a:cubicBezTo>
                  <a:pt x="2240269" y="1516008"/>
                  <a:pt x="2244061" y="1527879"/>
                  <a:pt x="2270712" y="1528320"/>
                </a:cubicBezTo>
                <a:lnTo>
                  <a:pt x="2402894" y="1528320"/>
                </a:lnTo>
                <a:cubicBezTo>
                  <a:pt x="2681644" y="1528320"/>
                  <a:pt x="2907615" y="1754291"/>
                  <a:pt x="2907615" y="2033041"/>
                </a:cubicBezTo>
                <a:lnTo>
                  <a:pt x="2907615" y="2287137"/>
                </a:lnTo>
                <a:lnTo>
                  <a:pt x="2907516" y="2288114"/>
                </a:lnTo>
                <a:lnTo>
                  <a:pt x="2907516" y="2288909"/>
                </a:lnTo>
                <a:cubicBezTo>
                  <a:pt x="2907516" y="2567659"/>
                  <a:pt x="2681545" y="2793630"/>
                  <a:pt x="2402796" y="2793630"/>
                </a:cubicBezTo>
                <a:lnTo>
                  <a:pt x="1683817" y="2793630"/>
                </a:lnTo>
                <a:cubicBezTo>
                  <a:pt x="1661814" y="2793630"/>
                  <a:pt x="1643977" y="2775793"/>
                  <a:pt x="1643977" y="2753790"/>
                </a:cubicBezTo>
                <a:lnTo>
                  <a:pt x="1643977" y="2034811"/>
                </a:lnTo>
                <a:lnTo>
                  <a:pt x="1644076" y="2033834"/>
                </a:lnTo>
                <a:lnTo>
                  <a:pt x="1644076" y="2033041"/>
                </a:lnTo>
                <a:cubicBezTo>
                  <a:pt x="1640835" y="2003371"/>
                  <a:pt x="1642673" y="1981320"/>
                  <a:pt x="1611492" y="1978320"/>
                </a:cubicBezTo>
                <a:cubicBezTo>
                  <a:pt x="1483270" y="1977739"/>
                  <a:pt x="1355049" y="1977157"/>
                  <a:pt x="1226827" y="1976576"/>
                </a:cubicBezTo>
                <a:cubicBezTo>
                  <a:pt x="1203800" y="1977159"/>
                  <a:pt x="1194108" y="1992981"/>
                  <a:pt x="1195846" y="2014517"/>
                </a:cubicBezTo>
                <a:lnTo>
                  <a:pt x="1195846" y="3171985"/>
                </a:lnTo>
                <a:cubicBezTo>
                  <a:pt x="1195846" y="3209598"/>
                  <a:pt x="1226338" y="3240090"/>
                  <a:pt x="1263951" y="3240090"/>
                </a:cubicBezTo>
                <a:lnTo>
                  <a:pt x="2493034" y="3240090"/>
                </a:lnTo>
                <a:cubicBezTo>
                  <a:pt x="2969552" y="3240090"/>
                  <a:pt x="3355845" y="2853796"/>
                  <a:pt x="3355845" y="2377278"/>
                </a:cubicBezTo>
                <a:lnTo>
                  <a:pt x="3355845" y="1942902"/>
                </a:lnTo>
                <a:cubicBezTo>
                  <a:pt x="3355845" y="1466384"/>
                  <a:pt x="2969552" y="1080090"/>
                  <a:pt x="2493034" y="1080090"/>
                </a:cubicBezTo>
                <a:close/>
                <a:moveTo>
                  <a:pt x="2160000" y="0"/>
                </a:moveTo>
                <a:cubicBezTo>
                  <a:pt x="3352935" y="0"/>
                  <a:pt x="4320000" y="967065"/>
                  <a:pt x="4320000" y="2160000"/>
                </a:cubicBezTo>
                <a:cubicBezTo>
                  <a:pt x="4320000" y="3352935"/>
                  <a:pt x="3352935" y="4320000"/>
                  <a:pt x="2160000" y="4320000"/>
                </a:cubicBezTo>
                <a:cubicBezTo>
                  <a:pt x="967065" y="4320000"/>
                  <a:pt x="0" y="3352935"/>
                  <a:pt x="0" y="2160000"/>
                </a:cubicBezTo>
                <a:cubicBezTo>
                  <a:pt x="0" y="967065"/>
                  <a:pt x="967065" y="0"/>
                  <a:pt x="2160000" y="0"/>
                </a:cubicBezTo>
                <a:close/>
              </a:path>
            </a:pathLst>
          </a:custGeom>
          <a:solidFill>
            <a:srgbClr val="FFA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43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6354000"/>
            <a:ext cx="12192000" cy="50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2" name="Espace réservé du texte 16"/>
          <p:cNvSpPr txBox="1">
            <a:spLocks/>
          </p:cNvSpPr>
          <p:nvPr/>
        </p:nvSpPr>
        <p:spPr>
          <a:xfrm>
            <a:off x="3618475" y="6419474"/>
            <a:ext cx="4955051" cy="40586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bg1"/>
                </a:solidFill>
                <a:latin typeface="Avenir LT Pro 35 Light" panose="020B04020202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dirty="0"/>
              <a:t>MODIFIER LE TITRE DANS LE MODE MASQUE</a:t>
            </a:r>
          </a:p>
        </p:txBody>
      </p:sp>
      <p:grpSp>
        <p:nvGrpSpPr>
          <p:cNvPr id="15" name="Groupe 14"/>
          <p:cNvGrpSpPr/>
          <p:nvPr/>
        </p:nvGrpSpPr>
        <p:grpSpPr>
          <a:xfrm>
            <a:off x="121222" y="6489830"/>
            <a:ext cx="852670" cy="232341"/>
            <a:chOff x="988190" y="1331036"/>
            <a:chExt cx="10215621" cy="2783619"/>
          </a:xfrm>
        </p:grpSpPr>
        <p:sp>
          <p:nvSpPr>
            <p:cNvPr id="16" name="Forme libre 15"/>
            <p:cNvSpPr/>
            <p:nvPr/>
          </p:nvSpPr>
          <p:spPr>
            <a:xfrm>
              <a:off x="988190" y="1331036"/>
              <a:ext cx="2783620" cy="2783619"/>
            </a:xfrm>
            <a:custGeom>
              <a:avLst/>
              <a:gdLst>
                <a:gd name="connsiteX0" fmla="*/ 291329 w 4320000"/>
                <a:gd name="connsiteY0" fmla="*/ 3240000 h 4320000"/>
                <a:gd name="connsiteX1" fmla="*/ 1080000 w 4320000"/>
                <a:gd name="connsiteY1" fmla="*/ 3240000 h 4320000"/>
                <a:gd name="connsiteX2" fmla="*/ 1080000 w 4320000"/>
                <a:gd name="connsiteY2" fmla="*/ 4027836 h 4320000"/>
                <a:gd name="connsiteX3" fmla="*/ 909603 w 4320000"/>
                <a:gd name="connsiteY3" fmla="*/ 3921492 h 4320000"/>
                <a:gd name="connsiteX4" fmla="*/ 368894 w 4320000"/>
                <a:gd name="connsiteY4" fmla="*/ 3367677 h 4320000"/>
                <a:gd name="connsiteX5" fmla="*/ 2809121 w 4320000"/>
                <a:gd name="connsiteY5" fmla="*/ 1080000 h 4320000"/>
                <a:gd name="connsiteX6" fmla="*/ 2790000 w 4320000"/>
                <a:gd name="connsiteY6" fmla="*/ 1099121 h 4320000"/>
                <a:gd name="connsiteX7" fmla="*/ 2789999 w 4320000"/>
                <a:gd name="connsiteY7" fmla="*/ 1510879 h 4320000"/>
                <a:gd name="connsiteX8" fmla="*/ 2809120 w 4320000"/>
                <a:gd name="connsiteY8" fmla="*/ 1530000 h 4320000"/>
                <a:gd name="connsiteX9" fmla="*/ 3220879 w 4320000"/>
                <a:gd name="connsiteY9" fmla="*/ 1530001 h 4320000"/>
                <a:gd name="connsiteX10" fmla="*/ 3240000 w 4320000"/>
                <a:gd name="connsiteY10" fmla="*/ 1510880 h 4320000"/>
                <a:gd name="connsiteX11" fmla="*/ 3240000 w 4320000"/>
                <a:gd name="connsiteY11" fmla="*/ 1099121 h 4320000"/>
                <a:gd name="connsiteX12" fmla="*/ 3220879 w 4320000"/>
                <a:gd name="connsiteY12" fmla="*/ 1080000 h 4320000"/>
                <a:gd name="connsiteX13" fmla="*/ 2160000 w 4320000"/>
                <a:gd name="connsiteY13" fmla="*/ 0 h 4320000"/>
                <a:gd name="connsiteX14" fmla="*/ 4320000 w 4320000"/>
                <a:gd name="connsiteY14" fmla="*/ 2160000 h 4320000"/>
                <a:gd name="connsiteX15" fmla="*/ 2160000 w 4320000"/>
                <a:gd name="connsiteY15" fmla="*/ 4320000 h 4320000"/>
                <a:gd name="connsiteX16" fmla="*/ 1620183 w 4320000"/>
                <a:gd name="connsiteY16" fmla="*/ 4251998 h 4320000"/>
                <a:gd name="connsiteX17" fmla="*/ 1530000 w 4320000"/>
                <a:gd name="connsiteY17" fmla="*/ 4225784 h 4320000"/>
                <a:gd name="connsiteX18" fmla="*/ 1530000 w 4320000"/>
                <a:gd name="connsiteY18" fmla="*/ 3240000 h 4320000"/>
                <a:gd name="connsiteX19" fmla="*/ 2377188 w 4320000"/>
                <a:gd name="connsiteY19" fmla="*/ 3240000 h 4320000"/>
                <a:gd name="connsiteX20" fmla="*/ 3235545 w 4320000"/>
                <a:gd name="connsiteY20" fmla="*/ 2465406 h 4320000"/>
                <a:gd name="connsiteX21" fmla="*/ 3240000 w 4320000"/>
                <a:gd name="connsiteY21" fmla="*/ 2377188 h 4320000"/>
                <a:gd name="connsiteX22" fmla="*/ 3240000 w 4320000"/>
                <a:gd name="connsiteY22" fmla="*/ 1999121 h 4320000"/>
                <a:gd name="connsiteX23" fmla="*/ 3220879 w 4320000"/>
                <a:gd name="connsiteY23" fmla="*/ 1980000 h 4320000"/>
                <a:gd name="connsiteX24" fmla="*/ 2809121 w 4320000"/>
                <a:gd name="connsiteY24" fmla="*/ 1980000 h 4320000"/>
                <a:gd name="connsiteX25" fmla="*/ 2790000 w 4320000"/>
                <a:gd name="connsiteY25" fmla="*/ 1999121 h 4320000"/>
                <a:gd name="connsiteX26" fmla="*/ 2789999 w 4320000"/>
                <a:gd name="connsiteY26" fmla="*/ 2304820 h 4320000"/>
                <a:gd name="connsiteX27" fmla="*/ 2780143 w 4320000"/>
                <a:gd name="connsiteY27" fmla="*/ 2402595 h 4320000"/>
                <a:gd name="connsiteX28" fmla="*/ 2390699 w 4320000"/>
                <a:gd name="connsiteY28" fmla="*/ 2782422 h 4320000"/>
                <a:gd name="connsiteX29" fmla="*/ 2304818 w 4320000"/>
                <a:gd name="connsiteY29" fmla="*/ 2790000 h 4320000"/>
                <a:gd name="connsiteX30" fmla="*/ 1578634 w 4320000"/>
                <a:gd name="connsiteY30" fmla="*/ 2790000 h 4320000"/>
                <a:gd name="connsiteX31" fmla="*/ 1559705 w 4320000"/>
                <a:gd name="connsiteY31" fmla="*/ 2786178 h 4320000"/>
                <a:gd name="connsiteX32" fmla="*/ 1530000 w 4320000"/>
                <a:gd name="connsiteY32" fmla="*/ 2741364 h 4320000"/>
                <a:gd name="connsiteX33" fmla="*/ 1530000 w 4320000"/>
                <a:gd name="connsiteY33" fmla="*/ 2015188 h 4320000"/>
                <a:gd name="connsiteX34" fmla="*/ 1917406 w 4320000"/>
                <a:gd name="connsiteY34" fmla="*/ 1539858 h 4320000"/>
                <a:gd name="connsiteX35" fmla="*/ 2015185 w 4320000"/>
                <a:gd name="connsiteY35" fmla="*/ 1530001 h 4320000"/>
                <a:gd name="connsiteX36" fmla="*/ 2320879 w 4320000"/>
                <a:gd name="connsiteY36" fmla="*/ 1530001 h 4320000"/>
                <a:gd name="connsiteX37" fmla="*/ 2340000 w 4320000"/>
                <a:gd name="connsiteY37" fmla="*/ 1510880 h 4320000"/>
                <a:gd name="connsiteX38" fmla="*/ 2340000 w 4320000"/>
                <a:gd name="connsiteY38" fmla="*/ 1099121 h 4320000"/>
                <a:gd name="connsiteX39" fmla="*/ 2320879 w 4320000"/>
                <a:gd name="connsiteY39" fmla="*/ 1080000 h 4320000"/>
                <a:gd name="connsiteX40" fmla="*/ 1942812 w 4320000"/>
                <a:gd name="connsiteY40" fmla="*/ 1080000 h 4320000"/>
                <a:gd name="connsiteX41" fmla="*/ 1854594 w 4320000"/>
                <a:gd name="connsiteY41" fmla="*/ 1084455 h 4320000"/>
                <a:gd name="connsiteX42" fmla="*/ 1080000 w 4320000"/>
                <a:gd name="connsiteY42" fmla="*/ 1942812 h 4320000"/>
                <a:gd name="connsiteX43" fmla="*/ 1080000 w 4320000"/>
                <a:gd name="connsiteY43" fmla="*/ 2790000 h 4320000"/>
                <a:gd name="connsiteX44" fmla="*/ 93942 w 4320000"/>
                <a:gd name="connsiteY44" fmla="*/ 2790000 h 4320000"/>
                <a:gd name="connsiteX45" fmla="*/ 43884 w 4320000"/>
                <a:gd name="connsiteY45" fmla="*/ 2595315 h 4320000"/>
                <a:gd name="connsiteX46" fmla="*/ 0 w 4320000"/>
                <a:gd name="connsiteY46" fmla="*/ 2160000 h 4320000"/>
                <a:gd name="connsiteX47" fmla="*/ 2160000 w 4320000"/>
                <a:gd name="connsiteY47" fmla="*/ 0 h 432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320000" h="4320000">
                  <a:moveTo>
                    <a:pt x="291329" y="3240000"/>
                  </a:moveTo>
                  <a:lnTo>
                    <a:pt x="1080000" y="3240000"/>
                  </a:lnTo>
                  <a:lnTo>
                    <a:pt x="1080000" y="4027836"/>
                  </a:lnTo>
                  <a:lnTo>
                    <a:pt x="909603" y="3921492"/>
                  </a:lnTo>
                  <a:cubicBezTo>
                    <a:pt x="697875" y="3770924"/>
                    <a:pt x="514457" y="3583138"/>
                    <a:pt x="368894" y="3367677"/>
                  </a:cubicBezTo>
                  <a:close/>
                  <a:moveTo>
                    <a:pt x="2809121" y="1080000"/>
                  </a:moveTo>
                  <a:cubicBezTo>
                    <a:pt x="2798561" y="1080000"/>
                    <a:pt x="2790000" y="1088561"/>
                    <a:pt x="2790000" y="1099121"/>
                  </a:cubicBezTo>
                  <a:lnTo>
                    <a:pt x="2789999" y="1510879"/>
                  </a:lnTo>
                  <a:cubicBezTo>
                    <a:pt x="2789999" y="1521439"/>
                    <a:pt x="2798560" y="1530000"/>
                    <a:pt x="2809120" y="1530000"/>
                  </a:cubicBezTo>
                  <a:cubicBezTo>
                    <a:pt x="2946373" y="1530000"/>
                    <a:pt x="3083626" y="1530001"/>
                    <a:pt x="3220879" y="1530001"/>
                  </a:cubicBezTo>
                  <a:cubicBezTo>
                    <a:pt x="3231439" y="1530001"/>
                    <a:pt x="3240000" y="1521440"/>
                    <a:pt x="3240000" y="1510880"/>
                  </a:cubicBezTo>
                  <a:lnTo>
                    <a:pt x="3240000" y="1099121"/>
                  </a:lnTo>
                  <a:cubicBezTo>
                    <a:pt x="3240000" y="1088561"/>
                    <a:pt x="3231439" y="1080000"/>
                    <a:pt x="3220879" y="1080000"/>
                  </a:cubicBezTo>
                  <a:close/>
                  <a:moveTo>
                    <a:pt x="2160000" y="0"/>
                  </a:moveTo>
                  <a:cubicBezTo>
                    <a:pt x="3352935" y="0"/>
                    <a:pt x="4320000" y="967065"/>
                    <a:pt x="4320000" y="2160000"/>
                  </a:cubicBezTo>
                  <a:cubicBezTo>
                    <a:pt x="4320000" y="3352935"/>
                    <a:pt x="3352935" y="4320000"/>
                    <a:pt x="2160000" y="4320000"/>
                  </a:cubicBezTo>
                  <a:cubicBezTo>
                    <a:pt x="1973604" y="4320000"/>
                    <a:pt x="1792722" y="4296390"/>
                    <a:pt x="1620183" y="4251998"/>
                  </a:cubicBezTo>
                  <a:lnTo>
                    <a:pt x="1530000" y="4225784"/>
                  </a:lnTo>
                  <a:lnTo>
                    <a:pt x="1530000" y="3240000"/>
                  </a:lnTo>
                  <a:lnTo>
                    <a:pt x="2377188" y="3240000"/>
                  </a:lnTo>
                  <a:cubicBezTo>
                    <a:pt x="2823924" y="3240000"/>
                    <a:pt x="3191361" y="2900484"/>
                    <a:pt x="3235545" y="2465406"/>
                  </a:cubicBezTo>
                  <a:lnTo>
                    <a:pt x="3240000" y="2377188"/>
                  </a:lnTo>
                  <a:lnTo>
                    <a:pt x="3240000" y="1999121"/>
                  </a:lnTo>
                  <a:cubicBezTo>
                    <a:pt x="3240000" y="1988561"/>
                    <a:pt x="3231439" y="1980000"/>
                    <a:pt x="3220879" y="1980000"/>
                  </a:cubicBezTo>
                  <a:lnTo>
                    <a:pt x="2809121" y="1980000"/>
                  </a:lnTo>
                  <a:cubicBezTo>
                    <a:pt x="2798561" y="1980000"/>
                    <a:pt x="2790000" y="1988561"/>
                    <a:pt x="2790000" y="1999121"/>
                  </a:cubicBezTo>
                  <a:lnTo>
                    <a:pt x="2789999" y="2304820"/>
                  </a:lnTo>
                  <a:lnTo>
                    <a:pt x="2780143" y="2402595"/>
                  </a:lnTo>
                  <a:cubicBezTo>
                    <a:pt x="2740556" y="2596051"/>
                    <a:pt x="2585835" y="2747566"/>
                    <a:pt x="2390699" y="2782422"/>
                  </a:cubicBezTo>
                  <a:lnTo>
                    <a:pt x="2304818" y="2790000"/>
                  </a:lnTo>
                  <a:lnTo>
                    <a:pt x="1578634" y="2790000"/>
                  </a:lnTo>
                  <a:lnTo>
                    <a:pt x="1559705" y="2786178"/>
                  </a:lnTo>
                  <a:cubicBezTo>
                    <a:pt x="1542249" y="2778795"/>
                    <a:pt x="1530000" y="2761510"/>
                    <a:pt x="1530000" y="2741364"/>
                  </a:cubicBezTo>
                  <a:lnTo>
                    <a:pt x="1530000" y="2015188"/>
                  </a:lnTo>
                  <a:cubicBezTo>
                    <a:pt x="1530000" y="1780722"/>
                    <a:pt x="1696314" y="1585100"/>
                    <a:pt x="1917406" y="1539858"/>
                  </a:cubicBezTo>
                  <a:cubicBezTo>
                    <a:pt x="1953809" y="1530857"/>
                    <a:pt x="1978782" y="1529477"/>
                    <a:pt x="2015185" y="1530001"/>
                  </a:cubicBezTo>
                  <a:lnTo>
                    <a:pt x="2320879" y="1530001"/>
                  </a:lnTo>
                  <a:cubicBezTo>
                    <a:pt x="2331439" y="1530001"/>
                    <a:pt x="2340000" y="1521440"/>
                    <a:pt x="2340000" y="1510880"/>
                  </a:cubicBezTo>
                  <a:lnTo>
                    <a:pt x="2340000" y="1099121"/>
                  </a:lnTo>
                  <a:cubicBezTo>
                    <a:pt x="2340000" y="1088561"/>
                    <a:pt x="2331439" y="1080000"/>
                    <a:pt x="2320879" y="1080000"/>
                  </a:cubicBezTo>
                  <a:lnTo>
                    <a:pt x="1942812" y="1080000"/>
                  </a:lnTo>
                  <a:lnTo>
                    <a:pt x="1854594" y="1084455"/>
                  </a:lnTo>
                  <a:cubicBezTo>
                    <a:pt x="1419516" y="1128639"/>
                    <a:pt x="1080000" y="1496077"/>
                    <a:pt x="1080000" y="1942812"/>
                  </a:cubicBezTo>
                  <a:lnTo>
                    <a:pt x="1080000" y="2790000"/>
                  </a:lnTo>
                  <a:lnTo>
                    <a:pt x="93942" y="2790000"/>
                  </a:lnTo>
                  <a:lnTo>
                    <a:pt x="43884" y="2595315"/>
                  </a:lnTo>
                  <a:cubicBezTo>
                    <a:pt x="15111" y="2454705"/>
                    <a:pt x="0" y="2309117"/>
                    <a:pt x="0" y="2160000"/>
                  </a:cubicBezTo>
                  <a:cubicBezTo>
                    <a:pt x="0" y="967065"/>
                    <a:pt x="967065" y="0"/>
                    <a:pt x="2160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158029" y="1331036"/>
              <a:ext cx="7045782" cy="2783618"/>
            </a:xfrm>
            <a:custGeom>
              <a:avLst/>
              <a:gdLst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6331013 w 6726769"/>
                <a:gd name="connsiteY12" fmla="*/ 0 h 2657584"/>
                <a:gd name="connsiteX13" fmla="*/ 6709207 w 6726769"/>
                <a:gd name="connsiteY13" fmla="*/ 0 h 2657584"/>
                <a:gd name="connsiteX14" fmla="*/ 6726769 w 6726769"/>
                <a:gd name="connsiteY14" fmla="*/ 17562 h 2657584"/>
                <a:gd name="connsiteX15" fmla="*/ 6726769 w 6726769"/>
                <a:gd name="connsiteY15" fmla="*/ 395757 h 2657584"/>
                <a:gd name="connsiteX16" fmla="*/ 6709207 w 6726769"/>
                <a:gd name="connsiteY16" fmla="*/ 413319 h 2657584"/>
                <a:gd name="connsiteX17" fmla="*/ 6331013 w 6726769"/>
                <a:gd name="connsiteY17" fmla="*/ 413318 h 2657584"/>
                <a:gd name="connsiteX18" fmla="*/ 6313450 w 6726769"/>
                <a:gd name="connsiteY18" fmla="*/ 395756 h 2657584"/>
                <a:gd name="connsiteX19" fmla="*/ 6313451 w 6726769"/>
                <a:gd name="connsiteY19" fmla="*/ 17562 h 2657584"/>
                <a:gd name="connsiteX20" fmla="*/ 6331013 w 6726769"/>
                <a:gd name="connsiteY20" fmla="*/ 0 h 2657584"/>
                <a:gd name="connsiteX21" fmla="*/ 5535323 w 6726769"/>
                <a:gd name="connsiteY21" fmla="*/ 0 h 2657584"/>
                <a:gd name="connsiteX22" fmla="*/ 5882571 w 6726769"/>
                <a:gd name="connsiteY22" fmla="*/ 0 h 2657584"/>
                <a:gd name="connsiteX23" fmla="*/ 5900133 w 6726769"/>
                <a:gd name="connsiteY23" fmla="*/ 17562 h 2657584"/>
                <a:gd name="connsiteX24" fmla="*/ 5900133 w 6726769"/>
                <a:gd name="connsiteY24" fmla="*/ 395757 h 2657584"/>
                <a:gd name="connsiteX25" fmla="*/ 5882571 w 6726769"/>
                <a:gd name="connsiteY25" fmla="*/ 413319 h 2657584"/>
                <a:gd name="connsiteX26" fmla="*/ 5601796 w 6726769"/>
                <a:gd name="connsiteY26" fmla="*/ 413319 h 2657584"/>
                <a:gd name="connsiteX27" fmla="*/ 5511987 w 6726769"/>
                <a:gd name="connsiteY27" fmla="*/ 422372 h 2657584"/>
                <a:gd name="connsiteX28" fmla="*/ 5156161 w 6726769"/>
                <a:gd name="connsiteY28" fmla="*/ 858955 h 2657584"/>
                <a:gd name="connsiteX29" fmla="*/ 5156161 w 6726769"/>
                <a:gd name="connsiteY29" fmla="*/ 1525936 h 2657584"/>
                <a:gd name="connsiteX30" fmla="*/ 5200832 w 6726769"/>
                <a:gd name="connsiteY30" fmla="*/ 1570607 h 2657584"/>
                <a:gd name="connsiteX31" fmla="*/ 5867813 w 6726769"/>
                <a:gd name="connsiteY31" fmla="*/ 1570607 h 2657584"/>
                <a:gd name="connsiteX32" fmla="*/ 6304398 w 6726769"/>
                <a:gd name="connsiteY32" fmla="*/ 1214782 h 2657584"/>
                <a:gd name="connsiteX33" fmla="*/ 6313450 w 6726769"/>
                <a:gd name="connsiteY33" fmla="*/ 1124977 h 2657584"/>
                <a:gd name="connsiteX34" fmla="*/ 6313451 w 6726769"/>
                <a:gd name="connsiteY34" fmla="*/ 844197 h 2657584"/>
                <a:gd name="connsiteX35" fmla="*/ 6331013 w 6726769"/>
                <a:gd name="connsiteY35" fmla="*/ 826635 h 2657584"/>
                <a:gd name="connsiteX36" fmla="*/ 6709207 w 6726769"/>
                <a:gd name="connsiteY36" fmla="*/ 826635 h 2657584"/>
                <a:gd name="connsiteX37" fmla="*/ 6726769 w 6726769"/>
                <a:gd name="connsiteY37" fmla="*/ 844197 h 2657584"/>
                <a:gd name="connsiteX38" fmla="*/ 6726769 w 6726769"/>
                <a:gd name="connsiteY38" fmla="*/ 1191446 h 2657584"/>
                <a:gd name="connsiteX39" fmla="*/ 6722677 w 6726769"/>
                <a:gd name="connsiteY39" fmla="*/ 1272473 h 2657584"/>
                <a:gd name="connsiteX40" fmla="*/ 5934289 w 6726769"/>
                <a:gd name="connsiteY40" fmla="*/ 1983925 h 2657584"/>
                <a:gd name="connsiteX41" fmla="*/ 5156161 w 6726769"/>
                <a:gd name="connsiteY41" fmla="*/ 1983925 h 2657584"/>
                <a:gd name="connsiteX42" fmla="*/ 5156562 w 6726769"/>
                <a:gd name="connsiteY42" fmla="*/ 2617403 h 2657584"/>
                <a:gd name="connsiteX43" fmla="*/ 5125681 w 6726769"/>
                <a:gd name="connsiteY43" fmla="*/ 2657584 h 2657584"/>
                <a:gd name="connsiteX44" fmla="*/ 4761894 w 6726769"/>
                <a:gd name="connsiteY44" fmla="*/ 2657584 h 2657584"/>
                <a:gd name="connsiteX45" fmla="*/ 4733441 w 6726769"/>
                <a:gd name="connsiteY45" fmla="*/ 2633373 h 2657584"/>
                <a:gd name="connsiteX46" fmla="*/ 4733441 w 6726769"/>
                <a:gd name="connsiteY46" fmla="*/ 1993140 h 2657584"/>
                <a:gd name="connsiteX47" fmla="*/ 4706347 w 6726769"/>
                <a:gd name="connsiteY47" fmla="*/ 1993140 h 2657584"/>
                <a:gd name="connsiteX48" fmla="*/ 4706347 w 6726769"/>
                <a:gd name="connsiteY48" fmla="*/ 1991367 h 2657584"/>
                <a:gd name="connsiteX49" fmla="*/ 4460185 w 6726769"/>
                <a:gd name="connsiteY49" fmla="*/ 1991366 h 2657584"/>
                <a:gd name="connsiteX50" fmla="*/ 4460185 w 6726769"/>
                <a:gd name="connsiteY50" fmla="*/ 1993141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460185 w 6726769"/>
                <a:gd name="connsiteY50" fmla="*/ 1991366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5535323 w 6726769"/>
                <a:gd name="connsiteY78" fmla="*/ 0 h 2657584"/>
                <a:gd name="connsiteX79" fmla="*/ 687490 w 6726769"/>
                <a:gd name="connsiteY79" fmla="*/ 0 h 2657584"/>
                <a:gd name="connsiteX80" fmla="*/ 1383972 w 6726769"/>
                <a:gd name="connsiteY80" fmla="*/ 0 h 2657584"/>
                <a:gd name="connsiteX81" fmla="*/ 1750827 w 6726769"/>
                <a:gd name="connsiteY81" fmla="*/ 0 h 2657584"/>
                <a:gd name="connsiteX82" fmla="*/ 2447309 w 6726769"/>
                <a:gd name="connsiteY82" fmla="*/ 0 h 2657584"/>
                <a:gd name="connsiteX83" fmla="*/ 2471515 w 6726769"/>
                <a:gd name="connsiteY83" fmla="*/ 24207 h 2657584"/>
                <a:gd name="connsiteX84" fmla="*/ 2471515 w 6726769"/>
                <a:gd name="connsiteY84" fmla="*/ 391071 h 2657584"/>
                <a:gd name="connsiteX85" fmla="*/ 2447309 w 6726769"/>
                <a:gd name="connsiteY85" fmla="*/ 415278 h 2657584"/>
                <a:gd name="connsiteX86" fmla="*/ 1775038 w 6726769"/>
                <a:gd name="connsiteY86" fmla="*/ 415278 h 2657584"/>
                <a:gd name="connsiteX87" fmla="*/ 1775038 w 6726769"/>
                <a:gd name="connsiteY87" fmla="*/ 2633374 h 2657584"/>
                <a:gd name="connsiteX88" fmla="*/ 1750827 w 6726769"/>
                <a:gd name="connsiteY88" fmla="*/ 2657584 h 2657584"/>
                <a:gd name="connsiteX89" fmla="*/ 1383972 w 6726769"/>
                <a:gd name="connsiteY89" fmla="*/ 2657584 h 2657584"/>
                <a:gd name="connsiteX90" fmla="*/ 1359761 w 6726769"/>
                <a:gd name="connsiteY90" fmla="*/ 2633374 h 2657584"/>
                <a:gd name="connsiteX91" fmla="*/ 1359761 w 6726769"/>
                <a:gd name="connsiteY91" fmla="*/ 415278 h 2657584"/>
                <a:gd name="connsiteX92" fmla="*/ 687489 w 6726769"/>
                <a:gd name="connsiteY92" fmla="*/ 415277 h 2657584"/>
                <a:gd name="connsiteX93" fmla="*/ 663283 w 6726769"/>
                <a:gd name="connsiteY93" fmla="*/ 391070 h 2657584"/>
                <a:gd name="connsiteX94" fmla="*/ 663283 w 6726769"/>
                <a:gd name="connsiteY94" fmla="*/ 24207 h 2657584"/>
                <a:gd name="connsiteX95" fmla="*/ 687490 w 6726769"/>
                <a:gd name="connsiteY95" fmla="*/ 0 h 2657584"/>
                <a:gd name="connsiteX96" fmla="*/ 24212 w 6726769"/>
                <a:gd name="connsiteY96" fmla="*/ 0 h 2657584"/>
                <a:gd name="connsiteX97" fmla="*/ 391066 w 6726769"/>
                <a:gd name="connsiteY97" fmla="*/ 0 h 2657584"/>
                <a:gd name="connsiteX98" fmla="*/ 415277 w 6726769"/>
                <a:gd name="connsiteY98" fmla="*/ 24210 h 2657584"/>
                <a:gd name="connsiteX99" fmla="*/ 415277 w 6726769"/>
                <a:gd name="connsiteY99" fmla="*/ 391066 h 2657584"/>
                <a:gd name="connsiteX100" fmla="*/ 391066 w 6726769"/>
                <a:gd name="connsiteY100" fmla="*/ 415277 h 2657584"/>
                <a:gd name="connsiteX101" fmla="*/ 24212 w 6726769"/>
                <a:gd name="connsiteY101" fmla="*/ 415277 h 2657584"/>
                <a:gd name="connsiteX102" fmla="*/ 0 w 6726769"/>
                <a:gd name="connsiteY102" fmla="*/ 391066 h 2657584"/>
                <a:gd name="connsiteX103" fmla="*/ 0 w 6726769"/>
                <a:gd name="connsiteY103" fmla="*/ 24210 h 2657584"/>
                <a:gd name="connsiteX104" fmla="*/ 24212 w 6726769"/>
                <a:gd name="connsiteY104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460185 w 6726769"/>
                <a:gd name="connsiteY69" fmla="*/ 1578048 h 2657584"/>
                <a:gd name="connsiteX70" fmla="*/ 4706347 w 6726769"/>
                <a:gd name="connsiteY70" fmla="*/ 1578048 h 2657584"/>
                <a:gd name="connsiteX71" fmla="*/ 4706347 w 6726769"/>
                <a:gd name="connsiteY71" fmla="*/ 1577864 h 2657584"/>
                <a:gd name="connsiteX72" fmla="*/ 4733441 w 6726769"/>
                <a:gd name="connsiteY72" fmla="*/ 1577864 h 2657584"/>
                <a:gd name="connsiteX73" fmla="*/ 4733441 w 6726769"/>
                <a:gd name="connsiteY73" fmla="*/ 1197092 h 2657584"/>
                <a:gd name="connsiteX74" fmla="*/ 4733441 w 6726769"/>
                <a:gd name="connsiteY74" fmla="*/ 796235 h 2657584"/>
                <a:gd name="connsiteX75" fmla="*/ 4740728 w 6726769"/>
                <a:gd name="connsiteY75" fmla="*/ 714547 h 2657584"/>
                <a:gd name="connsiteX76" fmla="*/ 5454296 w 6726769"/>
                <a:gd name="connsiteY76" fmla="*/ 4092 h 2657584"/>
                <a:gd name="connsiteX77" fmla="*/ 5535323 w 6726769"/>
                <a:gd name="connsiteY77" fmla="*/ 0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706347 w 6726769"/>
                <a:gd name="connsiteY69" fmla="*/ 1578048 h 2657584"/>
                <a:gd name="connsiteX70" fmla="*/ 4706347 w 6726769"/>
                <a:gd name="connsiteY70" fmla="*/ 1577864 h 2657584"/>
                <a:gd name="connsiteX71" fmla="*/ 4733441 w 6726769"/>
                <a:gd name="connsiteY71" fmla="*/ 1577864 h 2657584"/>
                <a:gd name="connsiteX72" fmla="*/ 4733441 w 6726769"/>
                <a:gd name="connsiteY72" fmla="*/ 1197092 h 2657584"/>
                <a:gd name="connsiteX73" fmla="*/ 4733441 w 6726769"/>
                <a:gd name="connsiteY73" fmla="*/ 796235 h 2657584"/>
                <a:gd name="connsiteX74" fmla="*/ 4740728 w 6726769"/>
                <a:gd name="connsiteY74" fmla="*/ 714547 h 2657584"/>
                <a:gd name="connsiteX75" fmla="*/ 5454296 w 6726769"/>
                <a:gd name="connsiteY75" fmla="*/ 4092 h 2657584"/>
                <a:gd name="connsiteX76" fmla="*/ 5535323 w 6726769"/>
                <a:gd name="connsiteY76" fmla="*/ 0 h 2657584"/>
                <a:gd name="connsiteX77" fmla="*/ 687490 w 6726769"/>
                <a:gd name="connsiteY77" fmla="*/ 0 h 2657584"/>
                <a:gd name="connsiteX78" fmla="*/ 1383972 w 6726769"/>
                <a:gd name="connsiteY78" fmla="*/ 0 h 2657584"/>
                <a:gd name="connsiteX79" fmla="*/ 1750827 w 6726769"/>
                <a:gd name="connsiteY79" fmla="*/ 0 h 2657584"/>
                <a:gd name="connsiteX80" fmla="*/ 2447309 w 6726769"/>
                <a:gd name="connsiteY80" fmla="*/ 0 h 2657584"/>
                <a:gd name="connsiteX81" fmla="*/ 2471515 w 6726769"/>
                <a:gd name="connsiteY81" fmla="*/ 24207 h 2657584"/>
                <a:gd name="connsiteX82" fmla="*/ 2471515 w 6726769"/>
                <a:gd name="connsiteY82" fmla="*/ 391071 h 2657584"/>
                <a:gd name="connsiteX83" fmla="*/ 2447309 w 6726769"/>
                <a:gd name="connsiteY83" fmla="*/ 415278 h 2657584"/>
                <a:gd name="connsiteX84" fmla="*/ 1775038 w 6726769"/>
                <a:gd name="connsiteY84" fmla="*/ 415278 h 2657584"/>
                <a:gd name="connsiteX85" fmla="*/ 1775038 w 6726769"/>
                <a:gd name="connsiteY85" fmla="*/ 2633374 h 2657584"/>
                <a:gd name="connsiteX86" fmla="*/ 1750827 w 6726769"/>
                <a:gd name="connsiteY86" fmla="*/ 2657584 h 2657584"/>
                <a:gd name="connsiteX87" fmla="*/ 1383972 w 6726769"/>
                <a:gd name="connsiteY87" fmla="*/ 2657584 h 2657584"/>
                <a:gd name="connsiteX88" fmla="*/ 1359761 w 6726769"/>
                <a:gd name="connsiteY88" fmla="*/ 2633374 h 2657584"/>
                <a:gd name="connsiteX89" fmla="*/ 1359761 w 6726769"/>
                <a:gd name="connsiteY89" fmla="*/ 415278 h 2657584"/>
                <a:gd name="connsiteX90" fmla="*/ 687489 w 6726769"/>
                <a:gd name="connsiteY90" fmla="*/ 415277 h 2657584"/>
                <a:gd name="connsiteX91" fmla="*/ 663283 w 6726769"/>
                <a:gd name="connsiteY91" fmla="*/ 391070 h 2657584"/>
                <a:gd name="connsiteX92" fmla="*/ 663283 w 6726769"/>
                <a:gd name="connsiteY92" fmla="*/ 24207 h 2657584"/>
                <a:gd name="connsiteX93" fmla="*/ 687490 w 6726769"/>
                <a:gd name="connsiteY93" fmla="*/ 0 h 2657584"/>
                <a:gd name="connsiteX94" fmla="*/ 24212 w 6726769"/>
                <a:gd name="connsiteY94" fmla="*/ 0 h 2657584"/>
                <a:gd name="connsiteX95" fmla="*/ 391066 w 6726769"/>
                <a:gd name="connsiteY95" fmla="*/ 0 h 2657584"/>
                <a:gd name="connsiteX96" fmla="*/ 415277 w 6726769"/>
                <a:gd name="connsiteY96" fmla="*/ 24210 h 2657584"/>
                <a:gd name="connsiteX97" fmla="*/ 415277 w 6726769"/>
                <a:gd name="connsiteY97" fmla="*/ 391066 h 2657584"/>
                <a:gd name="connsiteX98" fmla="*/ 391066 w 6726769"/>
                <a:gd name="connsiteY98" fmla="*/ 415277 h 2657584"/>
                <a:gd name="connsiteX99" fmla="*/ 24212 w 6726769"/>
                <a:gd name="connsiteY99" fmla="*/ 415277 h 2657584"/>
                <a:gd name="connsiteX100" fmla="*/ 0 w 6726769"/>
                <a:gd name="connsiteY100" fmla="*/ 391066 h 2657584"/>
                <a:gd name="connsiteX101" fmla="*/ 0 w 6726769"/>
                <a:gd name="connsiteY101" fmla="*/ 24210 h 2657584"/>
                <a:gd name="connsiteX102" fmla="*/ 24212 w 6726769"/>
                <a:gd name="connsiteY102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1197092 h 2657584"/>
                <a:gd name="connsiteX72" fmla="*/ 4733441 w 6726769"/>
                <a:gd name="connsiteY72" fmla="*/ 796235 h 2657584"/>
                <a:gd name="connsiteX73" fmla="*/ 4740728 w 6726769"/>
                <a:gd name="connsiteY73" fmla="*/ 714547 h 2657584"/>
                <a:gd name="connsiteX74" fmla="*/ 5454296 w 6726769"/>
                <a:gd name="connsiteY74" fmla="*/ 4092 h 2657584"/>
                <a:gd name="connsiteX75" fmla="*/ 5535323 w 6726769"/>
                <a:gd name="connsiteY75" fmla="*/ 0 h 2657584"/>
                <a:gd name="connsiteX76" fmla="*/ 687490 w 6726769"/>
                <a:gd name="connsiteY76" fmla="*/ 0 h 2657584"/>
                <a:gd name="connsiteX77" fmla="*/ 1383972 w 6726769"/>
                <a:gd name="connsiteY77" fmla="*/ 0 h 2657584"/>
                <a:gd name="connsiteX78" fmla="*/ 1750827 w 6726769"/>
                <a:gd name="connsiteY78" fmla="*/ 0 h 2657584"/>
                <a:gd name="connsiteX79" fmla="*/ 2447309 w 6726769"/>
                <a:gd name="connsiteY79" fmla="*/ 0 h 2657584"/>
                <a:gd name="connsiteX80" fmla="*/ 2471515 w 6726769"/>
                <a:gd name="connsiteY80" fmla="*/ 24207 h 2657584"/>
                <a:gd name="connsiteX81" fmla="*/ 2471515 w 6726769"/>
                <a:gd name="connsiteY81" fmla="*/ 391071 h 2657584"/>
                <a:gd name="connsiteX82" fmla="*/ 2447309 w 6726769"/>
                <a:gd name="connsiteY82" fmla="*/ 415278 h 2657584"/>
                <a:gd name="connsiteX83" fmla="*/ 1775038 w 6726769"/>
                <a:gd name="connsiteY83" fmla="*/ 415278 h 2657584"/>
                <a:gd name="connsiteX84" fmla="*/ 1775038 w 6726769"/>
                <a:gd name="connsiteY84" fmla="*/ 2633374 h 2657584"/>
                <a:gd name="connsiteX85" fmla="*/ 1750827 w 6726769"/>
                <a:gd name="connsiteY85" fmla="*/ 2657584 h 2657584"/>
                <a:gd name="connsiteX86" fmla="*/ 1383972 w 6726769"/>
                <a:gd name="connsiteY86" fmla="*/ 2657584 h 2657584"/>
                <a:gd name="connsiteX87" fmla="*/ 1359761 w 6726769"/>
                <a:gd name="connsiteY87" fmla="*/ 2633374 h 2657584"/>
                <a:gd name="connsiteX88" fmla="*/ 1359761 w 6726769"/>
                <a:gd name="connsiteY88" fmla="*/ 415278 h 2657584"/>
                <a:gd name="connsiteX89" fmla="*/ 687489 w 6726769"/>
                <a:gd name="connsiteY89" fmla="*/ 415277 h 2657584"/>
                <a:gd name="connsiteX90" fmla="*/ 663283 w 6726769"/>
                <a:gd name="connsiteY90" fmla="*/ 391070 h 2657584"/>
                <a:gd name="connsiteX91" fmla="*/ 663283 w 6726769"/>
                <a:gd name="connsiteY91" fmla="*/ 24207 h 2657584"/>
                <a:gd name="connsiteX92" fmla="*/ 687490 w 6726769"/>
                <a:gd name="connsiteY92" fmla="*/ 0 h 2657584"/>
                <a:gd name="connsiteX93" fmla="*/ 24212 w 6726769"/>
                <a:gd name="connsiteY93" fmla="*/ 0 h 2657584"/>
                <a:gd name="connsiteX94" fmla="*/ 391066 w 6726769"/>
                <a:gd name="connsiteY94" fmla="*/ 0 h 2657584"/>
                <a:gd name="connsiteX95" fmla="*/ 415277 w 6726769"/>
                <a:gd name="connsiteY95" fmla="*/ 24210 h 2657584"/>
                <a:gd name="connsiteX96" fmla="*/ 415277 w 6726769"/>
                <a:gd name="connsiteY96" fmla="*/ 391066 h 2657584"/>
                <a:gd name="connsiteX97" fmla="*/ 391066 w 6726769"/>
                <a:gd name="connsiteY97" fmla="*/ 415277 h 2657584"/>
                <a:gd name="connsiteX98" fmla="*/ 24212 w 6726769"/>
                <a:gd name="connsiteY98" fmla="*/ 415277 h 2657584"/>
                <a:gd name="connsiteX99" fmla="*/ 0 w 6726769"/>
                <a:gd name="connsiteY99" fmla="*/ 391066 h 2657584"/>
                <a:gd name="connsiteX100" fmla="*/ 0 w 6726769"/>
                <a:gd name="connsiteY100" fmla="*/ 24210 h 2657584"/>
                <a:gd name="connsiteX101" fmla="*/ 24212 w 6726769"/>
                <a:gd name="connsiteY101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796235 h 2657584"/>
                <a:gd name="connsiteX72" fmla="*/ 4740728 w 6726769"/>
                <a:gd name="connsiteY72" fmla="*/ 714547 h 2657584"/>
                <a:gd name="connsiteX73" fmla="*/ 5454296 w 6726769"/>
                <a:gd name="connsiteY73" fmla="*/ 4092 h 2657584"/>
                <a:gd name="connsiteX74" fmla="*/ 5535323 w 6726769"/>
                <a:gd name="connsiteY74" fmla="*/ 0 h 2657584"/>
                <a:gd name="connsiteX75" fmla="*/ 687490 w 6726769"/>
                <a:gd name="connsiteY75" fmla="*/ 0 h 2657584"/>
                <a:gd name="connsiteX76" fmla="*/ 1383972 w 6726769"/>
                <a:gd name="connsiteY76" fmla="*/ 0 h 2657584"/>
                <a:gd name="connsiteX77" fmla="*/ 1750827 w 6726769"/>
                <a:gd name="connsiteY77" fmla="*/ 0 h 2657584"/>
                <a:gd name="connsiteX78" fmla="*/ 2447309 w 6726769"/>
                <a:gd name="connsiteY78" fmla="*/ 0 h 2657584"/>
                <a:gd name="connsiteX79" fmla="*/ 2471515 w 6726769"/>
                <a:gd name="connsiteY79" fmla="*/ 24207 h 2657584"/>
                <a:gd name="connsiteX80" fmla="*/ 2471515 w 6726769"/>
                <a:gd name="connsiteY80" fmla="*/ 391071 h 2657584"/>
                <a:gd name="connsiteX81" fmla="*/ 2447309 w 6726769"/>
                <a:gd name="connsiteY81" fmla="*/ 415278 h 2657584"/>
                <a:gd name="connsiteX82" fmla="*/ 1775038 w 6726769"/>
                <a:gd name="connsiteY82" fmla="*/ 415278 h 2657584"/>
                <a:gd name="connsiteX83" fmla="*/ 1775038 w 6726769"/>
                <a:gd name="connsiteY83" fmla="*/ 2633374 h 2657584"/>
                <a:gd name="connsiteX84" fmla="*/ 1750827 w 6726769"/>
                <a:gd name="connsiteY84" fmla="*/ 2657584 h 2657584"/>
                <a:gd name="connsiteX85" fmla="*/ 1383972 w 6726769"/>
                <a:gd name="connsiteY85" fmla="*/ 2657584 h 2657584"/>
                <a:gd name="connsiteX86" fmla="*/ 1359761 w 6726769"/>
                <a:gd name="connsiteY86" fmla="*/ 2633374 h 2657584"/>
                <a:gd name="connsiteX87" fmla="*/ 1359761 w 6726769"/>
                <a:gd name="connsiteY87" fmla="*/ 415278 h 2657584"/>
                <a:gd name="connsiteX88" fmla="*/ 687489 w 6726769"/>
                <a:gd name="connsiteY88" fmla="*/ 415277 h 2657584"/>
                <a:gd name="connsiteX89" fmla="*/ 663283 w 6726769"/>
                <a:gd name="connsiteY89" fmla="*/ 391070 h 2657584"/>
                <a:gd name="connsiteX90" fmla="*/ 663283 w 6726769"/>
                <a:gd name="connsiteY90" fmla="*/ 24207 h 2657584"/>
                <a:gd name="connsiteX91" fmla="*/ 687490 w 6726769"/>
                <a:gd name="connsiteY91" fmla="*/ 0 h 2657584"/>
                <a:gd name="connsiteX92" fmla="*/ 24212 w 6726769"/>
                <a:gd name="connsiteY92" fmla="*/ 0 h 2657584"/>
                <a:gd name="connsiteX93" fmla="*/ 391066 w 6726769"/>
                <a:gd name="connsiteY93" fmla="*/ 0 h 2657584"/>
                <a:gd name="connsiteX94" fmla="*/ 415277 w 6726769"/>
                <a:gd name="connsiteY94" fmla="*/ 24210 h 2657584"/>
                <a:gd name="connsiteX95" fmla="*/ 415277 w 6726769"/>
                <a:gd name="connsiteY95" fmla="*/ 391066 h 2657584"/>
                <a:gd name="connsiteX96" fmla="*/ 391066 w 6726769"/>
                <a:gd name="connsiteY96" fmla="*/ 415277 h 2657584"/>
                <a:gd name="connsiteX97" fmla="*/ 24212 w 6726769"/>
                <a:gd name="connsiteY97" fmla="*/ 415277 h 2657584"/>
                <a:gd name="connsiteX98" fmla="*/ 0 w 6726769"/>
                <a:gd name="connsiteY98" fmla="*/ 391066 h 2657584"/>
                <a:gd name="connsiteX99" fmla="*/ 0 w 6726769"/>
                <a:gd name="connsiteY99" fmla="*/ 24210 h 2657584"/>
                <a:gd name="connsiteX100" fmla="*/ 24212 w 6726769"/>
                <a:gd name="connsiteY100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40728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8823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206211 w 6726769"/>
                <a:gd name="connsiteY49" fmla="*/ 1993141 h 2657584"/>
                <a:gd name="connsiteX50" fmla="*/ 4312827 w 6726769"/>
                <a:gd name="connsiteY50" fmla="*/ 2289948 h 2657584"/>
                <a:gd name="connsiteX51" fmla="*/ 4437281 w 6726769"/>
                <a:gd name="connsiteY51" fmla="*/ 2635316 h 2657584"/>
                <a:gd name="connsiteX52" fmla="*/ 4428809 w 6726769"/>
                <a:gd name="connsiteY52" fmla="*/ 2657315 h 2657584"/>
                <a:gd name="connsiteX53" fmla="*/ 4020048 w 6726769"/>
                <a:gd name="connsiteY53" fmla="*/ 2657584 h 2657584"/>
                <a:gd name="connsiteX54" fmla="*/ 3991878 w 6726769"/>
                <a:gd name="connsiteY54" fmla="*/ 2629187 h 2657584"/>
                <a:gd name="connsiteX55" fmla="*/ 3764077 w 6726769"/>
                <a:gd name="connsiteY55" fmla="*/ 1993141 h 2657584"/>
                <a:gd name="connsiteX56" fmla="*/ 2745415 w 6726769"/>
                <a:gd name="connsiteY56" fmla="*/ 1993141 h 2657584"/>
                <a:gd name="connsiteX57" fmla="*/ 2514670 w 6726769"/>
                <a:gd name="connsiteY57" fmla="*/ 2634461 h 2657584"/>
                <a:gd name="connsiteX58" fmla="*/ 2491773 w 6726769"/>
                <a:gd name="connsiteY58" fmla="*/ 2657584 h 2657584"/>
                <a:gd name="connsiteX59" fmla="*/ 2083012 w 6726769"/>
                <a:gd name="connsiteY59" fmla="*/ 2657315 h 2657584"/>
                <a:gd name="connsiteX60" fmla="*/ 2074542 w 6726769"/>
                <a:gd name="connsiteY60" fmla="*/ 2635316 h 2657584"/>
                <a:gd name="connsiteX61" fmla="*/ 3010385 w 6726769"/>
                <a:gd name="connsiteY61" fmla="*/ 29368 h 2657584"/>
                <a:gd name="connsiteX62" fmla="*/ 3036287 w 6726769"/>
                <a:gd name="connsiteY62" fmla="*/ 1489 h 2657584"/>
                <a:gd name="connsiteX63" fmla="*/ 3475536 w 6726769"/>
                <a:gd name="connsiteY63" fmla="*/ 1489 h 2657584"/>
                <a:gd name="connsiteX64" fmla="*/ 3499680 w 6726769"/>
                <a:gd name="connsiteY64" fmla="*/ 25853 h 2657584"/>
                <a:gd name="connsiteX65" fmla="*/ 4043994 w 6726769"/>
                <a:gd name="connsiteY65" fmla="*/ 1540848 h 2657584"/>
                <a:gd name="connsiteX66" fmla="*/ 4057266 w 6726769"/>
                <a:gd name="connsiteY66" fmla="*/ 1577865 h 2657584"/>
                <a:gd name="connsiteX67" fmla="*/ 4706347 w 6726769"/>
                <a:gd name="connsiteY67" fmla="*/ 1578048 h 2657584"/>
                <a:gd name="connsiteX68" fmla="*/ 4706347 w 6726769"/>
                <a:gd name="connsiteY68" fmla="*/ 1577864 h 2657584"/>
                <a:gd name="connsiteX69" fmla="*/ 4733441 w 6726769"/>
                <a:gd name="connsiteY69" fmla="*/ 1577864 h 2657584"/>
                <a:gd name="connsiteX70" fmla="*/ 4738823 w 6726769"/>
                <a:gd name="connsiteY70" fmla="*/ 714547 h 2657584"/>
                <a:gd name="connsiteX71" fmla="*/ 5454296 w 6726769"/>
                <a:gd name="connsiteY71" fmla="*/ 4092 h 2657584"/>
                <a:gd name="connsiteX72" fmla="*/ 5535323 w 6726769"/>
                <a:gd name="connsiteY72" fmla="*/ 0 h 2657584"/>
                <a:gd name="connsiteX73" fmla="*/ 687490 w 6726769"/>
                <a:gd name="connsiteY73" fmla="*/ 0 h 2657584"/>
                <a:gd name="connsiteX74" fmla="*/ 1383972 w 6726769"/>
                <a:gd name="connsiteY74" fmla="*/ 0 h 2657584"/>
                <a:gd name="connsiteX75" fmla="*/ 1750827 w 6726769"/>
                <a:gd name="connsiteY75" fmla="*/ 0 h 2657584"/>
                <a:gd name="connsiteX76" fmla="*/ 2447309 w 6726769"/>
                <a:gd name="connsiteY76" fmla="*/ 0 h 2657584"/>
                <a:gd name="connsiteX77" fmla="*/ 2471515 w 6726769"/>
                <a:gd name="connsiteY77" fmla="*/ 24207 h 2657584"/>
                <a:gd name="connsiteX78" fmla="*/ 2471515 w 6726769"/>
                <a:gd name="connsiteY78" fmla="*/ 391071 h 2657584"/>
                <a:gd name="connsiteX79" fmla="*/ 2447309 w 6726769"/>
                <a:gd name="connsiteY79" fmla="*/ 415278 h 2657584"/>
                <a:gd name="connsiteX80" fmla="*/ 1775038 w 6726769"/>
                <a:gd name="connsiteY80" fmla="*/ 415278 h 2657584"/>
                <a:gd name="connsiteX81" fmla="*/ 1775038 w 6726769"/>
                <a:gd name="connsiteY81" fmla="*/ 2633374 h 2657584"/>
                <a:gd name="connsiteX82" fmla="*/ 1750827 w 6726769"/>
                <a:gd name="connsiteY82" fmla="*/ 2657584 h 2657584"/>
                <a:gd name="connsiteX83" fmla="*/ 1383972 w 6726769"/>
                <a:gd name="connsiteY83" fmla="*/ 2657584 h 2657584"/>
                <a:gd name="connsiteX84" fmla="*/ 1359761 w 6726769"/>
                <a:gd name="connsiteY84" fmla="*/ 2633374 h 2657584"/>
                <a:gd name="connsiteX85" fmla="*/ 1359761 w 6726769"/>
                <a:gd name="connsiteY85" fmla="*/ 415278 h 2657584"/>
                <a:gd name="connsiteX86" fmla="*/ 687489 w 6726769"/>
                <a:gd name="connsiteY86" fmla="*/ 415277 h 2657584"/>
                <a:gd name="connsiteX87" fmla="*/ 663283 w 6726769"/>
                <a:gd name="connsiteY87" fmla="*/ 391070 h 2657584"/>
                <a:gd name="connsiteX88" fmla="*/ 663283 w 6726769"/>
                <a:gd name="connsiteY88" fmla="*/ 24207 h 2657584"/>
                <a:gd name="connsiteX89" fmla="*/ 687490 w 6726769"/>
                <a:gd name="connsiteY89" fmla="*/ 0 h 2657584"/>
                <a:gd name="connsiteX90" fmla="*/ 24212 w 6726769"/>
                <a:gd name="connsiteY90" fmla="*/ 0 h 2657584"/>
                <a:gd name="connsiteX91" fmla="*/ 391066 w 6726769"/>
                <a:gd name="connsiteY91" fmla="*/ 0 h 2657584"/>
                <a:gd name="connsiteX92" fmla="*/ 415277 w 6726769"/>
                <a:gd name="connsiteY92" fmla="*/ 24210 h 2657584"/>
                <a:gd name="connsiteX93" fmla="*/ 415277 w 6726769"/>
                <a:gd name="connsiteY93" fmla="*/ 391066 h 2657584"/>
                <a:gd name="connsiteX94" fmla="*/ 391066 w 6726769"/>
                <a:gd name="connsiteY94" fmla="*/ 415277 h 2657584"/>
                <a:gd name="connsiteX95" fmla="*/ 24212 w 6726769"/>
                <a:gd name="connsiteY95" fmla="*/ 415277 h 2657584"/>
                <a:gd name="connsiteX96" fmla="*/ 0 w 6726769"/>
                <a:gd name="connsiteY96" fmla="*/ 391066 h 2657584"/>
                <a:gd name="connsiteX97" fmla="*/ 0 w 6726769"/>
                <a:gd name="connsiteY97" fmla="*/ 24210 h 2657584"/>
                <a:gd name="connsiteX98" fmla="*/ 24212 w 6726769"/>
                <a:gd name="connsiteY98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06347 w 6726769"/>
                <a:gd name="connsiteY67" fmla="*/ 1577864 h 2657584"/>
                <a:gd name="connsiteX68" fmla="*/ 4733441 w 6726769"/>
                <a:gd name="connsiteY68" fmla="*/ 1577864 h 2657584"/>
                <a:gd name="connsiteX69" fmla="*/ 4738823 w 6726769"/>
                <a:gd name="connsiteY69" fmla="*/ 714547 h 2657584"/>
                <a:gd name="connsiteX70" fmla="*/ 5454296 w 6726769"/>
                <a:gd name="connsiteY70" fmla="*/ 4092 h 2657584"/>
                <a:gd name="connsiteX71" fmla="*/ 5535323 w 6726769"/>
                <a:gd name="connsiteY71" fmla="*/ 0 h 2657584"/>
                <a:gd name="connsiteX72" fmla="*/ 687490 w 6726769"/>
                <a:gd name="connsiteY72" fmla="*/ 0 h 2657584"/>
                <a:gd name="connsiteX73" fmla="*/ 1383972 w 6726769"/>
                <a:gd name="connsiteY73" fmla="*/ 0 h 2657584"/>
                <a:gd name="connsiteX74" fmla="*/ 1750827 w 6726769"/>
                <a:gd name="connsiteY74" fmla="*/ 0 h 2657584"/>
                <a:gd name="connsiteX75" fmla="*/ 2447309 w 6726769"/>
                <a:gd name="connsiteY75" fmla="*/ 0 h 2657584"/>
                <a:gd name="connsiteX76" fmla="*/ 2471515 w 6726769"/>
                <a:gd name="connsiteY76" fmla="*/ 24207 h 2657584"/>
                <a:gd name="connsiteX77" fmla="*/ 2471515 w 6726769"/>
                <a:gd name="connsiteY77" fmla="*/ 391071 h 2657584"/>
                <a:gd name="connsiteX78" fmla="*/ 2447309 w 6726769"/>
                <a:gd name="connsiteY78" fmla="*/ 415278 h 2657584"/>
                <a:gd name="connsiteX79" fmla="*/ 1775038 w 6726769"/>
                <a:gd name="connsiteY79" fmla="*/ 415278 h 2657584"/>
                <a:gd name="connsiteX80" fmla="*/ 1775038 w 6726769"/>
                <a:gd name="connsiteY80" fmla="*/ 2633374 h 2657584"/>
                <a:gd name="connsiteX81" fmla="*/ 1750827 w 6726769"/>
                <a:gd name="connsiteY81" fmla="*/ 2657584 h 2657584"/>
                <a:gd name="connsiteX82" fmla="*/ 1383972 w 6726769"/>
                <a:gd name="connsiteY82" fmla="*/ 2657584 h 2657584"/>
                <a:gd name="connsiteX83" fmla="*/ 1359761 w 6726769"/>
                <a:gd name="connsiteY83" fmla="*/ 2633374 h 2657584"/>
                <a:gd name="connsiteX84" fmla="*/ 1359761 w 6726769"/>
                <a:gd name="connsiteY84" fmla="*/ 415278 h 2657584"/>
                <a:gd name="connsiteX85" fmla="*/ 687489 w 6726769"/>
                <a:gd name="connsiteY85" fmla="*/ 415277 h 2657584"/>
                <a:gd name="connsiteX86" fmla="*/ 663283 w 6726769"/>
                <a:gd name="connsiteY86" fmla="*/ 391070 h 2657584"/>
                <a:gd name="connsiteX87" fmla="*/ 663283 w 6726769"/>
                <a:gd name="connsiteY87" fmla="*/ 24207 h 2657584"/>
                <a:gd name="connsiteX88" fmla="*/ 687490 w 6726769"/>
                <a:gd name="connsiteY88" fmla="*/ 0 h 2657584"/>
                <a:gd name="connsiteX89" fmla="*/ 24212 w 6726769"/>
                <a:gd name="connsiteY89" fmla="*/ 0 h 2657584"/>
                <a:gd name="connsiteX90" fmla="*/ 391066 w 6726769"/>
                <a:gd name="connsiteY90" fmla="*/ 0 h 2657584"/>
                <a:gd name="connsiteX91" fmla="*/ 415277 w 6726769"/>
                <a:gd name="connsiteY91" fmla="*/ 24210 h 2657584"/>
                <a:gd name="connsiteX92" fmla="*/ 415277 w 6726769"/>
                <a:gd name="connsiteY92" fmla="*/ 391066 h 2657584"/>
                <a:gd name="connsiteX93" fmla="*/ 391066 w 6726769"/>
                <a:gd name="connsiteY93" fmla="*/ 415277 h 2657584"/>
                <a:gd name="connsiteX94" fmla="*/ 24212 w 6726769"/>
                <a:gd name="connsiteY94" fmla="*/ 415277 h 2657584"/>
                <a:gd name="connsiteX95" fmla="*/ 0 w 6726769"/>
                <a:gd name="connsiteY95" fmla="*/ 391066 h 2657584"/>
                <a:gd name="connsiteX96" fmla="*/ 0 w 6726769"/>
                <a:gd name="connsiteY96" fmla="*/ 24210 h 2657584"/>
                <a:gd name="connsiteX97" fmla="*/ 24212 w 6726769"/>
                <a:gd name="connsiteY97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33441 w 6726769"/>
                <a:gd name="connsiteY67" fmla="*/ 1577864 h 2657584"/>
                <a:gd name="connsiteX68" fmla="*/ 4738823 w 6726769"/>
                <a:gd name="connsiteY68" fmla="*/ 714547 h 2657584"/>
                <a:gd name="connsiteX69" fmla="*/ 5454296 w 6726769"/>
                <a:gd name="connsiteY69" fmla="*/ 4092 h 2657584"/>
                <a:gd name="connsiteX70" fmla="*/ 5535323 w 6726769"/>
                <a:gd name="connsiteY70" fmla="*/ 0 h 2657584"/>
                <a:gd name="connsiteX71" fmla="*/ 687490 w 6726769"/>
                <a:gd name="connsiteY71" fmla="*/ 0 h 2657584"/>
                <a:gd name="connsiteX72" fmla="*/ 1383972 w 6726769"/>
                <a:gd name="connsiteY72" fmla="*/ 0 h 2657584"/>
                <a:gd name="connsiteX73" fmla="*/ 1750827 w 6726769"/>
                <a:gd name="connsiteY73" fmla="*/ 0 h 2657584"/>
                <a:gd name="connsiteX74" fmla="*/ 2447309 w 6726769"/>
                <a:gd name="connsiteY74" fmla="*/ 0 h 2657584"/>
                <a:gd name="connsiteX75" fmla="*/ 2471515 w 6726769"/>
                <a:gd name="connsiteY75" fmla="*/ 24207 h 2657584"/>
                <a:gd name="connsiteX76" fmla="*/ 2471515 w 6726769"/>
                <a:gd name="connsiteY76" fmla="*/ 391071 h 2657584"/>
                <a:gd name="connsiteX77" fmla="*/ 2447309 w 6726769"/>
                <a:gd name="connsiteY77" fmla="*/ 415278 h 2657584"/>
                <a:gd name="connsiteX78" fmla="*/ 1775038 w 6726769"/>
                <a:gd name="connsiteY78" fmla="*/ 415278 h 2657584"/>
                <a:gd name="connsiteX79" fmla="*/ 1775038 w 6726769"/>
                <a:gd name="connsiteY79" fmla="*/ 2633374 h 2657584"/>
                <a:gd name="connsiteX80" fmla="*/ 1750827 w 6726769"/>
                <a:gd name="connsiteY80" fmla="*/ 2657584 h 2657584"/>
                <a:gd name="connsiteX81" fmla="*/ 1383972 w 6726769"/>
                <a:gd name="connsiteY81" fmla="*/ 2657584 h 2657584"/>
                <a:gd name="connsiteX82" fmla="*/ 1359761 w 6726769"/>
                <a:gd name="connsiteY82" fmla="*/ 2633374 h 2657584"/>
                <a:gd name="connsiteX83" fmla="*/ 1359761 w 6726769"/>
                <a:gd name="connsiteY83" fmla="*/ 415278 h 2657584"/>
                <a:gd name="connsiteX84" fmla="*/ 687489 w 6726769"/>
                <a:gd name="connsiteY84" fmla="*/ 415277 h 2657584"/>
                <a:gd name="connsiteX85" fmla="*/ 663283 w 6726769"/>
                <a:gd name="connsiteY85" fmla="*/ 391070 h 2657584"/>
                <a:gd name="connsiteX86" fmla="*/ 663283 w 6726769"/>
                <a:gd name="connsiteY86" fmla="*/ 24207 h 2657584"/>
                <a:gd name="connsiteX87" fmla="*/ 687490 w 6726769"/>
                <a:gd name="connsiteY87" fmla="*/ 0 h 2657584"/>
                <a:gd name="connsiteX88" fmla="*/ 24212 w 6726769"/>
                <a:gd name="connsiteY88" fmla="*/ 0 h 2657584"/>
                <a:gd name="connsiteX89" fmla="*/ 391066 w 6726769"/>
                <a:gd name="connsiteY89" fmla="*/ 0 h 2657584"/>
                <a:gd name="connsiteX90" fmla="*/ 415277 w 6726769"/>
                <a:gd name="connsiteY90" fmla="*/ 24210 h 2657584"/>
                <a:gd name="connsiteX91" fmla="*/ 415277 w 6726769"/>
                <a:gd name="connsiteY91" fmla="*/ 391066 h 2657584"/>
                <a:gd name="connsiteX92" fmla="*/ 391066 w 6726769"/>
                <a:gd name="connsiteY92" fmla="*/ 415277 h 2657584"/>
                <a:gd name="connsiteX93" fmla="*/ 24212 w 6726769"/>
                <a:gd name="connsiteY93" fmla="*/ 415277 h 2657584"/>
                <a:gd name="connsiteX94" fmla="*/ 0 w 6726769"/>
                <a:gd name="connsiteY94" fmla="*/ 391066 h 2657584"/>
                <a:gd name="connsiteX95" fmla="*/ 0 w 6726769"/>
                <a:gd name="connsiteY95" fmla="*/ 24210 h 2657584"/>
                <a:gd name="connsiteX96" fmla="*/ 24212 w 6726769"/>
                <a:gd name="connsiteY96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33441 w 6726769"/>
                <a:gd name="connsiteY66" fmla="*/ 1577864 h 2657584"/>
                <a:gd name="connsiteX67" fmla="*/ 4738823 w 6726769"/>
                <a:gd name="connsiteY67" fmla="*/ 714547 h 2657584"/>
                <a:gd name="connsiteX68" fmla="*/ 5454296 w 6726769"/>
                <a:gd name="connsiteY68" fmla="*/ 4092 h 2657584"/>
                <a:gd name="connsiteX69" fmla="*/ 5535323 w 6726769"/>
                <a:gd name="connsiteY69" fmla="*/ 0 h 2657584"/>
                <a:gd name="connsiteX70" fmla="*/ 687490 w 6726769"/>
                <a:gd name="connsiteY70" fmla="*/ 0 h 2657584"/>
                <a:gd name="connsiteX71" fmla="*/ 1383972 w 6726769"/>
                <a:gd name="connsiteY71" fmla="*/ 0 h 2657584"/>
                <a:gd name="connsiteX72" fmla="*/ 1750827 w 6726769"/>
                <a:gd name="connsiteY72" fmla="*/ 0 h 2657584"/>
                <a:gd name="connsiteX73" fmla="*/ 2447309 w 6726769"/>
                <a:gd name="connsiteY73" fmla="*/ 0 h 2657584"/>
                <a:gd name="connsiteX74" fmla="*/ 2471515 w 6726769"/>
                <a:gd name="connsiteY74" fmla="*/ 24207 h 2657584"/>
                <a:gd name="connsiteX75" fmla="*/ 2471515 w 6726769"/>
                <a:gd name="connsiteY75" fmla="*/ 391071 h 2657584"/>
                <a:gd name="connsiteX76" fmla="*/ 2447309 w 6726769"/>
                <a:gd name="connsiteY76" fmla="*/ 415278 h 2657584"/>
                <a:gd name="connsiteX77" fmla="*/ 1775038 w 6726769"/>
                <a:gd name="connsiteY77" fmla="*/ 415278 h 2657584"/>
                <a:gd name="connsiteX78" fmla="*/ 1775038 w 6726769"/>
                <a:gd name="connsiteY78" fmla="*/ 2633374 h 2657584"/>
                <a:gd name="connsiteX79" fmla="*/ 1750827 w 6726769"/>
                <a:gd name="connsiteY79" fmla="*/ 2657584 h 2657584"/>
                <a:gd name="connsiteX80" fmla="*/ 1383972 w 6726769"/>
                <a:gd name="connsiteY80" fmla="*/ 2657584 h 2657584"/>
                <a:gd name="connsiteX81" fmla="*/ 1359761 w 6726769"/>
                <a:gd name="connsiteY81" fmla="*/ 2633374 h 2657584"/>
                <a:gd name="connsiteX82" fmla="*/ 1359761 w 6726769"/>
                <a:gd name="connsiteY82" fmla="*/ 415278 h 2657584"/>
                <a:gd name="connsiteX83" fmla="*/ 687489 w 6726769"/>
                <a:gd name="connsiteY83" fmla="*/ 415277 h 2657584"/>
                <a:gd name="connsiteX84" fmla="*/ 663283 w 6726769"/>
                <a:gd name="connsiteY84" fmla="*/ 391070 h 2657584"/>
                <a:gd name="connsiteX85" fmla="*/ 663283 w 6726769"/>
                <a:gd name="connsiteY85" fmla="*/ 24207 h 2657584"/>
                <a:gd name="connsiteX86" fmla="*/ 687490 w 6726769"/>
                <a:gd name="connsiteY86" fmla="*/ 0 h 2657584"/>
                <a:gd name="connsiteX87" fmla="*/ 24212 w 6726769"/>
                <a:gd name="connsiteY87" fmla="*/ 0 h 2657584"/>
                <a:gd name="connsiteX88" fmla="*/ 391066 w 6726769"/>
                <a:gd name="connsiteY88" fmla="*/ 0 h 2657584"/>
                <a:gd name="connsiteX89" fmla="*/ 415277 w 6726769"/>
                <a:gd name="connsiteY89" fmla="*/ 24210 h 2657584"/>
                <a:gd name="connsiteX90" fmla="*/ 415277 w 6726769"/>
                <a:gd name="connsiteY90" fmla="*/ 391066 h 2657584"/>
                <a:gd name="connsiteX91" fmla="*/ 391066 w 6726769"/>
                <a:gd name="connsiteY91" fmla="*/ 415277 h 2657584"/>
                <a:gd name="connsiteX92" fmla="*/ 24212 w 6726769"/>
                <a:gd name="connsiteY92" fmla="*/ 415277 h 2657584"/>
                <a:gd name="connsiteX93" fmla="*/ 0 w 6726769"/>
                <a:gd name="connsiteY93" fmla="*/ 391066 h 2657584"/>
                <a:gd name="connsiteX94" fmla="*/ 0 w 6726769"/>
                <a:gd name="connsiteY94" fmla="*/ 24210 h 2657584"/>
                <a:gd name="connsiteX95" fmla="*/ 24212 w 6726769"/>
                <a:gd name="connsiteY95" fmla="*/ 0 h 265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726769" h="2657584">
                  <a:moveTo>
                    <a:pt x="24212" y="830553"/>
                  </a:moveTo>
                  <a:lnTo>
                    <a:pt x="391066" y="830553"/>
                  </a:lnTo>
                  <a:cubicBezTo>
                    <a:pt x="404437" y="830553"/>
                    <a:pt x="415277" y="841393"/>
                    <a:pt x="415277" y="854764"/>
                  </a:cubicBezTo>
                  <a:lnTo>
                    <a:pt x="415277" y="2633374"/>
                  </a:lnTo>
                  <a:cubicBezTo>
                    <a:pt x="415277" y="2646744"/>
                    <a:pt x="404437" y="2657584"/>
                    <a:pt x="391066" y="2657584"/>
                  </a:cubicBezTo>
                  <a:lnTo>
                    <a:pt x="24212" y="2657584"/>
                  </a:lnTo>
                  <a:cubicBezTo>
                    <a:pt x="10840" y="2657584"/>
                    <a:pt x="0" y="2646744"/>
                    <a:pt x="0" y="2633374"/>
                  </a:cubicBezTo>
                  <a:lnTo>
                    <a:pt x="0" y="854764"/>
                  </a:lnTo>
                  <a:cubicBezTo>
                    <a:pt x="0" y="841393"/>
                    <a:pt x="10840" y="830553"/>
                    <a:pt x="24212" y="830553"/>
                  </a:cubicBezTo>
                  <a:close/>
                  <a:moveTo>
                    <a:pt x="3255911" y="574291"/>
                  </a:moveTo>
                  <a:lnTo>
                    <a:pt x="2894830" y="1577865"/>
                  </a:lnTo>
                  <a:lnTo>
                    <a:pt x="3615344" y="1577865"/>
                  </a:lnTo>
                  <a:lnTo>
                    <a:pt x="3255911" y="574291"/>
                  </a:lnTo>
                  <a:close/>
                  <a:moveTo>
                    <a:pt x="6331013" y="0"/>
                  </a:moveTo>
                  <a:lnTo>
                    <a:pt x="6709207" y="0"/>
                  </a:lnTo>
                  <a:cubicBezTo>
                    <a:pt x="6718907" y="0"/>
                    <a:pt x="6726769" y="7864"/>
                    <a:pt x="6726769" y="17562"/>
                  </a:cubicBezTo>
                  <a:lnTo>
                    <a:pt x="6726769" y="395757"/>
                  </a:lnTo>
                  <a:cubicBezTo>
                    <a:pt x="6726769" y="405455"/>
                    <a:pt x="6718907" y="413319"/>
                    <a:pt x="6709207" y="413319"/>
                  </a:cubicBezTo>
                  <a:lnTo>
                    <a:pt x="6331013" y="413318"/>
                  </a:lnTo>
                  <a:cubicBezTo>
                    <a:pt x="6321313" y="413318"/>
                    <a:pt x="6313450" y="405454"/>
                    <a:pt x="6313450" y="395756"/>
                  </a:cubicBezTo>
                  <a:cubicBezTo>
                    <a:pt x="6313450" y="269691"/>
                    <a:pt x="6313451" y="143627"/>
                    <a:pt x="6313451" y="17562"/>
                  </a:cubicBezTo>
                  <a:cubicBezTo>
                    <a:pt x="6313451" y="7864"/>
                    <a:pt x="6321315" y="0"/>
                    <a:pt x="6331013" y="0"/>
                  </a:cubicBezTo>
                  <a:close/>
                  <a:moveTo>
                    <a:pt x="5535323" y="0"/>
                  </a:moveTo>
                  <a:lnTo>
                    <a:pt x="5882571" y="0"/>
                  </a:lnTo>
                  <a:cubicBezTo>
                    <a:pt x="5892271" y="0"/>
                    <a:pt x="5900133" y="7864"/>
                    <a:pt x="5900133" y="17562"/>
                  </a:cubicBezTo>
                  <a:lnTo>
                    <a:pt x="5900133" y="395757"/>
                  </a:lnTo>
                  <a:cubicBezTo>
                    <a:pt x="5900133" y="405455"/>
                    <a:pt x="5892271" y="413319"/>
                    <a:pt x="5882571" y="413319"/>
                  </a:cubicBezTo>
                  <a:lnTo>
                    <a:pt x="5601796" y="413319"/>
                  </a:lnTo>
                  <a:cubicBezTo>
                    <a:pt x="5568360" y="412837"/>
                    <a:pt x="5545423" y="414105"/>
                    <a:pt x="5511987" y="422372"/>
                  </a:cubicBezTo>
                  <a:cubicBezTo>
                    <a:pt x="5308917" y="463927"/>
                    <a:pt x="5156161" y="643602"/>
                    <a:pt x="5156161" y="858955"/>
                  </a:cubicBezTo>
                  <a:lnTo>
                    <a:pt x="5156161" y="1525936"/>
                  </a:lnTo>
                  <a:cubicBezTo>
                    <a:pt x="5156161" y="1550607"/>
                    <a:pt x="5176161" y="1570607"/>
                    <a:pt x="5200832" y="1570607"/>
                  </a:cubicBezTo>
                  <a:lnTo>
                    <a:pt x="5867813" y="1570607"/>
                  </a:lnTo>
                  <a:cubicBezTo>
                    <a:pt x="6083167" y="1570607"/>
                    <a:pt x="6262843" y="1417852"/>
                    <a:pt x="6304398" y="1214782"/>
                  </a:cubicBezTo>
                  <a:lnTo>
                    <a:pt x="6313450" y="1124977"/>
                  </a:lnTo>
                  <a:cubicBezTo>
                    <a:pt x="6313450" y="1031384"/>
                    <a:pt x="6313451" y="937791"/>
                    <a:pt x="6313451" y="844197"/>
                  </a:cubicBezTo>
                  <a:cubicBezTo>
                    <a:pt x="6313451" y="834499"/>
                    <a:pt x="6321315" y="826635"/>
                    <a:pt x="6331013" y="826635"/>
                  </a:cubicBezTo>
                  <a:lnTo>
                    <a:pt x="6709207" y="826635"/>
                  </a:lnTo>
                  <a:cubicBezTo>
                    <a:pt x="6718907" y="826635"/>
                    <a:pt x="6726769" y="834499"/>
                    <a:pt x="6726769" y="844197"/>
                  </a:cubicBezTo>
                  <a:lnTo>
                    <a:pt x="6726769" y="1191446"/>
                  </a:lnTo>
                  <a:lnTo>
                    <a:pt x="6722677" y="1272473"/>
                  </a:lnTo>
                  <a:cubicBezTo>
                    <a:pt x="6682095" y="1672085"/>
                    <a:pt x="6344610" y="1983925"/>
                    <a:pt x="5934289" y="1983925"/>
                  </a:cubicBezTo>
                  <a:lnTo>
                    <a:pt x="5156161" y="1983925"/>
                  </a:lnTo>
                  <a:cubicBezTo>
                    <a:pt x="5156930" y="2199529"/>
                    <a:pt x="5155793" y="2401798"/>
                    <a:pt x="5156562" y="2617403"/>
                  </a:cubicBezTo>
                  <a:cubicBezTo>
                    <a:pt x="5155159" y="2647941"/>
                    <a:pt x="5155663" y="2657526"/>
                    <a:pt x="5125681" y="2657584"/>
                  </a:cubicBezTo>
                  <a:lnTo>
                    <a:pt x="4761894" y="2657584"/>
                  </a:lnTo>
                  <a:cubicBezTo>
                    <a:pt x="4737171" y="2657134"/>
                    <a:pt x="4735307" y="2654778"/>
                    <a:pt x="4733441" y="2633373"/>
                  </a:cubicBezTo>
                  <a:lnTo>
                    <a:pt x="4733441" y="1993140"/>
                  </a:lnTo>
                  <a:lnTo>
                    <a:pt x="4206211" y="1993141"/>
                  </a:lnTo>
                  <a:lnTo>
                    <a:pt x="4312827" y="2289948"/>
                  </a:lnTo>
                  <a:lnTo>
                    <a:pt x="4437281" y="2635316"/>
                  </a:lnTo>
                  <a:cubicBezTo>
                    <a:pt x="4440903" y="2645775"/>
                    <a:pt x="4441009" y="2652131"/>
                    <a:pt x="4428809" y="2657315"/>
                  </a:cubicBezTo>
                  <a:lnTo>
                    <a:pt x="4020048" y="2657584"/>
                  </a:lnTo>
                  <a:cubicBezTo>
                    <a:pt x="4005385" y="2651634"/>
                    <a:pt x="3999511" y="2642168"/>
                    <a:pt x="3991878" y="2629187"/>
                  </a:cubicBezTo>
                  <a:lnTo>
                    <a:pt x="3764077" y="1993141"/>
                  </a:lnTo>
                  <a:lnTo>
                    <a:pt x="2745415" y="1993141"/>
                  </a:lnTo>
                  <a:lnTo>
                    <a:pt x="2514670" y="2634461"/>
                  </a:lnTo>
                  <a:cubicBezTo>
                    <a:pt x="2507039" y="2645684"/>
                    <a:pt x="2508195" y="2651634"/>
                    <a:pt x="2491773" y="2657584"/>
                  </a:cubicBezTo>
                  <a:lnTo>
                    <a:pt x="2083012" y="2657315"/>
                  </a:lnTo>
                  <a:cubicBezTo>
                    <a:pt x="2070812" y="2652131"/>
                    <a:pt x="2078776" y="2646315"/>
                    <a:pt x="2074542" y="2635316"/>
                  </a:cubicBezTo>
                  <a:cubicBezTo>
                    <a:pt x="2229104" y="2197325"/>
                    <a:pt x="2694335" y="904463"/>
                    <a:pt x="3010385" y="29368"/>
                  </a:cubicBezTo>
                  <a:cubicBezTo>
                    <a:pt x="3020191" y="4839"/>
                    <a:pt x="3019449" y="1406"/>
                    <a:pt x="3036287" y="1489"/>
                  </a:cubicBezTo>
                  <a:lnTo>
                    <a:pt x="3475536" y="1489"/>
                  </a:lnTo>
                  <a:cubicBezTo>
                    <a:pt x="3492373" y="6679"/>
                    <a:pt x="3491123" y="7518"/>
                    <a:pt x="3499680" y="25853"/>
                  </a:cubicBezTo>
                  <a:cubicBezTo>
                    <a:pt x="3599862" y="300210"/>
                    <a:pt x="3817610" y="909108"/>
                    <a:pt x="4043994" y="1540848"/>
                  </a:cubicBezTo>
                  <a:lnTo>
                    <a:pt x="4057266" y="1577865"/>
                  </a:lnTo>
                  <a:lnTo>
                    <a:pt x="4733441" y="1577864"/>
                  </a:lnTo>
                  <a:lnTo>
                    <a:pt x="4738823" y="714547"/>
                  </a:lnTo>
                  <a:cubicBezTo>
                    <a:pt x="4774546" y="339229"/>
                    <a:pt x="5079659" y="42137"/>
                    <a:pt x="5454296" y="4092"/>
                  </a:cubicBezTo>
                  <a:lnTo>
                    <a:pt x="5535323" y="0"/>
                  </a:lnTo>
                  <a:close/>
                  <a:moveTo>
                    <a:pt x="687490" y="0"/>
                  </a:moveTo>
                  <a:lnTo>
                    <a:pt x="1383972" y="0"/>
                  </a:lnTo>
                  <a:lnTo>
                    <a:pt x="1750827" y="0"/>
                  </a:lnTo>
                  <a:lnTo>
                    <a:pt x="2447309" y="0"/>
                  </a:lnTo>
                  <a:cubicBezTo>
                    <a:pt x="2460677" y="0"/>
                    <a:pt x="2471515" y="10838"/>
                    <a:pt x="2471515" y="24207"/>
                  </a:cubicBezTo>
                  <a:lnTo>
                    <a:pt x="2471515" y="391071"/>
                  </a:lnTo>
                  <a:cubicBezTo>
                    <a:pt x="2471515" y="404440"/>
                    <a:pt x="2460677" y="415278"/>
                    <a:pt x="2447309" y="415278"/>
                  </a:cubicBezTo>
                  <a:lnTo>
                    <a:pt x="1775038" y="415278"/>
                  </a:lnTo>
                  <a:lnTo>
                    <a:pt x="1775038" y="2633374"/>
                  </a:lnTo>
                  <a:cubicBezTo>
                    <a:pt x="1775038" y="2646744"/>
                    <a:pt x="1764198" y="2657584"/>
                    <a:pt x="1750827" y="2657584"/>
                  </a:cubicBezTo>
                  <a:lnTo>
                    <a:pt x="1383972" y="2657584"/>
                  </a:lnTo>
                  <a:cubicBezTo>
                    <a:pt x="1370600" y="2657584"/>
                    <a:pt x="1359761" y="2646744"/>
                    <a:pt x="1359761" y="2633374"/>
                  </a:cubicBezTo>
                  <a:lnTo>
                    <a:pt x="1359761" y="415278"/>
                  </a:lnTo>
                  <a:lnTo>
                    <a:pt x="687489" y="415277"/>
                  </a:lnTo>
                  <a:cubicBezTo>
                    <a:pt x="674120" y="415277"/>
                    <a:pt x="663283" y="404439"/>
                    <a:pt x="663283" y="391070"/>
                  </a:cubicBezTo>
                  <a:lnTo>
                    <a:pt x="663283" y="24207"/>
                  </a:lnTo>
                  <a:cubicBezTo>
                    <a:pt x="663283" y="10838"/>
                    <a:pt x="674121" y="0"/>
                    <a:pt x="687490" y="0"/>
                  </a:cubicBezTo>
                  <a:close/>
                  <a:moveTo>
                    <a:pt x="24212" y="0"/>
                  </a:moveTo>
                  <a:lnTo>
                    <a:pt x="391066" y="0"/>
                  </a:lnTo>
                  <a:cubicBezTo>
                    <a:pt x="404437" y="0"/>
                    <a:pt x="415277" y="10840"/>
                    <a:pt x="415277" y="24210"/>
                  </a:cubicBezTo>
                  <a:lnTo>
                    <a:pt x="415277" y="391066"/>
                  </a:lnTo>
                  <a:cubicBezTo>
                    <a:pt x="415277" y="404437"/>
                    <a:pt x="404437" y="415277"/>
                    <a:pt x="391066" y="415277"/>
                  </a:cubicBezTo>
                  <a:lnTo>
                    <a:pt x="24212" y="415277"/>
                  </a:lnTo>
                  <a:cubicBezTo>
                    <a:pt x="10840" y="415277"/>
                    <a:pt x="0" y="404437"/>
                    <a:pt x="0" y="391066"/>
                  </a:cubicBezTo>
                  <a:lnTo>
                    <a:pt x="0" y="24210"/>
                  </a:lnTo>
                  <a:cubicBezTo>
                    <a:pt x="0" y="10840"/>
                    <a:pt x="10840" y="0"/>
                    <a:pt x="242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Forme libre 8"/>
          <p:cNvSpPr/>
          <p:nvPr/>
        </p:nvSpPr>
        <p:spPr>
          <a:xfrm>
            <a:off x="11429904" y="348445"/>
            <a:ext cx="474480" cy="474480"/>
          </a:xfrm>
          <a:custGeom>
            <a:avLst/>
            <a:gdLst>
              <a:gd name="connsiteX0" fmla="*/ 2062336 w 4320000"/>
              <a:gd name="connsiteY0" fmla="*/ 1935000 h 4320000"/>
              <a:gd name="connsiteX1" fmla="*/ 2026259 w 4320000"/>
              <a:gd name="connsiteY1" fmla="*/ 1971077 h 4320000"/>
              <a:gd name="connsiteX2" fmla="*/ 2026259 w 4320000"/>
              <a:gd name="connsiteY2" fmla="*/ 2348923 h 4320000"/>
              <a:gd name="connsiteX3" fmla="*/ 2062336 w 4320000"/>
              <a:gd name="connsiteY3" fmla="*/ 2385000 h 4320000"/>
              <a:gd name="connsiteX4" fmla="*/ 2440182 w 4320000"/>
              <a:gd name="connsiteY4" fmla="*/ 2385001 h 4320000"/>
              <a:gd name="connsiteX5" fmla="*/ 2476259 w 4320000"/>
              <a:gd name="connsiteY5" fmla="*/ 2348924 h 4320000"/>
              <a:gd name="connsiteX6" fmla="*/ 2476260 w 4320000"/>
              <a:gd name="connsiteY6" fmla="*/ 1971077 h 4320000"/>
              <a:gd name="connsiteX7" fmla="*/ 2440183 w 4320000"/>
              <a:gd name="connsiteY7" fmla="*/ 1935000 h 4320000"/>
              <a:gd name="connsiteX8" fmla="*/ 2078981 w 4320000"/>
              <a:gd name="connsiteY8" fmla="*/ 1080000 h 4320000"/>
              <a:gd name="connsiteX9" fmla="*/ 1990763 w 4320000"/>
              <a:gd name="connsiteY9" fmla="*/ 1084455 h 4320000"/>
              <a:gd name="connsiteX10" fmla="*/ 1216169 w 4320000"/>
              <a:gd name="connsiteY10" fmla="*/ 1942812 h 4320000"/>
              <a:gd name="connsiteX11" fmla="*/ 1216169 w 4320000"/>
              <a:gd name="connsiteY11" fmla="*/ 3171895 h 4320000"/>
              <a:gd name="connsiteX12" fmla="*/ 1284274 w 4320000"/>
              <a:gd name="connsiteY12" fmla="*/ 3240000 h 4320000"/>
              <a:gd name="connsiteX13" fmla="*/ 2513357 w 4320000"/>
              <a:gd name="connsiteY13" fmla="*/ 3240000 h 4320000"/>
              <a:gd name="connsiteX14" fmla="*/ 3040152 w 4320000"/>
              <a:gd name="connsiteY14" fmla="*/ 3061580 h 4320000"/>
              <a:gd name="connsiteX15" fmla="*/ 3083436 w 4320000"/>
              <a:gd name="connsiteY15" fmla="*/ 2951080 h 4320000"/>
              <a:gd name="connsiteX16" fmla="*/ 2885753 w 4320000"/>
              <a:gd name="connsiteY16" fmla="*/ 2753397 h 4320000"/>
              <a:gd name="connsiteX17" fmla="*/ 2715316 w 4320000"/>
              <a:gd name="connsiteY17" fmla="*/ 2698260 h 4320000"/>
              <a:gd name="connsiteX18" fmla="*/ 2440981 w 4320000"/>
              <a:gd name="connsiteY18" fmla="*/ 2790000 h 4320000"/>
              <a:gd name="connsiteX19" fmla="*/ 1714805 w 4320000"/>
              <a:gd name="connsiteY19" fmla="*/ 2790000 h 4320000"/>
              <a:gd name="connsiteX20" fmla="*/ 1666169 w 4320000"/>
              <a:gd name="connsiteY20" fmla="*/ 2741364 h 4320000"/>
              <a:gd name="connsiteX21" fmla="*/ 1666169 w 4320000"/>
              <a:gd name="connsiteY21" fmla="*/ 2015188 h 4320000"/>
              <a:gd name="connsiteX22" fmla="*/ 2053575 w 4320000"/>
              <a:gd name="connsiteY22" fmla="*/ 1539858 h 4320000"/>
              <a:gd name="connsiteX23" fmla="*/ 2151354 w 4320000"/>
              <a:gd name="connsiteY23" fmla="*/ 1530001 h 4320000"/>
              <a:gd name="connsiteX24" fmla="*/ 2457048 w 4320000"/>
              <a:gd name="connsiteY24" fmla="*/ 1530001 h 4320000"/>
              <a:gd name="connsiteX25" fmla="*/ 2476169 w 4320000"/>
              <a:gd name="connsiteY25" fmla="*/ 1510880 h 4320000"/>
              <a:gd name="connsiteX26" fmla="*/ 2476169 w 4320000"/>
              <a:gd name="connsiteY26" fmla="*/ 1099121 h 4320000"/>
              <a:gd name="connsiteX27" fmla="*/ 2470569 w 4320000"/>
              <a:gd name="connsiteY27" fmla="*/ 1085601 h 4320000"/>
              <a:gd name="connsiteX28" fmla="*/ 2457048 w 4320000"/>
              <a:gd name="connsiteY28" fmla="*/ 1080000 h 4320000"/>
              <a:gd name="connsiteX29" fmla="*/ 2160000 w 4320000"/>
              <a:gd name="connsiteY29" fmla="*/ 0 h 4320000"/>
              <a:gd name="connsiteX30" fmla="*/ 4320000 w 4320000"/>
              <a:gd name="connsiteY30" fmla="*/ 2160000 h 4320000"/>
              <a:gd name="connsiteX31" fmla="*/ 2160000 w 4320000"/>
              <a:gd name="connsiteY31" fmla="*/ 4320000 h 4320000"/>
              <a:gd name="connsiteX32" fmla="*/ 0 w 4320000"/>
              <a:gd name="connsiteY32" fmla="*/ 2160000 h 4320000"/>
              <a:gd name="connsiteX33" fmla="*/ 2160000 w 4320000"/>
              <a:gd name="connsiteY33" fmla="*/ 0 h 43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4320000" h="4320000">
                <a:moveTo>
                  <a:pt x="2062336" y="1935000"/>
                </a:moveTo>
                <a:cubicBezTo>
                  <a:pt x="2042411" y="1935000"/>
                  <a:pt x="2026259" y="1951152"/>
                  <a:pt x="2026259" y="1971077"/>
                </a:cubicBezTo>
                <a:lnTo>
                  <a:pt x="2026259" y="2348923"/>
                </a:lnTo>
                <a:cubicBezTo>
                  <a:pt x="2026259" y="2368848"/>
                  <a:pt x="2042411" y="2385000"/>
                  <a:pt x="2062336" y="2385000"/>
                </a:cubicBezTo>
                <a:lnTo>
                  <a:pt x="2440182" y="2385001"/>
                </a:lnTo>
                <a:cubicBezTo>
                  <a:pt x="2460107" y="2385001"/>
                  <a:pt x="2476259" y="2368849"/>
                  <a:pt x="2476259" y="2348924"/>
                </a:cubicBezTo>
                <a:cubicBezTo>
                  <a:pt x="2476259" y="2222975"/>
                  <a:pt x="2476260" y="2097026"/>
                  <a:pt x="2476260" y="1971077"/>
                </a:cubicBezTo>
                <a:cubicBezTo>
                  <a:pt x="2476260" y="1951152"/>
                  <a:pt x="2460108" y="1935000"/>
                  <a:pt x="2440183" y="1935000"/>
                </a:cubicBezTo>
                <a:close/>
                <a:moveTo>
                  <a:pt x="2078981" y="1080000"/>
                </a:moveTo>
                <a:lnTo>
                  <a:pt x="1990763" y="1084455"/>
                </a:lnTo>
                <a:cubicBezTo>
                  <a:pt x="1555685" y="1128639"/>
                  <a:pt x="1216169" y="1496077"/>
                  <a:pt x="1216169" y="1942812"/>
                </a:cubicBezTo>
                <a:lnTo>
                  <a:pt x="1216169" y="3171895"/>
                </a:lnTo>
                <a:cubicBezTo>
                  <a:pt x="1216169" y="3209508"/>
                  <a:pt x="1246661" y="3240000"/>
                  <a:pt x="1284274" y="3240000"/>
                </a:cubicBezTo>
                <a:lnTo>
                  <a:pt x="2513357" y="3240000"/>
                </a:lnTo>
                <a:cubicBezTo>
                  <a:pt x="2736725" y="3240000"/>
                  <a:pt x="2886928" y="3200844"/>
                  <a:pt x="3040152" y="3061580"/>
                </a:cubicBezTo>
                <a:cubicBezTo>
                  <a:pt x="3088870" y="3013320"/>
                  <a:pt x="3129969" y="2987916"/>
                  <a:pt x="3083436" y="2951080"/>
                </a:cubicBezTo>
                <a:lnTo>
                  <a:pt x="2885753" y="2753397"/>
                </a:lnTo>
                <a:cubicBezTo>
                  <a:pt x="2844181" y="2717240"/>
                  <a:pt x="2775938" y="2639179"/>
                  <a:pt x="2715316" y="2698260"/>
                </a:cubicBezTo>
                <a:cubicBezTo>
                  <a:pt x="2631447" y="2767475"/>
                  <a:pt x="2558215" y="2790000"/>
                  <a:pt x="2440981" y="2790000"/>
                </a:cubicBezTo>
                <a:lnTo>
                  <a:pt x="1714805" y="2790000"/>
                </a:lnTo>
                <a:cubicBezTo>
                  <a:pt x="1687944" y="2790000"/>
                  <a:pt x="1666169" y="2768225"/>
                  <a:pt x="1666169" y="2741364"/>
                </a:cubicBezTo>
                <a:lnTo>
                  <a:pt x="1666169" y="2015188"/>
                </a:lnTo>
                <a:cubicBezTo>
                  <a:pt x="1666169" y="1780722"/>
                  <a:pt x="1832483" y="1585100"/>
                  <a:pt x="2053575" y="1539858"/>
                </a:cubicBezTo>
                <a:cubicBezTo>
                  <a:pt x="2089978" y="1530857"/>
                  <a:pt x="2114951" y="1529477"/>
                  <a:pt x="2151354" y="1530001"/>
                </a:cubicBezTo>
                <a:lnTo>
                  <a:pt x="2457048" y="1530001"/>
                </a:lnTo>
                <a:cubicBezTo>
                  <a:pt x="2467608" y="1530001"/>
                  <a:pt x="2476169" y="1521440"/>
                  <a:pt x="2476169" y="1510880"/>
                </a:cubicBezTo>
                <a:lnTo>
                  <a:pt x="2476169" y="1099121"/>
                </a:lnTo>
                <a:cubicBezTo>
                  <a:pt x="2476169" y="1093841"/>
                  <a:pt x="2474029" y="1089061"/>
                  <a:pt x="2470569" y="1085601"/>
                </a:cubicBezTo>
                <a:cubicBezTo>
                  <a:pt x="2467108" y="1082140"/>
                  <a:pt x="2462328" y="1080000"/>
                  <a:pt x="2457048" y="1080000"/>
                </a:cubicBezTo>
                <a:close/>
                <a:moveTo>
                  <a:pt x="2160000" y="0"/>
                </a:moveTo>
                <a:cubicBezTo>
                  <a:pt x="3352935" y="0"/>
                  <a:pt x="4320000" y="967065"/>
                  <a:pt x="4320000" y="2160000"/>
                </a:cubicBezTo>
                <a:cubicBezTo>
                  <a:pt x="4320000" y="3352935"/>
                  <a:pt x="3352935" y="4320000"/>
                  <a:pt x="2160000" y="4320000"/>
                </a:cubicBezTo>
                <a:cubicBezTo>
                  <a:pt x="967065" y="4320000"/>
                  <a:pt x="0" y="3352935"/>
                  <a:pt x="0" y="2160000"/>
                </a:cubicBezTo>
                <a:cubicBezTo>
                  <a:pt x="0" y="967065"/>
                  <a:pt x="967065" y="0"/>
                  <a:pt x="2160000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b="1"/>
          </a:p>
        </p:txBody>
      </p:sp>
    </p:spTree>
    <p:extLst>
      <p:ext uri="{BB962C8B-B14F-4D97-AF65-F5344CB8AC3E}">
        <p14:creationId xmlns:p14="http://schemas.microsoft.com/office/powerpoint/2010/main" val="2068012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6354000"/>
            <a:ext cx="12192000" cy="50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Google Shape;12;p50"/>
          <p:cNvSpPr txBox="1"/>
          <p:nvPr/>
        </p:nvSpPr>
        <p:spPr>
          <a:xfrm>
            <a:off x="11320474" y="6452132"/>
            <a:ext cx="74659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t>p. </a:t>
            </a:r>
            <a:fld id="{00000000-1234-1234-1234-123412341234}" type="slidenum">
              <a:rPr lang="fr-FR" sz="1400" b="0" i="0" u="none" strike="noStrike" cap="none">
                <a:solidFill>
                  <a:schemeClr val="bg1"/>
                </a:solidFill>
                <a:latin typeface="Raleway"/>
                <a:ea typeface="Raleway"/>
                <a:cs typeface="Raleway"/>
                <a:sym typeface="Raleway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 sz="1400" b="0" i="0" u="none" strike="noStrike" cap="none" dirty="0">
              <a:solidFill>
                <a:schemeClr val="bg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2" name="Espace réservé du texte 16"/>
          <p:cNvSpPr txBox="1">
            <a:spLocks/>
          </p:cNvSpPr>
          <p:nvPr/>
        </p:nvSpPr>
        <p:spPr>
          <a:xfrm>
            <a:off x="3618475" y="6419474"/>
            <a:ext cx="4955051" cy="40586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bg1"/>
                </a:solidFill>
                <a:latin typeface="Avenir LT Pro 35 Light" panose="020B04020202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dirty="0"/>
              <a:t>MODIFIER LE TITRE DANS LE MODE MASQUE</a:t>
            </a:r>
          </a:p>
        </p:txBody>
      </p:sp>
      <p:grpSp>
        <p:nvGrpSpPr>
          <p:cNvPr id="15" name="Groupe 14"/>
          <p:cNvGrpSpPr/>
          <p:nvPr/>
        </p:nvGrpSpPr>
        <p:grpSpPr>
          <a:xfrm>
            <a:off x="121222" y="6489830"/>
            <a:ext cx="852670" cy="232341"/>
            <a:chOff x="988190" y="1331036"/>
            <a:chExt cx="10215621" cy="2783619"/>
          </a:xfrm>
        </p:grpSpPr>
        <p:sp>
          <p:nvSpPr>
            <p:cNvPr id="16" name="Forme libre 15"/>
            <p:cNvSpPr/>
            <p:nvPr/>
          </p:nvSpPr>
          <p:spPr>
            <a:xfrm>
              <a:off x="988190" y="1331036"/>
              <a:ext cx="2783620" cy="2783619"/>
            </a:xfrm>
            <a:custGeom>
              <a:avLst/>
              <a:gdLst>
                <a:gd name="connsiteX0" fmla="*/ 291329 w 4320000"/>
                <a:gd name="connsiteY0" fmla="*/ 3240000 h 4320000"/>
                <a:gd name="connsiteX1" fmla="*/ 1080000 w 4320000"/>
                <a:gd name="connsiteY1" fmla="*/ 3240000 h 4320000"/>
                <a:gd name="connsiteX2" fmla="*/ 1080000 w 4320000"/>
                <a:gd name="connsiteY2" fmla="*/ 4027836 h 4320000"/>
                <a:gd name="connsiteX3" fmla="*/ 909603 w 4320000"/>
                <a:gd name="connsiteY3" fmla="*/ 3921492 h 4320000"/>
                <a:gd name="connsiteX4" fmla="*/ 368894 w 4320000"/>
                <a:gd name="connsiteY4" fmla="*/ 3367677 h 4320000"/>
                <a:gd name="connsiteX5" fmla="*/ 2809121 w 4320000"/>
                <a:gd name="connsiteY5" fmla="*/ 1080000 h 4320000"/>
                <a:gd name="connsiteX6" fmla="*/ 2790000 w 4320000"/>
                <a:gd name="connsiteY6" fmla="*/ 1099121 h 4320000"/>
                <a:gd name="connsiteX7" fmla="*/ 2789999 w 4320000"/>
                <a:gd name="connsiteY7" fmla="*/ 1510879 h 4320000"/>
                <a:gd name="connsiteX8" fmla="*/ 2809120 w 4320000"/>
                <a:gd name="connsiteY8" fmla="*/ 1530000 h 4320000"/>
                <a:gd name="connsiteX9" fmla="*/ 3220879 w 4320000"/>
                <a:gd name="connsiteY9" fmla="*/ 1530001 h 4320000"/>
                <a:gd name="connsiteX10" fmla="*/ 3240000 w 4320000"/>
                <a:gd name="connsiteY10" fmla="*/ 1510880 h 4320000"/>
                <a:gd name="connsiteX11" fmla="*/ 3240000 w 4320000"/>
                <a:gd name="connsiteY11" fmla="*/ 1099121 h 4320000"/>
                <a:gd name="connsiteX12" fmla="*/ 3220879 w 4320000"/>
                <a:gd name="connsiteY12" fmla="*/ 1080000 h 4320000"/>
                <a:gd name="connsiteX13" fmla="*/ 2160000 w 4320000"/>
                <a:gd name="connsiteY13" fmla="*/ 0 h 4320000"/>
                <a:gd name="connsiteX14" fmla="*/ 4320000 w 4320000"/>
                <a:gd name="connsiteY14" fmla="*/ 2160000 h 4320000"/>
                <a:gd name="connsiteX15" fmla="*/ 2160000 w 4320000"/>
                <a:gd name="connsiteY15" fmla="*/ 4320000 h 4320000"/>
                <a:gd name="connsiteX16" fmla="*/ 1620183 w 4320000"/>
                <a:gd name="connsiteY16" fmla="*/ 4251998 h 4320000"/>
                <a:gd name="connsiteX17" fmla="*/ 1530000 w 4320000"/>
                <a:gd name="connsiteY17" fmla="*/ 4225784 h 4320000"/>
                <a:gd name="connsiteX18" fmla="*/ 1530000 w 4320000"/>
                <a:gd name="connsiteY18" fmla="*/ 3240000 h 4320000"/>
                <a:gd name="connsiteX19" fmla="*/ 2377188 w 4320000"/>
                <a:gd name="connsiteY19" fmla="*/ 3240000 h 4320000"/>
                <a:gd name="connsiteX20" fmla="*/ 3235545 w 4320000"/>
                <a:gd name="connsiteY20" fmla="*/ 2465406 h 4320000"/>
                <a:gd name="connsiteX21" fmla="*/ 3240000 w 4320000"/>
                <a:gd name="connsiteY21" fmla="*/ 2377188 h 4320000"/>
                <a:gd name="connsiteX22" fmla="*/ 3240000 w 4320000"/>
                <a:gd name="connsiteY22" fmla="*/ 1999121 h 4320000"/>
                <a:gd name="connsiteX23" fmla="*/ 3220879 w 4320000"/>
                <a:gd name="connsiteY23" fmla="*/ 1980000 h 4320000"/>
                <a:gd name="connsiteX24" fmla="*/ 2809121 w 4320000"/>
                <a:gd name="connsiteY24" fmla="*/ 1980000 h 4320000"/>
                <a:gd name="connsiteX25" fmla="*/ 2790000 w 4320000"/>
                <a:gd name="connsiteY25" fmla="*/ 1999121 h 4320000"/>
                <a:gd name="connsiteX26" fmla="*/ 2789999 w 4320000"/>
                <a:gd name="connsiteY26" fmla="*/ 2304820 h 4320000"/>
                <a:gd name="connsiteX27" fmla="*/ 2780143 w 4320000"/>
                <a:gd name="connsiteY27" fmla="*/ 2402595 h 4320000"/>
                <a:gd name="connsiteX28" fmla="*/ 2390699 w 4320000"/>
                <a:gd name="connsiteY28" fmla="*/ 2782422 h 4320000"/>
                <a:gd name="connsiteX29" fmla="*/ 2304818 w 4320000"/>
                <a:gd name="connsiteY29" fmla="*/ 2790000 h 4320000"/>
                <a:gd name="connsiteX30" fmla="*/ 1578634 w 4320000"/>
                <a:gd name="connsiteY30" fmla="*/ 2790000 h 4320000"/>
                <a:gd name="connsiteX31" fmla="*/ 1559705 w 4320000"/>
                <a:gd name="connsiteY31" fmla="*/ 2786178 h 4320000"/>
                <a:gd name="connsiteX32" fmla="*/ 1530000 w 4320000"/>
                <a:gd name="connsiteY32" fmla="*/ 2741364 h 4320000"/>
                <a:gd name="connsiteX33" fmla="*/ 1530000 w 4320000"/>
                <a:gd name="connsiteY33" fmla="*/ 2015188 h 4320000"/>
                <a:gd name="connsiteX34" fmla="*/ 1917406 w 4320000"/>
                <a:gd name="connsiteY34" fmla="*/ 1539858 h 4320000"/>
                <a:gd name="connsiteX35" fmla="*/ 2015185 w 4320000"/>
                <a:gd name="connsiteY35" fmla="*/ 1530001 h 4320000"/>
                <a:gd name="connsiteX36" fmla="*/ 2320879 w 4320000"/>
                <a:gd name="connsiteY36" fmla="*/ 1530001 h 4320000"/>
                <a:gd name="connsiteX37" fmla="*/ 2340000 w 4320000"/>
                <a:gd name="connsiteY37" fmla="*/ 1510880 h 4320000"/>
                <a:gd name="connsiteX38" fmla="*/ 2340000 w 4320000"/>
                <a:gd name="connsiteY38" fmla="*/ 1099121 h 4320000"/>
                <a:gd name="connsiteX39" fmla="*/ 2320879 w 4320000"/>
                <a:gd name="connsiteY39" fmla="*/ 1080000 h 4320000"/>
                <a:gd name="connsiteX40" fmla="*/ 1942812 w 4320000"/>
                <a:gd name="connsiteY40" fmla="*/ 1080000 h 4320000"/>
                <a:gd name="connsiteX41" fmla="*/ 1854594 w 4320000"/>
                <a:gd name="connsiteY41" fmla="*/ 1084455 h 4320000"/>
                <a:gd name="connsiteX42" fmla="*/ 1080000 w 4320000"/>
                <a:gd name="connsiteY42" fmla="*/ 1942812 h 4320000"/>
                <a:gd name="connsiteX43" fmla="*/ 1080000 w 4320000"/>
                <a:gd name="connsiteY43" fmla="*/ 2790000 h 4320000"/>
                <a:gd name="connsiteX44" fmla="*/ 93942 w 4320000"/>
                <a:gd name="connsiteY44" fmla="*/ 2790000 h 4320000"/>
                <a:gd name="connsiteX45" fmla="*/ 43884 w 4320000"/>
                <a:gd name="connsiteY45" fmla="*/ 2595315 h 4320000"/>
                <a:gd name="connsiteX46" fmla="*/ 0 w 4320000"/>
                <a:gd name="connsiteY46" fmla="*/ 2160000 h 4320000"/>
                <a:gd name="connsiteX47" fmla="*/ 2160000 w 4320000"/>
                <a:gd name="connsiteY47" fmla="*/ 0 h 432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320000" h="4320000">
                  <a:moveTo>
                    <a:pt x="291329" y="3240000"/>
                  </a:moveTo>
                  <a:lnTo>
                    <a:pt x="1080000" y="3240000"/>
                  </a:lnTo>
                  <a:lnTo>
                    <a:pt x="1080000" y="4027836"/>
                  </a:lnTo>
                  <a:lnTo>
                    <a:pt x="909603" y="3921492"/>
                  </a:lnTo>
                  <a:cubicBezTo>
                    <a:pt x="697875" y="3770924"/>
                    <a:pt x="514457" y="3583138"/>
                    <a:pt x="368894" y="3367677"/>
                  </a:cubicBezTo>
                  <a:close/>
                  <a:moveTo>
                    <a:pt x="2809121" y="1080000"/>
                  </a:moveTo>
                  <a:cubicBezTo>
                    <a:pt x="2798561" y="1080000"/>
                    <a:pt x="2790000" y="1088561"/>
                    <a:pt x="2790000" y="1099121"/>
                  </a:cubicBezTo>
                  <a:lnTo>
                    <a:pt x="2789999" y="1510879"/>
                  </a:lnTo>
                  <a:cubicBezTo>
                    <a:pt x="2789999" y="1521439"/>
                    <a:pt x="2798560" y="1530000"/>
                    <a:pt x="2809120" y="1530000"/>
                  </a:cubicBezTo>
                  <a:cubicBezTo>
                    <a:pt x="2946373" y="1530000"/>
                    <a:pt x="3083626" y="1530001"/>
                    <a:pt x="3220879" y="1530001"/>
                  </a:cubicBezTo>
                  <a:cubicBezTo>
                    <a:pt x="3231439" y="1530001"/>
                    <a:pt x="3240000" y="1521440"/>
                    <a:pt x="3240000" y="1510880"/>
                  </a:cubicBezTo>
                  <a:lnTo>
                    <a:pt x="3240000" y="1099121"/>
                  </a:lnTo>
                  <a:cubicBezTo>
                    <a:pt x="3240000" y="1088561"/>
                    <a:pt x="3231439" y="1080000"/>
                    <a:pt x="3220879" y="1080000"/>
                  </a:cubicBezTo>
                  <a:close/>
                  <a:moveTo>
                    <a:pt x="2160000" y="0"/>
                  </a:moveTo>
                  <a:cubicBezTo>
                    <a:pt x="3352935" y="0"/>
                    <a:pt x="4320000" y="967065"/>
                    <a:pt x="4320000" y="2160000"/>
                  </a:cubicBezTo>
                  <a:cubicBezTo>
                    <a:pt x="4320000" y="3352935"/>
                    <a:pt x="3352935" y="4320000"/>
                    <a:pt x="2160000" y="4320000"/>
                  </a:cubicBezTo>
                  <a:cubicBezTo>
                    <a:pt x="1973604" y="4320000"/>
                    <a:pt x="1792722" y="4296390"/>
                    <a:pt x="1620183" y="4251998"/>
                  </a:cubicBezTo>
                  <a:lnTo>
                    <a:pt x="1530000" y="4225784"/>
                  </a:lnTo>
                  <a:lnTo>
                    <a:pt x="1530000" y="3240000"/>
                  </a:lnTo>
                  <a:lnTo>
                    <a:pt x="2377188" y="3240000"/>
                  </a:lnTo>
                  <a:cubicBezTo>
                    <a:pt x="2823924" y="3240000"/>
                    <a:pt x="3191361" y="2900484"/>
                    <a:pt x="3235545" y="2465406"/>
                  </a:cubicBezTo>
                  <a:lnTo>
                    <a:pt x="3240000" y="2377188"/>
                  </a:lnTo>
                  <a:lnTo>
                    <a:pt x="3240000" y="1999121"/>
                  </a:lnTo>
                  <a:cubicBezTo>
                    <a:pt x="3240000" y="1988561"/>
                    <a:pt x="3231439" y="1980000"/>
                    <a:pt x="3220879" y="1980000"/>
                  </a:cubicBezTo>
                  <a:lnTo>
                    <a:pt x="2809121" y="1980000"/>
                  </a:lnTo>
                  <a:cubicBezTo>
                    <a:pt x="2798561" y="1980000"/>
                    <a:pt x="2790000" y="1988561"/>
                    <a:pt x="2790000" y="1999121"/>
                  </a:cubicBezTo>
                  <a:lnTo>
                    <a:pt x="2789999" y="2304820"/>
                  </a:lnTo>
                  <a:lnTo>
                    <a:pt x="2780143" y="2402595"/>
                  </a:lnTo>
                  <a:cubicBezTo>
                    <a:pt x="2740556" y="2596051"/>
                    <a:pt x="2585835" y="2747566"/>
                    <a:pt x="2390699" y="2782422"/>
                  </a:cubicBezTo>
                  <a:lnTo>
                    <a:pt x="2304818" y="2790000"/>
                  </a:lnTo>
                  <a:lnTo>
                    <a:pt x="1578634" y="2790000"/>
                  </a:lnTo>
                  <a:lnTo>
                    <a:pt x="1559705" y="2786178"/>
                  </a:lnTo>
                  <a:cubicBezTo>
                    <a:pt x="1542249" y="2778795"/>
                    <a:pt x="1530000" y="2761510"/>
                    <a:pt x="1530000" y="2741364"/>
                  </a:cubicBezTo>
                  <a:lnTo>
                    <a:pt x="1530000" y="2015188"/>
                  </a:lnTo>
                  <a:cubicBezTo>
                    <a:pt x="1530000" y="1780722"/>
                    <a:pt x="1696314" y="1585100"/>
                    <a:pt x="1917406" y="1539858"/>
                  </a:cubicBezTo>
                  <a:cubicBezTo>
                    <a:pt x="1953809" y="1530857"/>
                    <a:pt x="1978782" y="1529477"/>
                    <a:pt x="2015185" y="1530001"/>
                  </a:cubicBezTo>
                  <a:lnTo>
                    <a:pt x="2320879" y="1530001"/>
                  </a:lnTo>
                  <a:cubicBezTo>
                    <a:pt x="2331439" y="1530001"/>
                    <a:pt x="2340000" y="1521440"/>
                    <a:pt x="2340000" y="1510880"/>
                  </a:cubicBezTo>
                  <a:lnTo>
                    <a:pt x="2340000" y="1099121"/>
                  </a:lnTo>
                  <a:cubicBezTo>
                    <a:pt x="2340000" y="1088561"/>
                    <a:pt x="2331439" y="1080000"/>
                    <a:pt x="2320879" y="1080000"/>
                  </a:cubicBezTo>
                  <a:lnTo>
                    <a:pt x="1942812" y="1080000"/>
                  </a:lnTo>
                  <a:lnTo>
                    <a:pt x="1854594" y="1084455"/>
                  </a:lnTo>
                  <a:cubicBezTo>
                    <a:pt x="1419516" y="1128639"/>
                    <a:pt x="1080000" y="1496077"/>
                    <a:pt x="1080000" y="1942812"/>
                  </a:cubicBezTo>
                  <a:lnTo>
                    <a:pt x="1080000" y="2790000"/>
                  </a:lnTo>
                  <a:lnTo>
                    <a:pt x="93942" y="2790000"/>
                  </a:lnTo>
                  <a:lnTo>
                    <a:pt x="43884" y="2595315"/>
                  </a:lnTo>
                  <a:cubicBezTo>
                    <a:pt x="15111" y="2454705"/>
                    <a:pt x="0" y="2309117"/>
                    <a:pt x="0" y="2160000"/>
                  </a:cubicBezTo>
                  <a:cubicBezTo>
                    <a:pt x="0" y="967065"/>
                    <a:pt x="967065" y="0"/>
                    <a:pt x="2160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158029" y="1331036"/>
              <a:ext cx="7045782" cy="2783618"/>
            </a:xfrm>
            <a:custGeom>
              <a:avLst/>
              <a:gdLst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6331013 w 6726769"/>
                <a:gd name="connsiteY12" fmla="*/ 0 h 2657584"/>
                <a:gd name="connsiteX13" fmla="*/ 6709207 w 6726769"/>
                <a:gd name="connsiteY13" fmla="*/ 0 h 2657584"/>
                <a:gd name="connsiteX14" fmla="*/ 6726769 w 6726769"/>
                <a:gd name="connsiteY14" fmla="*/ 17562 h 2657584"/>
                <a:gd name="connsiteX15" fmla="*/ 6726769 w 6726769"/>
                <a:gd name="connsiteY15" fmla="*/ 395757 h 2657584"/>
                <a:gd name="connsiteX16" fmla="*/ 6709207 w 6726769"/>
                <a:gd name="connsiteY16" fmla="*/ 413319 h 2657584"/>
                <a:gd name="connsiteX17" fmla="*/ 6331013 w 6726769"/>
                <a:gd name="connsiteY17" fmla="*/ 413318 h 2657584"/>
                <a:gd name="connsiteX18" fmla="*/ 6313450 w 6726769"/>
                <a:gd name="connsiteY18" fmla="*/ 395756 h 2657584"/>
                <a:gd name="connsiteX19" fmla="*/ 6313451 w 6726769"/>
                <a:gd name="connsiteY19" fmla="*/ 17562 h 2657584"/>
                <a:gd name="connsiteX20" fmla="*/ 6331013 w 6726769"/>
                <a:gd name="connsiteY20" fmla="*/ 0 h 2657584"/>
                <a:gd name="connsiteX21" fmla="*/ 5535323 w 6726769"/>
                <a:gd name="connsiteY21" fmla="*/ 0 h 2657584"/>
                <a:gd name="connsiteX22" fmla="*/ 5882571 w 6726769"/>
                <a:gd name="connsiteY22" fmla="*/ 0 h 2657584"/>
                <a:gd name="connsiteX23" fmla="*/ 5900133 w 6726769"/>
                <a:gd name="connsiteY23" fmla="*/ 17562 h 2657584"/>
                <a:gd name="connsiteX24" fmla="*/ 5900133 w 6726769"/>
                <a:gd name="connsiteY24" fmla="*/ 395757 h 2657584"/>
                <a:gd name="connsiteX25" fmla="*/ 5882571 w 6726769"/>
                <a:gd name="connsiteY25" fmla="*/ 413319 h 2657584"/>
                <a:gd name="connsiteX26" fmla="*/ 5601796 w 6726769"/>
                <a:gd name="connsiteY26" fmla="*/ 413319 h 2657584"/>
                <a:gd name="connsiteX27" fmla="*/ 5511987 w 6726769"/>
                <a:gd name="connsiteY27" fmla="*/ 422372 h 2657584"/>
                <a:gd name="connsiteX28" fmla="*/ 5156161 w 6726769"/>
                <a:gd name="connsiteY28" fmla="*/ 858955 h 2657584"/>
                <a:gd name="connsiteX29" fmla="*/ 5156161 w 6726769"/>
                <a:gd name="connsiteY29" fmla="*/ 1525936 h 2657584"/>
                <a:gd name="connsiteX30" fmla="*/ 5200832 w 6726769"/>
                <a:gd name="connsiteY30" fmla="*/ 1570607 h 2657584"/>
                <a:gd name="connsiteX31" fmla="*/ 5867813 w 6726769"/>
                <a:gd name="connsiteY31" fmla="*/ 1570607 h 2657584"/>
                <a:gd name="connsiteX32" fmla="*/ 6304398 w 6726769"/>
                <a:gd name="connsiteY32" fmla="*/ 1214782 h 2657584"/>
                <a:gd name="connsiteX33" fmla="*/ 6313450 w 6726769"/>
                <a:gd name="connsiteY33" fmla="*/ 1124977 h 2657584"/>
                <a:gd name="connsiteX34" fmla="*/ 6313451 w 6726769"/>
                <a:gd name="connsiteY34" fmla="*/ 844197 h 2657584"/>
                <a:gd name="connsiteX35" fmla="*/ 6331013 w 6726769"/>
                <a:gd name="connsiteY35" fmla="*/ 826635 h 2657584"/>
                <a:gd name="connsiteX36" fmla="*/ 6709207 w 6726769"/>
                <a:gd name="connsiteY36" fmla="*/ 826635 h 2657584"/>
                <a:gd name="connsiteX37" fmla="*/ 6726769 w 6726769"/>
                <a:gd name="connsiteY37" fmla="*/ 844197 h 2657584"/>
                <a:gd name="connsiteX38" fmla="*/ 6726769 w 6726769"/>
                <a:gd name="connsiteY38" fmla="*/ 1191446 h 2657584"/>
                <a:gd name="connsiteX39" fmla="*/ 6722677 w 6726769"/>
                <a:gd name="connsiteY39" fmla="*/ 1272473 h 2657584"/>
                <a:gd name="connsiteX40" fmla="*/ 5934289 w 6726769"/>
                <a:gd name="connsiteY40" fmla="*/ 1983925 h 2657584"/>
                <a:gd name="connsiteX41" fmla="*/ 5156161 w 6726769"/>
                <a:gd name="connsiteY41" fmla="*/ 1983925 h 2657584"/>
                <a:gd name="connsiteX42" fmla="*/ 5156562 w 6726769"/>
                <a:gd name="connsiteY42" fmla="*/ 2617403 h 2657584"/>
                <a:gd name="connsiteX43" fmla="*/ 5125681 w 6726769"/>
                <a:gd name="connsiteY43" fmla="*/ 2657584 h 2657584"/>
                <a:gd name="connsiteX44" fmla="*/ 4761894 w 6726769"/>
                <a:gd name="connsiteY44" fmla="*/ 2657584 h 2657584"/>
                <a:gd name="connsiteX45" fmla="*/ 4733441 w 6726769"/>
                <a:gd name="connsiteY45" fmla="*/ 2633373 h 2657584"/>
                <a:gd name="connsiteX46" fmla="*/ 4733441 w 6726769"/>
                <a:gd name="connsiteY46" fmla="*/ 1993140 h 2657584"/>
                <a:gd name="connsiteX47" fmla="*/ 4706347 w 6726769"/>
                <a:gd name="connsiteY47" fmla="*/ 1993140 h 2657584"/>
                <a:gd name="connsiteX48" fmla="*/ 4706347 w 6726769"/>
                <a:gd name="connsiteY48" fmla="*/ 1991367 h 2657584"/>
                <a:gd name="connsiteX49" fmla="*/ 4460185 w 6726769"/>
                <a:gd name="connsiteY49" fmla="*/ 1991366 h 2657584"/>
                <a:gd name="connsiteX50" fmla="*/ 4460185 w 6726769"/>
                <a:gd name="connsiteY50" fmla="*/ 1993141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460185 w 6726769"/>
                <a:gd name="connsiteY50" fmla="*/ 1991366 h 2657584"/>
                <a:gd name="connsiteX51" fmla="*/ 4206211 w 6726769"/>
                <a:gd name="connsiteY51" fmla="*/ 1993141 h 2657584"/>
                <a:gd name="connsiteX52" fmla="*/ 4312827 w 6726769"/>
                <a:gd name="connsiteY52" fmla="*/ 2289948 h 2657584"/>
                <a:gd name="connsiteX53" fmla="*/ 4437281 w 6726769"/>
                <a:gd name="connsiteY53" fmla="*/ 2635316 h 2657584"/>
                <a:gd name="connsiteX54" fmla="*/ 4428809 w 6726769"/>
                <a:gd name="connsiteY54" fmla="*/ 2657315 h 2657584"/>
                <a:gd name="connsiteX55" fmla="*/ 4020048 w 6726769"/>
                <a:gd name="connsiteY55" fmla="*/ 2657584 h 2657584"/>
                <a:gd name="connsiteX56" fmla="*/ 3991878 w 6726769"/>
                <a:gd name="connsiteY56" fmla="*/ 2629187 h 2657584"/>
                <a:gd name="connsiteX57" fmla="*/ 3764077 w 6726769"/>
                <a:gd name="connsiteY57" fmla="*/ 1993141 h 2657584"/>
                <a:gd name="connsiteX58" fmla="*/ 2745415 w 6726769"/>
                <a:gd name="connsiteY58" fmla="*/ 1993141 h 2657584"/>
                <a:gd name="connsiteX59" fmla="*/ 2514670 w 6726769"/>
                <a:gd name="connsiteY59" fmla="*/ 2634461 h 2657584"/>
                <a:gd name="connsiteX60" fmla="*/ 2491773 w 6726769"/>
                <a:gd name="connsiteY60" fmla="*/ 2657584 h 2657584"/>
                <a:gd name="connsiteX61" fmla="*/ 2083012 w 6726769"/>
                <a:gd name="connsiteY61" fmla="*/ 2657315 h 2657584"/>
                <a:gd name="connsiteX62" fmla="*/ 2074542 w 6726769"/>
                <a:gd name="connsiteY62" fmla="*/ 2635316 h 2657584"/>
                <a:gd name="connsiteX63" fmla="*/ 3010385 w 6726769"/>
                <a:gd name="connsiteY63" fmla="*/ 29368 h 2657584"/>
                <a:gd name="connsiteX64" fmla="*/ 3036287 w 6726769"/>
                <a:gd name="connsiteY64" fmla="*/ 1489 h 2657584"/>
                <a:gd name="connsiteX65" fmla="*/ 3475536 w 6726769"/>
                <a:gd name="connsiteY65" fmla="*/ 1489 h 2657584"/>
                <a:gd name="connsiteX66" fmla="*/ 3499680 w 6726769"/>
                <a:gd name="connsiteY66" fmla="*/ 25853 h 2657584"/>
                <a:gd name="connsiteX67" fmla="*/ 4043994 w 6726769"/>
                <a:gd name="connsiteY67" fmla="*/ 1540848 h 2657584"/>
                <a:gd name="connsiteX68" fmla="*/ 4057266 w 6726769"/>
                <a:gd name="connsiteY68" fmla="*/ 1577865 h 2657584"/>
                <a:gd name="connsiteX69" fmla="*/ 4460185 w 6726769"/>
                <a:gd name="connsiteY69" fmla="*/ 1577865 h 2657584"/>
                <a:gd name="connsiteX70" fmla="*/ 4460185 w 6726769"/>
                <a:gd name="connsiteY70" fmla="*/ 1578048 h 2657584"/>
                <a:gd name="connsiteX71" fmla="*/ 4706347 w 6726769"/>
                <a:gd name="connsiteY71" fmla="*/ 1578048 h 2657584"/>
                <a:gd name="connsiteX72" fmla="*/ 4706347 w 6726769"/>
                <a:gd name="connsiteY72" fmla="*/ 1577864 h 2657584"/>
                <a:gd name="connsiteX73" fmla="*/ 4733441 w 6726769"/>
                <a:gd name="connsiteY73" fmla="*/ 1577864 h 2657584"/>
                <a:gd name="connsiteX74" fmla="*/ 4733441 w 6726769"/>
                <a:gd name="connsiteY74" fmla="*/ 1197092 h 2657584"/>
                <a:gd name="connsiteX75" fmla="*/ 4733441 w 6726769"/>
                <a:gd name="connsiteY75" fmla="*/ 796235 h 2657584"/>
                <a:gd name="connsiteX76" fmla="*/ 4740728 w 6726769"/>
                <a:gd name="connsiteY76" fmla="*/ 714547 h 2657584"/>
                <a:gd name="connsiteX77" fmla="*/ 5454296 w 6726769"/>
                <a:gd name="connsiteY77" fmla="*/ 4092 h 2657584"/>
                <a:gd name="connsiteX78" fmla="*/ 5535323 w 6726769"/>
                <a:gd name="connsiteY78" fmla="*/ 0 h 2657584"/>
                <a:gd name="connsiteX79" fmla="*/ 687490 w 6726769"/>
                <a:gd name="connsiteY79" fmla="*/ 0 h 2657584"/>
                <a:gd name="connsiteX80" fmla="*/ 1383972 w 6726769"/>
                <a:gd name="connsiteY80" fmla="*/ 0 h 2657584"/>
                <a:gd name="connsiteX81" fmla="*/ 1750827 w 6726769"/>
                <a:gd name="connsiteY81" fmla="*/ 0 h 2657584"/>
                <a:gd name="connsiteX82" fmla="*/ 2447309 w 6726769"/>
                <a:gd name="connsiteY82" fmla="*/ 0 h 2657584"/>
                <a:gd name="connsiteX83" fmla="*/ 2471515 w 6726769"/>
                <a:gd name="connsiteY83" fmla="*/ 24207 h 2657584"/>
                <a:gd name="connsiteX84" fmla="*/ 2471515 w 6726769"/>
                <a:gd name="connsiteY84" fmla="*/ 391071 h 2657584"/>
                <a:gd name="connsiteX85" fmla="*/ 2447309 w 6726769"/>
                <a:gd name="connsiteY85" fmla="*/ 415278 h 2657584"/>
                <a:gd name="connsiteX86" fmla="*/ 1775038 w 6726769"/>
                <a:gd name="connsiteY86" fmla="*/ 415278 h 2657584"/>
                <a:gd name="connsiteX87" fmla="*/ 1775038 w 6726769"/>
                <a:gd name="connsiteY87" fmla="*/ 2633374 h 2657584"/>
                <a:gd name="connsiteX88" fmla="*/ 1750827 w 6726769"/>
                <a:gd name="connsiteY88" fmla="*/ 2657584 h 2657584"/>
                <a:gd name="connsiteX89" fmla="*/ 1383972 w 6726769"/>
                <a:gd name="connsiteY89" fmla="*/ 2657584 h 2657584"/>
                <a:gd name="connsiteX90" fmla="*/ 1359761 w 6726769"/>
                <a:gd name="connsiteY90" fmla="*/ 2633374 h 2657584"/>
                <a:gd name="connsiteX91" fmla="*/ 1359761 w 6726769"/>
                <a:gd name="connsiteY91" fmla="*/ 415278 h 2657584"/>
                <a:gd name="connsiteX92" fmla="*/ 687489 w 6726769"/>
                <a:gd name="connsiteY92" fmla="*/ 415277 h 2657584"/>
                <a:gd name="connsiteX93" fmla="*/ 663283 w 6726769"/>
                <a:gd name="connsiteY93" fmla="*/ 391070 h 2657584"/>
                <a:gd name="connsiteX94" fmla="*/ 663283 w 6726769"/>
                <a:gd name="connsiteY94" fmla="*/ 24207 h 2657584"/>
                <a:gd name="connsiteX95" fmla="*/ 687490 w 6726769"/>
                <a:gd name="connsiteY95" fmla="*/ 0 h 2657584"/>
                <a:gd name="connsiteX96" fmla="*/ 24212 w 6726769"/>
                <a:gd name="connsiteY96" fmla="*/ 0 h 2657584"/>
                <a:gd name="connsiteX97" fmla="*/ 391066 w 6726769"/>
                <a:gd name="connsiteY97" fmla="*/ 0 h 2657584"/>
                <a:gd name="connsiteX98" fmla="*/ 415277 w 6726769"/>
                <a:gd name="connsiteY98" fmla="*/ 24210 h 2657584"/>
                <a:gd name="connsiteX99" fmla="*/ 415277 w 6726769"/>
                <a:gd name="connsiteY99" fmla="*/ 391066 h 2657584"/>
                <a:gd name="connsiteX100" fmla="*/ 391066 w 6726769"/>
                <a:gd name="connsiteY100" fmla="*/ 415277 h 2657584"/>
                <a:gd name="connsiteX101" fmla="*/ 24212 w 6726769"/>
                <a:gd name="connsiteY101" fmla="*/ 415277 h 2657584"/>
                <a:gd name="connsiteX102" fmla="*/ 0 w 6726769"/>
                <a:gd name="connsiteY102" fmla="*/ 391066 h 2657584"/>
                <a:gd name="connsiteX103" fmla="*/ 0 w 6726769"/>
                <a:gd name="connsiteY103" fmla="*/ 24210 h 2657584"/>
                <a:gd name="connsiteX104" fmla="*/ 24212 w 6726769"/>
                <a:gd name="connsiteY104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460185 w 6726769"/>
                <a:gd name="connsiteY69" fmla="*/ 1578048 h 2657584"/>
                <a:gd name="connsiteX70" fmla="*/ 4706347 w 6726769"/>
                <a:gd name="connsiteY70" fmla="*/ 1578048 h 2657584"/>
                <a:gd name="connsiteX71" fmla="*/ 4706347 w 6726769"/>
                <a:gd name="connsiteY71" fmla="*/ 1577864 h 2657584"/>
                <a:gd name="connsiteX72" fmla="*/ 4733441 w 6726769"/>
                <a:gd name="connsiteY72" fmla="*/ 1577864 h 2657584"/>
                <a:gd name="connsiteX73" fmla="*/ 4733441 w 6726769"/>
                <a:gd name="connsiteY73" fmla="*/ 1197092 h 2657584"/>
                <a:gd name="connsiteX74" fmla="*/ 4733441 w 6726769"/>
                <a:gd name="connsiteY74" fmla="*/ 796235 h 2657584"/>
                <a:gd name="connsiteX75" fmla="*/ 4740728 w 6726769"/>
                <a:gd name="connsiteY75" fmla="*/ 714547 h 2657584"/>
                <a:gd name="connsiteX76" fmla="*/ 5454296 w 6726769"/>
                <a:gd name="connsiteY76" fmla="*/ 4092 h 2657584"/>
                <a:gd name="connsiteX77" fmla="*/ 5535323 w 6726769"/>
                <a:gd name="connsiteY77" fmla="*/ 0 h 2657584"/>
                <a:gd name="connsiteX78" fmla="*/ 687490 w 6726769"/>
                <a:gd name="connsiteY78" fmla="*/ 0 h 2657584"/>
                <a:gd name="connsiteX79" fmla="*/ 1383972 w 6726769"/>
                <a:gd name="connsiteY79" fmla="*/ 0 h 2657584"/>
                <a:gd name="connsiteX80" fmla="*/ 1750827 w 6726769"/>
                <a:gd name="connsiteY80" fmla="*/ 0 h 2657584"/>
                <a:gd name="connsiteX81" fmla="*/ 2447309 w 6726769"/>
                <a:gd name="connsiteY81" fmla="*/ 0 h 2657584"/>
                <a:gd name="connsiteX82" fmla="*/ 2471515 w 6726769"/>
                <a:gd name="connsiteY82" fmla="*/ 24207 h 2657584"/>
                <a:gd name="connsiteX83" fmla="*/ 2471515 w 6726769"/>
                <a:gd name="connsiteY83" fmla="*/ 391071 h 2657584"/>
                <a:gd name="connsiteX84" fmla="*/ 2447309 w 6726769"/>
                <a:gd name="connsiteY84" fmla="*/ 415278 h 2657584"/>
                <a:gd name="connsiteX85" fmla="*/ 1775038 w 6726769"/>
                <a:gd name="connsiteY85" fmla="*/ 415278 h 2657584"/>
                <a:gd name="connsiteX86" fmla="*/ 1775038 w 6726769"/>
                <a:gd name="connsiteY86" fmla="*/ 2633374 h 2657584"/>
                <a:gd name="connsiteX87" fmla="*/ 1750827 w 6726769"/>
                <a:gd name="connsiteY87" fmla="*/ 2657584 h 2657584"/>
                <a:gd name="connsiteX88" fmla="*/ 1383972 w 6726769"/>
                <a:gd name="connsiteY88" fmla="*/ 2657584 h 2657584"/>
                <a:gd name="connsiteX89" fmla="*/ 1359761 w 6726769"/>
                <a:gd name="connsiteY89" fmla="*/ 2633374 h 2657584"/>
                <a:gd name="connsiteX90" fmla="*/ 1359761 w 6726769"/>
                <a:gd name="connsiteY90" fmla="*/ 415278 h 2657584"/>
                <a:gd name="connsiteX91" fmla="*/ 687489 w 6726769"/>
                <a:gd name="connsiteY91" fmla="*/ 415277 h 2657584"/>
                <a:gd name="connsiteX92" fmla="*/ 663283 w 6726769"/>
                <a:gd name="connsiteY92" fmla="*/ 391070 h 2657584"/>
                <a:gd name="connsiteX93" fmla="*/ 663283 w 6726769"/>
                <a:gd name="connsiteY93" fmla="*/ 24207 h 2657584"/>
                <a:gd name="connsiteX94" fmla="*/ 687490 w 6726769"/>
                <a:gd name="connsiteY94" fmla="*/ 0 h 2657584"/>
                <a:gd name="connsiteX95" fmla="*/ 24212 w 6726769"/>
                <a:gd name="connsiteY95" fmla="*/ 0 h 2657584"/>
                <a:gd name="connsiteX96" fmla="*/ 391066 w 6726769"/>
                <a:gd name="connsiteY96" fmla="*/ 0 h 2657584"/>
                <a:gd name="connsiteX97" fmla="*/ 415277 w 6726769"/>
                <a:gd name="connsiteY97" fmla="*/ 24210 h 2657584"/>
                <a:gd name="connsiteX98" fmla="*/ 415277 w 6726769"/>
                <a:gd name="connsiteY98" fmla="*/ 391066 h 2657584"/>
                <a:gd name="connsiteX99" fmla="*/ 391066 w 6726769"/>
                <a:gd name="connsiteY99" fmla="*/ 415277 h 2657584"/>
                <a:gd name="connsiteX100" fmla="*/ 24212 w 6726769"/>
                <a:gd name="connsiteY100" fmla="*/ 415277 h 2657584"/>
                <a:gd name="connsiteX101" fmla="*/ 0 w 6726769"/>
                <a:gd name="connsiteY101" fmla="*/ 391066 h 2657584"/>
                <a:gd name="connsiteX102" fmla="*/ 0 w 6726769"/>
                <a:gd name="connsiteY102" fmla="*/ 24210 h 2657584"/>
                <a:gd name="connsiteX103" fmla="*/ 24212 w 6726769"/>
                <a:gd name="connsiteY103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460185 w 6726769"/>
                <a:gd name="connsiteY68" fmla="*/ 1577865 h 2657584"/>
                <a:gd name="connsiteX69" fmla="*/ 4706347 w 6726769"/>
                <a:gd name="connsiteY69" fmla="*/ 1578048 h 2657584"/>
                <a:gd name="connsiteX70" fmla="*/ 4706347 w 6726769"/>
                <a:gd name="connsiteY70" fmla="*/ 1577864 h 2657584"/>
                <a:gd name="connsiteX71" fmla="*/ 4733441 w 6726769"/>
                <a:gd name="connsiteY71" fmla="*/ 1577864 h 2657584"/>
                <a:gd name="connsiteX72" fmla="*/ 4733441 w 6726769"/>
                <a:gd name="connsiteY72" fmla="*/ 1197092 h 2657584"/>
                <a:gd name="connsiteX73" fmla="*/ 4733441 w 6726769"/>
                <a:gd name="connsiteY73" fmla="*/ 796235 h 2657584"/>
                <a:gd name="connsiteX74" fmla="*/ 4740728 w 6726769"/>
                <a:gd name="connsiteY74" fmla="*/ 714547 h 2657584"/>
                <a:gd name="connsiteX75" fmla="*/ 5454296 w 6726769"/>
                <a:gd name="connsiteY75" fmla="*/ 4092 h 2657584"/>
                <a:gd name="connsiteX76" fmla="*/ 5535323 w 6726769"/>
                <a:gd name="connsiteY76" fmla="*/ 0 h 2657584"/>
                <a:gd name="connsiteX77" fmla="*/ 687490 w 6726769"/>
                <a:gd name="connsiteY77" fmla="*/ 0 h 2657584"/>
                <a:gd name="connsiteX78" fmla="*/ 1383972 w 6726769"/>
                <a:gd name="connsiteY78" fmla="*/ 0 h 2657584"/>
                <a:gd name="connsiteX79" fmla="*/ 1750827 w 6726769"/>
                <a:gd name="connsiteY79" fmla="*/ 0 h 2657584"/>
                <a:gd name="connsiteX80" fmla="*/ 2447309 w 6726769"/>
                <a:gd name="connsiteY80" fmla="*/ 0 h 2657584"/>
                <a:gd name="connsiteX81" fmla="*/ 2471515 w 6726769"/>
                <a:gd name="connsiteY81" fmla="*/ 24207 h 2657584"/>
                <a:gd name="connsiteX82" fmla="*/ 2471515 w 6726769"/>
                <a:gd name="connsiteY82" fmla="*/ 391071 h 2657584"/>
                <a:gd name="connsiteX83" fmla="*/ 2447309 w 6726769"/>
                <a:gd name="connsiteY83" fmla="*/ 415278 h 2657584"/>
                <a:gd name="connsiteX84" fmla="*/ 1775038 w 6726769"/>
                <a:gd name="connsiteY84" fmla="*/ 415278 h 2657584"/>
                <a:gd name="connsiteX85" fmla="*/ 1775038 w 6726769"/>
                <a:gd name="connsiteY85" fmla="*/ 2633374 h 2657584"/>
                <a:gd name="connsiteX86" fmla="*/ 1750827 w 6726769"/>
                <a:gd name="connsiteY86" fmla="*/ 2657584 h 2657584"/>
                <a:gd name="connsiteX87" fmla="*/ 1383972 w 6726769"/>
                <a:gd name="connsiteY87" fmla="*/ 2657584 h 2657584"/>
                <a:gd name="connsiteX88" fmla="*/ 1359761 w 6726769"/>
                <a:gd name="connsiteY88" fmla="*/ 2633374 h 2657584"/>
                <a:gd name="connsiteX89" fmla="*/ 1359761 w 6726769"/>
                <a:gd name="connsiteY89" fmla="*/ 415278 h 2657584"/>
                <a:gd name="connsiteX90" fmla="*/ 687489 w 6726769"/>
                <a:gd name="connsiteY90" fmla="*/ 415277 h 2657584"/>
                <a:gd name="connsiteX91" fmla="*/ 663283 w 6726769"/>
                <a:gd name="connsiteY91" fmla="*/ 391070 h 2657584"/>
                <a:gd name="connsiteX92" fmla="*/ 663283 w 6726769"/>
                <a:gd name="connsiteY92" fmla="*/ 24207 h 2657584"/>
                <a:gd name="connsiteX93" fmla="*/ 687490 w 6726769"/>
                <a:gd name="connsiteY93" fmla="*/ 0 h 2657584"/>
                <a:gd name="connsiteX94" fmla="*/ 24212 w 6726769"/>
                <a:gd name="connsiteY94" fmla="*/ 0 h 2657584"/>
                <a:gd name="connsiteX95" fmla="*/ 391066 w 6726769"/>
                <a:gd name="connsiteY95" fmla="*/ 0 h 2657584"/>
                <a:gd name="connsiteX96" fmla="*/ 415277 w 6726769"/>
                <a:gd name="connsiteY96" fmla="*/ 24210 h 2657584"/>
                <a:gd name="connsiteX97" fmla="*/ 415277 w 6726769"/>
                <a:gd name="connsiteY97" fmla="*/ 391066 h 2657584"/>
                <a:gd name="connsiteX98" fmla="*/ 391066 w 6726769"/>
                <a:gd name="connsiteY98" fmla="*/ 415277 h 2657584"/>
                <a:gd name="connsiteX99" fmla="*/ 24212 w 6726769"/>
                <a:gd name="connsiteY99" fmla="*/ 415277 h 2657584"/>
                <a:gd name="connsiteX100" fmla="*/ 0 w 6726769"/>
                <a:gd name="connsiteY100" fmla="*/ 391066 h 2657584"/>
                <a:gd name="connsiteX101" fmla="*/ 0 w 6726769"/>
                <a:gd name="connsiteY101" fmla="*/ 24210 h 2657584"/>
                <a:gd name="connsiteX102" fmla="*/ 24212 w 6726769"/>
                <a:gd name="connsiteY102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1197092 h 2657584"/>
                <a:gd name="connsiteX72" fmla="*/ 4733441 w 6726769"/>
                <a:gd name="connsiteY72" fmla="*/ 796235 h 2657584"/>
                <a:gd name="connsiteX73" fmla="*/ 4740728 w 6726769"/>
                <a:gd name="connsiteY73" fmla="*/ 714547 h 2657584"/>
                <a:gd name="connsiteX74" fmla="*/ 5454296 w 6726769"/>
                <a:gd name="connsiteY74" fmla="*/ 4092 h 2657584"/>
                <a:gd name="connsiteX75" fmla="*/ 5535323 w 6726769"/>
                <a:gd name="connsiteY75" fmla="*/ 0 h 2657584"/>
                <a:gd name="connsiteX76" fmla="*/ 687490 w 6726769"/>
                <a:gd name="connsiteY76" fmla="*/ 0 h 2657584"/>
                <a:gd name="connsiteX77" fmla="*/ 1383972 w 6726769"/>
                <a:gd name="connsiteY77" fmla="*/ 0 h 2657584"/>
                <a:gd name="connsiteX78" fmla="*/ 1750827 w 6726769"/>
                <a:gd name="connsiteY78" fmla="*/ 0 h 2657584"/>
                <a:gd name="connsiteX79" fmla="*/ 2447309 w 6726769"/>
                <a:gd name="connsiteY79" fmla="*/ 0 h 2657584"/>
                <a:gd name="connsiteX80" fmla="*/ 2471515 w 6726769"/>
                <a:gd name="connsiteY80" fmla="*/ 24207 h 2657584"/>
                <a:gd name="connsiteX81" fmla="*/ 2471515 w 6726769"/>
                <a:gd name="connsiteY81" fmla="*/ 391071 h 2657584"/>
                <a:gd name="connsiteX82" fmla="*/ 2447309 w 6726769"/>
                <a:gd name="connsiteY82" fmla="*/ 415278 h 2657584"/>
                <a:gd name="connsiteX83" fmla="*/ 1775038 w 6726769"/>
                <a:gd name="connsiteY83" fmla="*/ 415278 h 2657584"/>
                <a:gd name="connsiteX84" fmla="*/ 1775038 w 6726769"/>
                <a:gd name="connsiteY84" fmla="*/ 2633374 h 2657584"/>
                <a:gd name="connsiteX85" fmla="*/ 1750827 w 6726769"/>
                <a:gd name="connsiteY85" fmla="*/ 2657584 h 2657584"/>
                <a:gd name="connsiteX86" fmla="*/ 1383972 w 6726769"/>
                <a:gd name="connsiteY86" fmla="*/ 2657584 h 2657584"/>
                <a:gd name="connsiteX87" fmla="*/ 1359761 w 6726769"/>
                <a:gd name="connsiteY87" fmla="*/ 2633374 h 2657584"/>
                <a:gd name="connsiteX88" fmla="*/ 1359761 w 6726769"/>
                <a:gd name="connsiteY88" fmla="*/ 415278 h 2657584"/>
                <a:gd name="connsiteX89" fmla="*/ 687489 w 6726769"/>
                <a:gd name="connsiteY89" fmla="*/ 415277 h 2657584"/>
                <a:gd name="connsiteX90" fmla="*/ 663283 w 6726769"/>
                <a:gd name="connsiteY90" fmla="*/ 391070 h 2657584"/>
                <a:gd name="connsiteX91" fmla="*/ 663283 w 6726769"/>
                <a:gd name="connsiteY91" fmla="*/ 24207 h 2657584"/>
                <a:gd name="connsiteX92" fmla="*/ 687490 w 6726769"/>
                <a:gd name="connsiteY92" fmla="*/ 0 h 2657584"/>
                <a:gd name="connsiteX93" fmla="*/ 24212 w 6726769"/>
                <a:gd name="connsiteY93" fmla="*/ 0 h 2657584"/>
                <a:gd name="connsiteX94" fmla="*/ 391066 w 6726769"/>
                <a:gd name="connsiteY94" fmla="*/ 0 h 2657584"/>
                <a:gd name="connsiteX95" fmla="*/ 415277 w 6726769"/>
                <a:gd name="connsiteY95" fmla="*/ 24210 h 2657584"/>
                <a:gd name="connsiteX96" fmla="*/ 415277 w 6726769"/>
                <a:gd name="connsiteY96" fmla="*/ 391066 h 2657584"/>
                <a:gd name="connsiteX97" fmla="*/ 391066 w 6726769"/>
                <a:gd name="connsiteY97" fmla="*/ 415277 h 2657584"/>
                <a:gd name="connsiteX98" fmla="*/ 24212 w 6726769"/>
                <a:gd name="connsiteY98" fmla="*/ 415277 h 2657584"/>
                <a:gd name="connsiteX99" fmla="*/ 0 w 6726769"/>
                <a:gd name="connsiteY99" fmla="*/ 391066 h 2657584"/>
                <a:gd name="connsiteX100" fmla="*/ 0 w 6726769"/>
                <a:gd name="connsiteY100" fmla="*/ 24210 h 2657584"/>
                <a:gd name="connsiteX101" fmla="*/ 24212 w 6726769"/>
                <a:gd name="connsiteY101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3441 w 6726769"/>
                <a:gd name="connsiteY71" fmla="*/ 796235 h 2657584"/>
                <a:gd name="connsiteX72" fmla="*/ 4740728 w 6726769"/>
                <a:gd name="connsiteY72" fmla="*/ 714547 h 2657584"/>
                <a:gd name="connsiteX73" fmla="*/ 5454296 w 6726769"/>
                <a:gd name="connsiteY73" fmla="*/ 4092 h 2657584"/>
                <a:gd name="connsiteX74" fmla="*/ 5535323 w 6726769"/>
                <a:gd name="connsiteY74" fmla="*/ 0 h 2657584"/>
                <a:gd name="connsiteX75" fmla="*/ 687490 w 6726769"/>
                <a:gd name="connsiteY75" fmla="*/ 0 h 2657584"/>
                <a:gd name="connsiteX76" fmla="*/ 1383972 w 6726769"/>
                <a:gd name="connsiteY76" fmla="*/ 0 h 2657584"/>
                <a:gd name="connsiteX77" fmla="*/ 1750827 w 6726769"/>
                <a:gd name="connsiteY77" fmla="*/ 0 h 2657584"/>
                <a:gd name="connsiteX78" fmla="*/ 2447309 w 6726769"/>
                <a:gd name="connsiteY78" fmla="*/ 0 h 2657584"/>
                <a:gd name="connsiteX79" fmla="*/ 2471515 w 6726769"/>
                <a:gd name="connsiteY79" fmla="*/ 24207 h 2657584"/>
                <a:gd name="connsiteX80" fmla="*/ 2471515 w 6726769"/>
                <a:gd name="connsiteY80" fmla="*/ 391071 h 2657584"/>
                <a:gd name="connsiteX81" fmla="*/ 2447309 w 6726769"/>
                <a:gd name="connsiteY81" fmla="*/ 415278 h 2657584"/>
                <a:gd name="connsiteX82" fmla="*/ 1775038 w 6726769"/>
                <a:gd name="connsiteY82" fmla="*/ 415278 h 2657584"/>
                <a:gd name="connsiteX83" fmla="*/ 1775038 w 6726769"/>
                <a:gd name="connsiteY83" fmla="*/ 2633374 h 2657584"/>
                <a:gd name="connsiteX84" fmla="*/ 1750827 w 6726769"/>
                <a:gd name="connsiteY84" fmla="*/ 2657584 h 2657584"/>
                <a:gd name="connsiteX85" fmla="*/ 1383972 w 6726769"/>
                <a:gd name="connsiteY85" fmla="*/ 2657584 h 2657584"/>
                <a:gd name="connsiteX86" fmla="*/ 1359761 w 6726769"/>
                <a:gd name="connsiteY86" fmla="*/ 2633374 h 2657584"/>
                <a:gd name="connsiteX87" fmla="*/ 1359761 w 6726769"/>
                <a:gd name="connsiteY87" fmla="*/ 415278 h 2657584"/>
                <a:gd name="connsiteX88" fmla="*/ 687489 w 6726769"/>
                <a:gd name="connsiteY88" fmla="*/ 415277 h 2657584"/>
                <a:gd name="connsiteX89" fmla="*/ 663283 w 6726769"/>
                <a:gd name="connsiteY89" fmla="*/ 391070 h 2657584"/>
                <a:gd name="connsiteX90" fmla="*/ 663283 w 6726769"/>
                <a:gd name="connsiteY90" fmla="*/ 24207 h 2657584"/>
                <a:gd name="connsiteX91" fmla="*/ 687490 w 6726769"/>
                <a:gd name="connsiteY91" fmla="*/ 0 h 2657584"/>
                <a:gd name="connsiteX92" fmla="*/ 24212 w 6726769"/>
                <a:gd name="connsiteY92" fmla="*/ 0 h 2657584"/>
                <a:gd name="connsiteX93" fmla="*/ 391066 w 6726769"/>
                <a:gd name="connsiteY93" fmla="*/ 0 h 2657584"/>
                <a:gd name="connsiteX94" fmla="*/ 415277 w 6726769"/>
                <a:gd name="connsiteY94" fmla="*/ 24210 h 2657584"/>
                <a:gd name="connsiteX95" fmla="*/ 415277 w 6726769"/>
                <a:gd name="connsiteY95" fmla="*/ 391066 h 2657584"/>
                <a:gd name="connsiteX96" fmla="*/ 391066 w 6726769"/>
                <a:gd name="connsiteY96" fmla="*/ 415277 h 2657584"/>
                <a:gd name="connsiteX97" fmla="*/ 24212 w 6726769"/>
                <a:gd name="connsiteY97" fmla="*/ 415277 h 2657584"/>
                <a:gd name="connsiteX98" fmla="*/ 0 w 6726769"/>
                <a:gd name="connsiteY98" fmla="*/ 391066 h 2657584"/>
                <a:gd name="connsiteX99" fmla="*/ 0 w 6726769"/>
                <a:gd name="connsiteY99" fmla="*/ 24210 h 2657584"/>
                <a:gd name="connsiteX100" fmla="*/ 24212 w 6726769"/>
                <a:gd name="connsiteY100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40728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706347 w 6726769"/>
                <a:gd name="connsiteY49" fmla="*/ 1991367 h 2657584"/>
                <a:gd name="connsiteX50" fmla="*/ 4206211 w 6726769"/>
                <a:gd name="connsiteY50" fmla="*/ 1993141 h 2657584"/>
                <a:gd name="connsiteX51" fmla="*/ 4312827 w 6726769"/>
                <a:gd name="connsiteY51" fmla="*/ 2289948 h 2657584"/>
                <a:gd name="connsiteX52" fmla="*/ 4437281 w 6726769"/>
                <a:gd name="connsiteY52" fmla="*/ 2635316 h 2657584"/>
                <a:gd name="connsiteX53" fmla="*/ 4428809 w 6726769"/>
                <a:gd name="connsiteY53" fmla="*/ 2657315 h 2657584"/>
                <a:gd name="connsiteX54" fmla="*/ 4020048 w 6726769"/>
                <a:gd name="connsiteY54" fmla="*/ 2657584 h 2657584"/>
                <a:gd name="connsiteX55" fmla="*/ 3991878 w 6726769"/>
                <a:gd name="connsiteY55" fmla="*/ 2629187 h 2657584"/>
                <a:gd name="connsiteX56" fmla="*/ 3764077 w 6726769"/>
                <a:gd name="connsiteY56" fmla="*/ 1993141 h 2657584"/>
                <a:gd name="connsiteX57" fmla="*/ 2745415 w 6726769"/>
                <a:gd name="connsiteY57" fmla="*/ 1993141 h 2657584"/>
                <a:gd name="connsiteX58" fmla="*/ 2514670 w 6726769"/>
                <a:gd name="connsiteY58" fmla="*/ 2634461 h 2657584"/>
                <a:gd name="connsiteX59" fmla="*/ 2491773 w 6726769"/>
                <a:gd name="connsiteY59" fmla="*/ 2657584 h 2657584"/>
                <a:gd name="connsiteX60" fmla="*/ 2083012 w 6726769"/>
                <a:gd name="connsiteY60" fmla="*/ 2657315 h 2657584"/>
                <a:gd name="connsiteX61" fmla="*/ 2074542 w 6726769"/>
                <a:gd name="connsiteY61" fmla="*/ 2635316 h 2657584"/>
                <a:gd name="connsiteX62" fmla="*/ 3010385 w 6726769"/>
                <a:gd name="connsiteY62" fmla="*/ 29368 h 2657584"/>
                <a:gd name="connsiteX63" fmla="*/ 3036287 w 6726769"/>
                <a:gd name="connsiteY63" fmla="*/ 1489 h 2657584"/>
                <a:gd name="connsiteX64" fmla="*/ 3475536 w 6726769"/>
                <a:gd name="connsiteY64" fmla="*/ 1489 h 2657584"/>
                <a:gd name="connsiteX65" fmla="*/ 3499680 w 6726769"/>
                <a:gd name="connsiteY65" fmla="*/ 25853 h 2657584"/>
                <a:gd name="connsiteX66" fmla="*/ 4043994 w 6726769"/>
                <a:gd name="connsiteY66" fmla="*/ 1540848 h 2657584"/>
                <a:gd name="connsiteX67" fmla="*/ 4057266 w 6726769"/>
                <a:gd name="connsiteY67" fmla="*/ 1577865 h 2657584"/>
                <a:gd name="connsiteX68" fmla="*/ 4706347 w 6726769"/>
                <a:gd name="connsiteY68" fmla="*/ 1578048 h 2657584"/>
                <a:gd name="connsiteX69" fmla="*/ 4706347 w 6726769"/>
                <a:gd name="connsiteY69" fmla="*/ 1577864 h 2657584"/>
                <a:gd name="connsiteX70" fmla="*/ 4733441 w 6726769"/>
                <a:gd name="connsiteY70" fmla="*/ 1577864 h 2657584"/>
                <a:gd name="connsiteX71" fmla="*/ 4738823 w 6726769"/>
                <a:gd name="connsiteY71" fmla="*/ 714547 h 2657584"/>
                <a:gd name="connsiteX72" fmla="*/ 5454296 w 6726769"/>
                <a:gd name="connsiteY72" fmla="*/ 4092 h 2657584"/>
                <a:gd name="connsiteX73" fmla="*/ 5535323 w 6726769"/>
                <a:gd name="connsiteY73" fmla="*/ 0 h 2657584"/>
                <a:gd name="connsiteX74" fmla="*/ 687490 w 6726769"/>
                <a:gd name="connsiteY74" fmla="*/ 0 h 2657584"/>
                <a:gd name="connsiteX75" fmla="*/ 1383972 w 6726769"/>
                <a:gd name="connsiteY75" fmla="*/ 0 h 2657584"/>
                <a:gd name="connsiteX76" fmla="*/ 1750827 w 6726769"/>
                <a:gd name="connsiteY76" fmla="*/ 0 h 2657584"/>
                <a:gd name="connsiteX77" fmla="*/ 2447309 w 6726769"/>
                <a:gd name="connsiteY77" fmla="*/ 0 h 2657584"/>
                <a:gd name="connsiteX78" fmla="*/ 2471515 w 6726769"/>
                <a:gd name="connsiteY78" fmla="*/ 24207 h 2657584"/>
                <a:gd name="connsiteX79" fmla="*/ 2471515 w 6726769"/>
                <a:gd name="connsiteY79" fmla="*/ 391071 h 2657584"/>
                <a:gd name="connsiteX80" fmla="*/ 2447309 w 6726769"/>
                <a:gd name="connsiteY80" fmla="*/ 415278 h 2657584"/>
                <a:gd name="connsiteX81" fmla="*/ 1775038 w 6726769"/>
                <a:gd name="connsiteY81" fmla="*/ 415278 h 2657584"/>
                <a:gd name="connsiteX82" fmla="*/ 1775038 w 6726769"/>
                <a:gd name="connsiteY82" fmla="*/ 2633374 h 2657584"/>
                <a:gd name="connsiteX83" fmla="*/ 1750827 w 6726769"/>
                <a:gd name="connsiteY83" fmla="*/ 2657584 h 2657584"/>
                <a:gd name="connsiteX84" fmla="*/ 1383972 w 6726769"/>
                <a:gd name="connsiteY84" fmla="*/ 2657584 h 2657584"/>
                <a:gd name="connsiteX85" fmla="*/ 1359761 w 6726769"/>
                <a:gd name="connsiteY85" fmla="*/ 2633374 h 2657584"/>
                <a:gd name="connsiteX86" fmla="*/ 1359761 w 6726769"/>
                <a:gd name="connsiteY86" fmla="*/ 415278 h 2657584"/>
                <a:gd name="connsiteX87" fmla="*/ 687489 w 6726769"/>
                <a:gd name="connsiteY87" fmla="*/ 415277 h 2657584"/>
                <a:gd name="connsiteX88" fmla="*/ 663283 w 6726769"/>
                <a:gd name="connsiteY88" fmla="*/ 391070 h 2657584"/>
                <a:gd name="connsiteX89" fmla="*/ 663283 w 6726769"/>
                <a:gd name="connsiteY89" fmla="*/ 24207 h 2657584"/>
                <a:gd name="connsiteX90" fmla="*/ 687490 w 6726769"/>
                <a:gd name="connsiteY90" fmla="*/ 0 h 2657584"/>
                <a:gd name="connsiteX91" fmla="*/ 24212 w 6726769"/>
                <a:gd name="connsiteY91" fmla="*/ 0 h 2657584"/>
                <a:gd name="connsiteX92" fmla="*/ 391066 w 6726769"/>
                <a:gd name="connsiteY92" fmla="*/ 0 h 2657584"/>
                <a:gd name="connsiteX93" fmla="*/ 415277 w 6726769"/>
                <a:gd name="connsiteY93" fmla="*/ 24210 h 2657584"/>
                <a:gd name="connsiteX94" fmla="*/ 415277 w 6726769"/>
                <a:gd name="connsiteY94" fmla="*/ 391066 h 2657584"/>
                <a:gd name="connsiteX95" fmla="*/ 391066 w 6726769"/>
                <a:gd name="connsiteY95" fmla="*/ 415277 h 2657584"/>
                <a:gd name="connsiteX96" fmla="*/ 24212 w 6726769"/>
                <a:gd name="connsiteY96" fmla="*/ 415277 h 2657584"/>
                <a:gd name="connsiteX97" fmla="*/ 0 w 6726769"/>
                <a:gd name="connsiteY97" fmla="*/ 391066 h 2657584"/>
                <a:gd name="connsiteX98" fmla="*/ 0 w 6726769"/>
                <a:gd name="connsiteY98" fmla="*/ 24210 h 2657584"/>
                <a:gd name="connsiteX99" fmla="*/ 24212 w 6726769"/>
                <a:gd name="connsiteY99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706347 w 6726769"/>
                <a:gd name="connsiteY48" fmla="*/ 1993140 h 2657584"/>
                <a:gd name="connsiteX49" fmla="*/ 4206211 w 6726769"/>
                <a:gd name="connsiteY49" fmla="*/ 1993141 h 2657584"/>
                <a:gd name="connsiteX50" fmla="*/ 4312827 w 6726769"/>
                <a:gd name="connsiteY50" fmla="*/ 2289948 h 2657584"/>
                <a:gd name="connsiteX51" fmla="*/ 4437281 w 6726769"/>
                <a:gd name="connsiteY51" fmla="*/ 2635316 h 2657584"/>
                <a:gd name="connsiteX52" fmla="*/ 4428809 w 6726769"/>
                <a:gd name="connsiteY52" fmla="*/ 2657315 h 2657584"/>
                <a:gd name="connsiteX53" fmla="*/ 4020048 w 6726769"/>
                <a:gd name="connsiteY53" fmla="*/ 2657584 h 2657584"/>
                <a:gd name="connsiteX54" fmla="*/ 3991878 w 6726769"/>
                <a:gd name="connsiteY54" fmla="*/ 2629187 h 2657584"/>
                <a:gd name="connsiteX55" fmla="*/ 3764077 w 6726769"/>
                <a:gd name="connsiteY55" fmla="*/ 1993141 h 2657584"/>
                <a:gd name="connsiteX56" fmla="*/ 2745415 w 6726769"/>
                <a:gd name="connsiteY56" fmla="*/ 1993141 h 2657584"/>
                <a:gd name="connsiteX57" fmla="*/ 2514670 w 6726769"/>
                <a:gd name="connsiteY57" fmla="*/ 2634461 h 2657584"/>
                <a:gd name="connsiteX58" fmla="*/ 2491773 w 6726769"/>
                <a:gd name="connsiteY58" fmla="*/ 2657584 h 2657584"/>
                <a:gd name="connsiteX59" fmla="*/ 2083012 w 6726769"/>
                <a:gd name="connsiteY59" fmla="*/ 2657315 h 2657584"/>
                <a:gd name="connsiteX60" fmla="*/ 2074542 w 6726769"/>
                <a:gd name="connsiteY60" fmla="*/ 2635316 h 2657584"/>
                <a:gd name="connsiteX61" fmla="*/ 3010385 w 6726769"/>
                <a:gd name="connsiteY61" fmla="*/ 29368 h 2657584"/>
                <a:gd name="connsiteX62" fmla="*/ 3036287 w 6726769"/>
                <a:gd name="connsiteY62" fmla="*/ 1489 h 2657584"/>
                <a:gd name="connsiteX63" fmla="*/ 3475536 w 6726769"/>
                <a:gd name="connsiteY63" fmla="*/ 1489 h 2657584"/>
                <a:gd name="connsiteX64" fmla="*/ 3499680 w 6726769"/>
                <a:gd name="connsiteY64" fmla="*/ 25853 h 2657584"/>
                <a:gd name="connsiteX65" fmla="*/ 4043994 w 6726769"/>
                <a:gd name="connsiteY65" fmla="*/ 1540848 h 2657584"/>
                <a:gd name="connsiteX66" fmla="*/ 4057266 w 6726769"/>
                <a:gd name="connsiteY66" fmla="*/ 1577865 h 2657584"/>
                <a:gd name="connsiteX67" fmla="*/ 4706347 w 6726769"/>
                <a:gd name="connsiteY67" fmla="*/ 1578048 h 2657584"/>
                <a:gd name="connsiteX68" fmla="*/ 4706347 w 6726769"/>
                <a:gd name="connsiteY68" fmla="*/ 1577864 h 2657584"/>
                <a:gd name="connsiteX69" fmla="*/ 4733441 w 6726769"/>
                <a:gd name="connsiteY69" fmla="*/ 1577864 h 2657584"/>
                <a:gd name="connsiteX70" fmla="*/ 4738823 w 6726769"/>
                <a:gd name="connsiteY70" fmla="*/ 714547 h 2657584"/>
                <a:gd name="connsiteX71" fmla="*/ 5454296 w 6726769"/>
                <a:gd name="connsiteY71" fmla="*/ 4092 h 2657584"/>
                <a:gd name="connsiteX72" fmla="*/ 5535323 w 6726769"/>
                <a:gd name="connsiteY72" fmla="*/ 0 h 2657584"/>
                <a:gd name="connsiteX73" fmla="*/ 687490 w 6726769"/>
                <a:gd name="connsiteY73" fmla="*/ 0 h 2657584"/>
                <a:gd name="connsiteX74" fmla="*/ 1383972 w 6726769"/>
                <a:gd name="connsiteY74" fmla="*/ 0 h 2657584"/>
                <a:gd name="connsiteX75" fmla="*/ 1750827 w 6726769"/>
                <a:gd name="connsiteY75" fmla="*/ 0 h 2657584"/>
                <a:gd name="connsiteX76" fmla="*/ 2447309 w 6726769"/>
                <a:gd name="connsiteY76" fmla="*/ 0 h 2657584"/>
                <a:gd name="connsiteX77" fmla="*/ 2471515 w 6726769"/>
                <a:gd name="connsiteY77" fmla="*/ 24207 h 2657584"/>
                <a:gd name="connsiteX78" fmla="*/ 2471515 w 6726769"/>
                <a:gd name="connsiteY78" fmla="*/ 391071 h 2657584"/>
                <a:gd name="connsiteX79" fmla="*/ 2447309 w 6726769"/>
                <a:gd name="connsiteY79" fmla="*/ 415278 h 2657584"/>
                <a:gd name="connsiteX80" fmla="*/ 1775038 w 6726769"/>
                <a:gd name="connsiteY80" fmla="*/ 415278 h 2657584"/>
                <a:gd name="connsiteX81" fmla="*/ 1775038 w 6726769"/>
                <a:gd name="connsiteY81" fmla="*/ 2633374 h 2657584"/>
                <a:gd name="connsiteX82" fmla="*/ 1750827 w 6726769"/>
                <a:gd name="connsiteY82" fmla="*/ 2657584 h 2657584"/>
                <a:gd name="connsiteX83" fmla="*/ 1383972 w 6726769"/>
                <a:gd name="connsiteY83" fmla="*/ 2657584 h 2657584"/>
                <a:gd name="connsiteX84" fmla="*/ 1359761 w 6726769"/>
                <a:gd name="connsiteY84" fmla="*/ 2633374 h 2657584"/>
                <a:gd name="connsiteX85" fmla="*/ 1359761 w 6726769"/>
                <a:gd name="connsiteY85" fmla="*/ 415278 h 2657584"/>
                <a:gd name="connsiteX86" fmla="*/ 687489 w 6726769"/>
                <a:gd name="connsiteY86" fmla="*/ 415277 h 2657584"/>
                <a:gd name="connsiteX87" fmla="*/ 663283 w 6726769"/>
                <a:gd name="connsiteY87" fmla="*/ 391070 h 2657584"/>
                <a:gd name="connsiteX88" fmla="*/ 663283 w 6726769"/>
                <a:gd name="connsiteY88" fmla="*/ 24207 h 2657584"/>
                <a:gd name="connsiteX89" fmla="*/ 687490 w 6726769"/>
                <a:gd name="connsiteY89" fmla="*/ 0 h 2657584"/>
                <a:gd name="connsiteX90" fmla="*/ 24212 w 6726769"/>
                <a:gd name="connsiteY90" fmla="*/ 0 h 2657584"/>
                <a:gd name="connsiteX91" fmla="*/ 391066 w 6726769"/>
                <a:gd name="connsiteY91" fmla="*/ 0 h 2657584"/>
                <a:gd name="connsiteX92" fmla="*/ 415277 w 6726769"/>
                <a:gd name="connsiteY92" fmla="*/ 24210 h 2657584"/>
                <a:gd name="connsiteX93" fmla="*/ 415277 w 6726769"/>
                <a:gd name="connsiteY93" fmla="*/ 391066 h 2657584"/>
                <a:gd name="connsiteX94" fmla="*/ 391066 w 6726769"/>
                <a:gd name="connsiteY94" fmla="*/ 415277 h 2657584"/>
                <a:gd name="connsiteX95" fmla="*/ 24212 w 6726769"/>
                <a:gd name="connsiteY95" fmla="*/ 415277 h 2657584"/>
                <a:gd name="connsiteX96" fmla="*/ 0 w 6726769"/>
                <a:gd name="connsiteY96" fmla="*/ 391066 h 2657584"/>
                <a:gd name="connsiteX97" fmla="*/ 0 w 6726769"/>
                <a:gd name="connsiteY97" fmla="*/ 24210 h 2657584"/>
                <a:gd name="connsiteX98" fmla="*/ 24212 w 6726769"/>
                <a:gd name="connsiteY98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06347 w 6726769"/>
                <a:gd name="connsiteY67" fmla="*/ 1577864 h 2657584"/>
                <a:gd name="connsiteX68" fmla="*/ 4733441 w 6726769"/>
                <a:gd name="connsiteY68" fmla="*/ 1577864 h 2657584"/>
                <a:gd name="connsiteX69" fmla="*/ 4738823 w 6726769"/>
                <a:gd name="connsiteY69" fmla="*/ 714547 h 2657584"/>
                <a:gd name="connsiteX70" fmla="*/ 5454296 w 6726769"/>
                <a:gd name="connsiteY70" fmla="*/ 4092 h 2657584"/>
                <a:gd name="connsiteX71" fmla="*/ 5535323 w 6726769"/>
                <a:gd name="connsiteY71" fmla="*/ 0 h 2657584"/>
                <a:gd name="connsiteX72" fmla="*/ 687490 w 6726769"/>
                <a:gd name="connsiteY72" fmla="*/ 0 h 2657584"/>
                <a:gd name="connsiteX73" fmla="*/ 1383972 w 6726769"/>
                <a:gd name="connsiteY73" fmla="*/ 0 h 2657584"/>
                <a:gd name="connsiteX74" fmla="*/ 1750827 w 6726769"/>
                <a:gd name="connsiteY74" fmla="*/ 0 h 2657584"/>
                <a:gd name="connsiteX75" fmla="*/ 2447309 w 6726769"/>
                <a:gd name="connsiteY75" fmla="*/ 0 h 2657584"/>
                <a:gd name="connsiteX76" fmla="*/ 2471515 w 6726769"/>
                <a:gd name="connsiteY76" fmla="*/ 24207 h 2657584"/>
                <a:gd name="connsiteX77" fmla="*/ 2471515 w 6726769"/>
                <a:gd name="connsiteY77" fmla="*/ 391071 h 2657584"/>
                <a:gd name="connsiteX78" fmla="*/ 2447309 w 6726769"/>
                <a:gd name="connsiteY78" fmla="*/ 415278 h 2657584"/>
                <a:gd name="connsiteX79" fmla="*/ 1775038 w 6726769"/>
                <a:gd name="connsiteY79" fmla="*/ 415278 h 2657584"/>
                <a:gd name="connsiteX80" fmla="*/ 1775038 w 6726769"/>
                <a:gd name="connsiteY80" fmla="*/ 2633374 h 2657584"/>
                <a:gd name="connsiteX81" fmla="*/ 1750827 w 6726769"/>
                <a:gd name="connsiteY81" fmla="*/ 2657584 h 2657584"/>
                <a:gd name="connsiteX82" fmla="*/ 1383972 w 6726769"/>
                <a:gd name="connsiteY82" fmla="*/ 2657584 h 2657584"/>
                <a:gd name="connsiteX83" fmla="*/ 1359761 w 6726769"/>
                <a:gd name="connsiteY83" fmla="*/ 2633374 h 2657584"/>
                <a:gd name="connsiteX84" fmla="*/ 1359761 w 6726769"/>
                <a:gd name="connsiteY84" fmla="*/ 415278 h 2657584"/>
                <a:gd name="connsiteX85" fmla="*/ 687489 w 6726769"/>
                <a:gd name="connsiteY85" fmla="*/ 415277 h 2657584"/>
                <a:gd name="connsiteX86" fmla="*/ 663283 w 6726769"/>
                <a:gd name="connsiteY86" fmla="*/ 391070 h 2657584"/>
                <a:gd name="connsiteX87" fmla="*/ 663283 w 6726769"/>
                <a:gd name="connsiteY87" fmla="*/ 24207 h 2657584"/>
                <a:gd name="connsiteX88" fmla="*/ 687490 w 6726769"/>
                <a:gd name="connsiteY88" fmla="*/ 0 h 2657584"/>
                <a:gd name="connsiteX89" fmla="*/ 24212 w 6726769"/>
                <a:gd name="connsiteY89" fmla="*/ 0 h 2657584"/>
                <a:gd name="connsiteX90" fmla="*/ 391066 w 6726769"/>
                <a:gd name="connsiteY90" fmla="*/ 0 h 2657584"/>
                <a:gd name="connsiteX91" fmla="*/ 415277 w 6726769"/>
                <a:gd name="connsiteY91" fmla="*/ 24210 h 2657584"/>
                <a:gd name="connsiteX92" fmla="*/ 415277 w 6726769"/>
                <a:gd name="connsiteY92" fmla="*/ 391066 h 2657584"/>
                <a:gd name="connsiteX93" fmla="*/ 391066 w 6726769"/>
                <a:gd name="connsiteY93" fmla="*/ 415277 h 2657584"/>
                <a:gd name="connsiteX94" fmla="*/ 24212 w 6726769"/>
                <a:gd name="connsiteY94" fmla="*/ 415277 h 2657584"/>
                <a:gd name="connsiteX95" fmla="*/ 0 w 6726769"/>
                <a:gd name="connsiteY95" fmla="*/ 391066 h 2657584"/>
                <a:gd name="connsiteX96" fmla="*/ 0 w 6726769"/>
                <a:gd name="connsiteY96" fmla="*/ 24210 h 2657584"/>
                <a:gd name="connsiteX97" fmla="*/ 24212 w 6726769"/>
                <a:gd name="connsiteY97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06347 w 6726769"/>
                <a:gd name="connsiteY66" fmla="*/ 1578048 h 2657584"/>
                <a:gd name="connsiteX67" fmla="*/ 4733441 w 6726769"/>
                <a:gd name="connsiteY67" fmla="*/ 1577864 h 2657584"/>
                <a:gd name="connsiteX68" fmla="*/ 4738823 w 6726769"/>
                <a:gd name="connsiteY68" fmla="*/ 714547 h 2657584"/>
                <a:gd name="connsiteX69" fmla="*/ 5454296 w 6726769"/>
                <a:gd name="connsiteY69" fmla="*/ 4092 h 2657584"/>
                <a:gd name="connsiteX70" fmla="*/ 5535323 w 6726769"/>
                <a:gd name="connsiteY70" fmla="*/ 0 h 2657584"/>
                <a:gd name="connsiteX71" fmla="*/ 687490 w 6726769"/>
                <a:gd name="connsiteY71" fmla="*/ 0 h 2657584"/>
                <a:gd name="connsiteX72" fmla="*/ 1383972 w 6726769"/>
                <a:gd name="connsiteY72" fmla="*/ 0 h 2657584"/>
                <a:gd name="connsiteX73" fmla="*/ 1750827 w 6726769"/>
                <a:gd name="connsiteY73" fmla="*/ 0 h 2657584"/>
                <a:gd name="connsiteX74" fmla="*/ 2447309 w 6726769"/>
                <a:gd name="connsiteY74" fmla="*/ 0 h 2657584"/>
                <a:gd name="connsiteX75" fmla="*/ 2471515 w 6726769"/>
                <a:gd name="connsiteY75" fmla="*/ 24207 h 2657584"/>
                <a:gd name="connsiteX76" fmla="*/ 2471515 w 6726769"/>
                <a:gd name="connsiteY76" fmla="*/ 391071 h 2657584"/>
                <a:gd name="connsiteX77" fmla="*/ 2447309 w 6726769"/>
                <a:gd name="connsiteY77" fmla="*/ 415278 h 2657584"/>
                <a:gd name="connsiteX78" fmla="*/ 1775038 w 6726769"/>
                <a:gd name="connsiteY78" fmla="*/ 415278 h 2657584"/>
                <a:gd name="connsiteX79" fmla="*/ 1775038 w 6726769"/>
                <a:gd name="connsiteY79" fmla="*/ 2633374 h 2657584"/>
                <a:gd name="connsiteX80" fmla="*/ 1750827 w 6726769"/>
                <a:gd name="connsiteY80" fmla="*/ 2657584 h 2657584"/>
                <a:gd name="connsiteX81" fmla="*/ 1383972 w 6726769"/>
                <a:gd name="connsiteY81" fmla="*/ 2657584 h 2657584"/>
                <a:gd name="connsiteX82" fmla="*/ 1359761 w 6726769"/>
                <a:gd name="connsiteY82" fmla="*/ 2633374 h 2657584"/>
                <a:gd name="connsiteX83" fmla="*/ 1359761 w 6726769"/>
                <a:gd name="connsiteY83" fmla="*/ 415278 h 2657584"/>
                <a:gd name="connsiteX84" fmla="*/ 687489 w 6726769"/>
                <a:gd name="connsiteY84" fmla="*/ 415277 h 2657584"/>
                <a:gd name="connsiteX85" fmla="*/ 663283 w 6726769"/>
                <a:gd name="connsiteY85" fmla="*/ 391070 h 2657584"/>
                <a:gd name="connsiteX86" fmla="*/ 663283 w 6726769"/>
                <a:gd name="connsiteY86" fmla="*/ 24207 h 2657584"/>
                <a:gd name="connsiteX87" fmla="*/ 687490 w 6726769"/>
                <a:gd name="connsiteY87" fmla="*/ 0 h 2657584"/>
                <a:gd name="connsiteX88" fmla="*/ 24212 w 6726769"/>
                <a:gd name="connsiteY88" fmla="*/ 0 h 2657584"/>
                <a:gd name="connsiteX89" fmla="*/ 391066 w 6726769"/>
                <a:gd name="connsiteY89" fmla="*/ 0 h 2657584"/>
                <a:gd name="connsiteX90" fmla="*/ 415277 w 6726769"/>
                <a:gd name="connsiteY90" fmla="*/ 24210 h 2657584"/>
                <a:gd name="connsiteX91" fmla="*/ 415277 w 6726769"/>
                <a:gd name="connsiteY91" fmla="*/ 391066 h 2657584"/>
                <a:gd name="connsiteX92" fmla="*/ 391066 w 6726769"/>
                <a:gd name="connsiteY92" fmla="*/ 415277 h 2657584"/>
                <a:gd name="connsiteX93" fmla="*/ 24212 w 6726769"/>
                <a:gd name="connsiteY93" fmla="*/ 415277 h 2657584"/>
                <a:gd name="connsiteX94" fmla="*/ 0 w 6726769"/>
                <a:gd name="connsiteY94" fmla="*/ 391066 h 2657584"/>
                <a:gd name="connsiteX95" fmla="*/ 0 w 6726769"/>
                <a:gd name="connsiteY95" fmla="*/ 24210 h 2657584"/>
                <a:gd name="connsiteX96" fmla="*/ 24212 w 6726769"/>
                <a:gd name="connsiteY96" fmla="*/ 0 h 2657584"/>
                <a:gd name="connsiteX0" fmla="*/ 24212 w 6726769"/>
                <a:gd name="connsiteY0" fmla="*/ 830553 h 2657584"/>
                <a:gd name="connsiteX1" fmla="*/ 391066 w 6726769"/>
                <a:gd name="connsiteY1" fmla="*/ 830553 h 2657584"/>
                <a:gd name="connsiteX2" fmla="*/ 415277 w 6726769"/>
                <a:gd name="connsiteY2" fmla="*/ 854764 h 2657584"/>
                <a:gd name="connsiteX3" fmla="*/ 415277 w 6726769"/>
                <a:gd name="connsiteY3" fmla="*/ 2633374 h 2657584"/>
                <a:gd name="connsiteX4" fmla="*/ 391066 w 6726769"/>
                <a:gd name="connsiteY4" fmla="*/ 2657584 h 2657584"/>
                <a:gd name="connsiteX5" fmla="*/ 24212 w 6726769"/>
                <a:gd name="connsiteY5" fmla="*/ 2657584 h 2657584"/>
                <a:gd name="connsiteX6" fmla="*/ 0 w 6726769"/>
                <a:gd name="connsiteY6" fmla="*/ 2633374 h 2657584"/>
                <a:gd name="connsiteX7" fmla="*/ 0 w 6726769"/>
                <a:gd name="connsiteY7" fmla="*/ 854764 h 2657584"/>
                <a:gd name="connsiteX8" fmla="*/ 24212 w 6726769"/>
                <a:gd name="connsiteY8" fmla="*/ 830553 h 2657584"/>
                <a:gd name="connsiteX9" fmla="*/ 3255911 w 6726769"/>
                <a:gd name="connsiteY9" fmla="*/ 574291 h 2657584"/>
                <a:gd name="connsiteX10" fmla="*/ 2894830 w 6726769"/>
                <a:gd name="connsiteY10" fmla="*/ 1577865 h 2657584"/>
                <a:gd name="connsiteX11" fmla="*/ 3615344 w 6726769"/>
                <a:gd name="connsiteY11" fmla="*/ 1577865 h 2657584"/>
                <a:gd name="connsiteX12" fmla="*/ 3255911 w 6726769"/>
                <a:gd name="connsiteY12" fmla="*/ 574291 h 2657584"/>
                <a:gd name="connsiteX13" fmla="*/ 6331013 w 6726769"/>
                <a:gd name="connsiteY13" fmla="*/ 0 h 2657584"/>
                <a:gd name="connsiteX14" fmla="*/ 6709207 w 6726769"/>
                <a:gd name="connsiteY14" fmla="*/ 0 h 2657584"/>
                <a:gd name="connsiteX15" fmla="*/ 6726769 w 6726769"/>
                <a:gd name="connsiteY15" fmla="*/ 17562 h 2657584"/>
                <a:gd name="connsiteX16" fmla="*/ 6726769 w 6726769"/>
                <a:gd name="connsiteY16" fmla="*/ 395757 h 2657584"/>
                <a:gd name="connsiteX17" fmla="*/ 6709207 w 6726769"/>
                <a:gd name="connsiteY17" fmla="*/ 413319 h 2657584"/>
                <a:gd name="connsiteX18" fmla="*/ 6331013 w 6726769"/>
                <a:gd name="connsiteY18" fmla="*/ 413318 h 2657584"/>
                <a:gd name="connsiteX19" fmla="*/ 6313450 w 6726769"/>
                <a:gd name="connsiteY19" fmla="*/ 395756 h 2657584"/>
                <a:gd name="connsiteX20" fmla="*/ 6313451 w 6726769"/>
                <a:gd name="connsiteY20" fmla="*/ 17562 h 2657584"/>
                <a:gd name="connsiteX21" fmla="*/ 6331013 w 6726769"/>
                <a:gd name="connsiteY21" fmla="*/ 0 h 2657584"/>
                <a:gd name="connsiteX22" fmla="*/ 5535323 w 6726769"/>
                <a:gd name="connsiteY22" fmla="*/ 0 h 2657584"/>
                <a:gd name="connsiteX23" fmla="*/ 5882571 w 6726769"/>
                <a:gd name="connsiteY23" fmla="*/ 0 h 2657584"/>
                <a:gd name="connsiteX24" fmla="*/ 5900133 w 6726769"/>
                <a:gd name="connsiteY24" fmla="*/ 17562 h 2657584"/>
                <a:gd name="connsiteX25" fmla="*/ 5900133 w 6726769"/>
                <a:gd name="connsiteY25" fmla="*/ 395757 h 2657584"/>
                <a:gd name="connsiteX26" fmla="*/ 5882571 w 6726769"/>
                <a:gd name="connsiteY26" fmla="*/ 413319 h 2657584"/>
                <a:gd name="connsiteX27" fmla="*/ 5601796 w 6726769"/>
                <a:gd name="connsiteY27" fmla="*/ 413319 h 2657584"/>
                <a:gd name="connsiteX28" fmla="*/ 5511987 w 6726769"/>
                <a:gd name="connsiteY28" fmla="*/ 422372 h 2657584"/>
                <a:gd name="connsiteX29" fmla="*/ 5156161 w 6726769"/>
                <a:gd name="connsiteY29" fmla="*/ 858955 h 2657584"/>
                <a:gd name="connsiteX30" fmla="*/ 5156161 w 6726769"/>
                <a:gd name="connsiteY30" fmla="*/ 1525936 h 2657584"/>
                <a:gd name="connsiteX31" fmla="*/ 5200832 w 6726769"/>
                <a:gd name="connsiteY31" fmla="*/ 1570607 h 2657584"/>
                <a:gd name="connsiteX32" fmla="*/ 5867813 w 6726769"/>
                <a:gd name="connsiteY32" fmla="*/ 1570607 h 2657584"/>
                <a:gd name="connsiteX33" fmla="*/ 6304398 w 6726769"/>
                <a:gd name="connsiteY33" fmla="*/ 1214782 h 2657584"/>
                <a:gd name="connsiteX34" fmla="*/ 6313450 w 6726769"/>
                <a:gd name="connsiteY34" fmla="*/ 1124977 h 2657584"/>
                <a:gd name="connsiteX35" fmla="*/ 6313451 w 6726769"/>
                <a:gd name="connsiteY35" fmla="*/ 844197 h 2657584"/>
                <a:gd name="connsiteX36" fmla="*/ 6331013 w 6726769"/>
                <a:gd name="connsiteY36" fmla="*/ 826635 h 2657584"/>
                <a:gd name="connsiteX37" fmla="*/ 6709207 w 6726769"/>
                <a:gd name="connsiteY37" fmla="*/ 826635 h 2657584"/>
                <a:gd name="connsiteX38" fmla="*/ 6726769 w 6726769"/>
                <a:gd name="connsiteY38" fmla="*/ 844197 h 2657584"/>
                <a:gd name="connsiteX39" fmla="*/ 6726769 w 6726769"/>
                <a:gd name="connsiteY39" fmla="*/ 1191446 h 2657584"/>
                <a:gd name="connsiteX40" fmla="*/ 6722677 w 6726769"/>
                <a:gd name="connsiteY40" fmla="*/ 1272473 h 2657584"/>
                <a:gd name="connsiteX41" fmla="*/ 5934289 w 6726769"/>
                <a:gd name="connsiteY41" fmla="*/ 1983925 h 2657584"/>
                <a:gd name="connsiteX42" fmla="*/ 5156161 w 6726769"/>
                <a:gd name="connsiteY42" fmla="*/ 1983925 h 2657584"/>
                <a:gd name="connsiteX43" fmla="*/ 5156562 w 6726769"/>
                <a:gd name="connsiteY43" fmla="*/ 2617403 h 2657584"/>
                <a:gd name="connsiteX44" fmla="*/ 5125681 w 6726769"/>
                <a:gd name="connsiteY44" fmla="*/ 2657584 h 2657584"/>
                <a:gd name="connsiteX45" fmla="*/ 4761894 w 6726769"/>
                <a:gd name="connsiteY45" fmla="*/ 2657584 h 2657584"/>
                <a:gd name="connsiteX46" fmla="*/ 4733441 w 6726769"/>
                <a:gd name="connsiteY46" fmla="*/ 2633373 h 2657584"/>
                <a:gd name="connsiteX47" fmla="*/ 4733441 w 6726769"/>
                <a:gd name="connsiteY47" fmla="*/ 1993140 h 2657584"/>
                <a:gd name="connsiteX48" fmla="*/ 4206211 w 6726769"/>
                <a:gd name="connsiteY48" fmla="*/ 1993141 h 2657584"/>
                <a:gd name="connsiteX49" fmla="*/ 4312827 w 6726769"/>
                <a:gd name="connsiteY49" fmla="*/ 2289948 h 2657584"/>
                <a:gd name="connsiteX50" fmla="*/ 4437281 w 6726769"/>
                <a:gd name="connsiteY50" fmla="*/ 2635316 h 2657584"/>
                <a:gd name="connsiteX51" fmla="*/ 4428809 w 6726769"/>
                <a:gd name="connsiteY51" fmla="*/ 2657315 h 2657584"/>
                <a:gd name="connsiteX52" fmla="*/ 4020048 w 6726769"/>
                <a:gd name="connsiteY52" fmla="*/ 2657584 h 2657584"/>
                <a:gd name="connsiteX53" fmla="*/ 3991878 w 6726769"/>
                <a:gd name="connsiteY53" fmla="*/ 2629187 h 2657584"/>
                <a:gd name="connsiteX54" fmla="*/ 3764077 w 6726769"/>
                <a:gd name="connsiteY54" fmla="*/ 1993141 h 2657584"/>
                <a:gd name="connsiteX55" fmla="*/ 2745415 w 6726769"/>
                <a:gd name="connsiteY55" fmla="*/ 1993141 h 2657584"/>
                <a:gd name="connsiteX56" fmla="*/ 2514670 w 6726769"/>
                <a:gd name="connsiteY56" fmla="*/ 2634461 h 2657584"/>
                <a:gd name="connsiteX57" fmla="*/ 2491773 w 6726769"/>
                <a:gd name="connsiteY57" fmla="*/ 2657584 h 2657584"/>
                <a:gd name="connsiteX58" fmla="*/ 2083012 w 6726769"/>
                <a:gd name="connsiteY58" fmla="*/ 2657315 h 2657584"/>
                <a:gd name="connsiteX59" fmla="*/ 2074542 w 6726769"/>
                <a:gd name="connsiteY59" fmla="*/ 2635316 h 2657584"/>
                <a:gd name="connsiteX60" fmla="*/ 3010385 w 6726769"/>
                <a:gd name="connsiteY60" fmla="*/ 29368 h 2657584"/>
                <a:gd name="connsiteX61" fmla="*/ 3036287 w 6726769"/>
                <a:gd name="connsiteY61" fmla="*/ 1489 h 2657584"/>
                <a:gd name="connsiteX62" fmla="*/ 3475536 w 6726769"/>
                <a:gd name="connsiteY62" fmla="*/ 1489 h 2657584"/>
                <a:gd name="connsiteX63" fmla="*/ 3499680 w 6726769"/>
                <a:gd name="connsiteY63" fmla="*/ 25853 h 2657584"/>
                <a:gd name="connsiteX64" fmla="*/ 4043994 w 6726769"/>
                <a:gd name="connsiteY64" fmla="*/ 1540848 h 2657584"/>
                <a:gd name="connsiteX65" fmla="*/ 4057266 w 6726769"/>
                <a:gd name="connsiteY65" fmla="*/ 1577865 h 2657584"/>
                <a:gd name="connsiteX66" fmla="*/ 4733441 w 6726769"/>
                <a:gd name="connsiteY66" fmla="*/ 1577864 h 2657584"/>
                <a:gd name="connsiteX67" fmla="*/ 4738823 w 6726769"/>
                <a:gd name="connsiteY67" fmla="*/ 714547 h 2657584"/>
                <a:gd name="connsiteX68" fmla="*/ 5454296 w 6726769"/>
                <a:gd name="connsiteY68" fmla="*/ 4092 h 2657584"/>
                <a:gd name="connsiteX69" fmla="*/ 5535323 w 6726769"/>
                <a:gd name="connsiteY69" fmla="*/ 0 h 2657584"/>
                <a:gd name="connsiteX70" fmla="*/ 687490 w 6726769"/>
                <a:gd name="connsiteY70" fmla="*/ 0 h 2657584"/>
                <a:gd name="connsiteX71" fmla="*/ 1383972 w 6726769"/>
                <a:gd name="connsiteY71" fmla="*/ 0 h 2657584"/>
                <a:gd name="connsiteX72" fmla="*/ 1750827 w 6726769"/>
                <a:gd name="connsiteY72" fmla="*/ 0 h 2657584"/>
                <a:gd name="connsiteX73" fmla="*/ 2447309 w 6726769"/>
                <a:gd name="connsiteY73" fmla="*/ 0 h 2657584"/>
                <a:gd name="connsiteX74" fmla="*/ 2471515 w 6726769"/>
                <a:gd name="connsiteY74" fmla="*/ 24207 h 2657584"/>
                <a:gd name="connsiteX75" fmla="*/ 2471515 w 6726769"/>
                <a:gd name="connsiteY75" fmla="*/ 391071 h 2657584"/>
                <a:gd name="connsiteX76" fmla="*/ 2447309 w 6726769"/>
                <a:gd name="connsiteY76" fmla="*/ 415278 h 2657584"/>
                <a:gd name="connsiteX77" fmla="*/ 1775038 w 6726769"/>
                <a:gd name="connsiteY77" fmla="*/ 415278 h 2657584"/>
                <a:gd name="connsiteX78" fmla="*/ 1775038 w 6726769"/>
                <a:gd name="connsiteY78" fmla="*/ 2633374 h 2657584"/>
                <a:gd name="connsiteX79" fmla="*/ 1750827 w 6726769"/>
                <a:gd name="connsiteY79" fmla="*/ 2657584 h 2657584"/>
                <a:gd name="connsiteX80" fmla="*/ 1383972 w 6726769"/>
                <a:gd name="connsiteY80" fmla="*/ 2657584 h 2657584"/>
                <a:gd name="connsiteX81" fmla="*/ 1359761 w 6726769"/>
                <a:gd name="connsiteY81" fmla="*/ 2633374 h 2657584"/>
                <a:gd name="connsiteX82" fmla="*/ 1359761 w 6726769"/>
                <a:gd name="connsiteY82" fmla="*/ 415278 h 2657584"/>
                <a:gd name="connsiteX83" fmla="*/ 687489 w 6726769"/>
                <a:gd name="connsiteY83" fmla="*/ 415277 h 2657584"/>
                <a:gd name="connsiteX84" fmla="*/ 663283 w 6726769"/>
                <a:gd name="connsiteY84" fmla="*/ 391070 h 2657584"/>
                <a:gd name="connsiteX85" fmla="*/ 663283 w 6726769"/>
                <a:gd name="connsiteY85" fmla="*/ 24207 h 2657584"/>
                <a:gd name="connsiteX86" fmla="*/ 687490 w 6726769"/>
                <a:gd name="connsiteY86" fmla="*/ 0 h 2657584"/>
                <a:gd name="connsiteX87" fmla="*/ 24212 w 6726769"/>
                <a:gd name="connsiteY87" fmla="*/ 0 h 2657584"/>
                <a:gd name="connsiteX88" fmla="*/ 391066 w 6726769"/>
                <a:gd name="connsiteY88" fmla="*/ 0 h 2657584"/>
                <a:gd name="connsiteX89" fmla="*/ 415277 w 6726769"/>
                <a:gd name="connsiteY89" fmla="*/ 24210 h 2657584"/>
                <a:gd name="connsiteX90" fmla="*/ 415277 w 6726769"/>
                <a:gd name="connsiteY90" fmla="*/ 391066 h 2657584"/>
                <a:gd name="connsiteX91" fmla="*/ 391066 w 6726769"/>
                <a:gd name="connsiteY91" fmla="*/ 415277 h 2657584"/>
                <a:gd name="connsiteX92" fmla="*/ 24212 w 6726769"/>
                <a:gd name="connsiteY92" fmla="*/ 415277 h 2657584"/>
                <a:gd name="connsiteX93" fmla="*/ 0 w 6726769"/>
                <a:gd name="connsiteY93" fmla="*/ 391066 h 2657584"/>
                <a:gd name="connsiteX94" fmla="*/ 0 w 6726769"/>
                <a:gd name="connsiteY94" fmla="*/ 24210 h 2657584"/>
                <a:gd name="connsiteX95" fmla="*/ 24212 w 6726769"/>
                <a:gd name="connsiteY95" fmla="*/ 0 h 265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726769" h="2657584">
                  <a:moveTo>
                    <a:pt x="24212" y="830553"/>
                  </a:moveTo>
                  <a:lnTo>
                    <a:pt x="391066" y="830553"/>
                  </a:lnTo>
                  <a:cubicBezTo>
                    <a:pt x="404437" y="830553"/>
                    <a:pt x="415277" y="841393"/>
                    <a:pt x="415277" y="854764"/>
                  </a:cubicBezTo>
                  <a:lnTo>
                    <a:pt x="415277" y="2633374"/>
                  </a:lnTo>
                  <a:cubicBezTo>
                    <a:pt x="415277" y="2646744"/>
                    <a:pt x="404437" y="2657584"/>
                    <a:pt x="391066" y="2657584"/>
                  </a:cubicBezTo>
                  <a:lnTo>
                    <a:pt x="24212" y="2657584"/>
                  </a:lnTo>
                  <a:cubicBezTo>
                    <a:pt x="10840" y="2657584"/>
                    <a:pt x="0" y="2646744"/>
                    <a:pt x="0" y="2633374"/>
                  </a:cubicBezTo>
                  <a:lnTo>
                    <a:pt x="0" y="854764"/>
                  </a:lnTo>
                  <a:cubicBezTo>
                    <a:pt x="0" y="841393"/>
                    <a:pt x="10840" y="830553"/>
                    <a:pt x="24212" y="830553"/>
                  </a:cubicBezTo>
                  <a:close/>
                  <a:moveTo>
                    <a:pt x="3255911" y="574291"/>
                  </a:moveTo>
                  <a:lnTo>
                    <a:pt x="2894830" y="1577865"/>
                  </a:lnTo>
                  <a:lnTo>
                    <a:pt x="3615344" y="1577865"/>
                  </a:lnTo>
                  <a:lnTo>
                    <a:pt x="3255911" y="574291"/>
                  </a:lnTo>
                  <a:close/>
                  <a:moveTo>
                    <a:pt x="6331013" y="0"/>
                  </a:moveTo>
                  <a:lnTo>
                    <a:pt x="6709207" y="0"/>
                  </a:lnTo>
                  <a:cubicBezTo>
                    <a:pt x="6718907" y="0"/>
                    <a:pt x="6726769" y="7864"/>
                    <a:pt x="6726769" y="17562"/>
                  </a:cubicBezTo>
                  <a:lnTo>
                    <a:pt x="6726769" y="395757"/>
                  </a:lnTo>
                  <a:cubicBezTo>
                    <a:pt x="6726769" y="405455"/>
                    <a:pt x="6718907" y="413319"/>
                    <a:pt x="6709207" y="413319"/>
                  </a:cubicBezTo>
                  <a:lnTo>
                    <a:pt x="6331013" y="413318"/>
                  </a:lnTo>
                  <a:cubicBezTo>
                    <a:pt x="6321313" y="413318"/>
                    <a:pt x="6313450" y="405454"/>
                    <a:pt x="6313450" y="395756"/>
                  </a:cubicBezTo>
                  <a:cubicBezTo>
                    <a:pt x="6313450" y="269691"/>
                    <a:pt x="6313451" y="143627"/>
                    <a:pt x="6313451" y="17562"/>
                  </a:cubicBezTo>
                  <a:cubicBezTo>
                    <a:pt x="6313451" y="7864"/>
                    <a:pt x="6321315" y="0"/>
                    <a:pt x="6331013" y="0"/>
                  </a:cubicBezTo>
                  <a:close/>
                  <a:moveTo>
                    <a:pt x="5535323" y="0"/>
                  </a:moveTo>
                  <a:lnTo>
                    <a:pt x="5882571" y="0"/>
                  </a:lnTo>
                  <a:cubicBezTo>
                    <a:pt x="5892271" y="0"/>
                    <a:pt x="5900133" y="7864"/>
                    <a:pt x="5900133" y="17562"/>
                  </a:cubicBezTo>
                  <a:lnTo>
                    <a:pt x="5900133" y="395757"/>
                  </a:lnTo>
                  <a:cubicBezTo>
                    <a:pt x="5900133" y="405455"/>
                    <a:pt x="5892271" y="413319"/>
                    <a:pt x="5882571" y="413319"/>
                  </a:cubicBezTo>
                  <a:lnTo>
                    <a:pt x="5601796" y="413319"/>
                  </a:lnTo>
                  <a:cubicBezTo>
                    <a:pt x="5568360" y="412837"/>
                    <a:pt x="5545423" y="414105"/>
                    <a:pt x="5511987" y="422372"/>
                  </a:cubicBezTo>
                  <a:cubicBezTo>
                    <a:pt x="5308917" y="463927"/>
                    <a:pt x="5156161" y="643602"/>
                    <a:pt x="5156161" y="858955"/>
                  </a:cubicBezTo>
                  <a:lnTo>
                    <a:pt x="5156161" y="1525936"/>
                  </a:lnTo>
                  <a:cubicBezTo>
                    <a:pt x="5156161" y="1550607"/>
                    <a:pt x="5176161" y="1570607"/>
                    <a:pt x="5200832" y="1570607"/>
                  </a:cubicBezTo>
                  <a:lnTo>
                    <a:pt x="5867813" y="1570607"/>
                  </a:lnTo>
                  <a:cubicBezTo>
                    <a:pt x="6083167" y="1570607"/>
                    <a:pt x="6262843" y="1417852"/>
                    <a:pt x="6304398" y="1214782"/>
                  </a:cubicBezTo>
                  <a:lnTo>
                    <a:pt x="6313450" y="1124977"/>
                  </a:lnTo>
                  <a:cubicBezTo>
                    <a:pt x="6313450" y="1031384"/>
                    <a:pt x="6313451" y="937791"/>
                    <a:pt x="6313451" y="844197"/>
                  </a:cubicBezTo>
                  <a:cubicBezTo>
                    <a:pt x="6313451" y="834499"/>
                    <a:pt x="6321315" y="826635"/>
                    <a:pt x="6331013" y="826635"/>
                  </a:cubicBezTo>
                  <a:lnTo>
                    <a:pt x="6709207" y="826635"/>
                  </a:lnTo>
                  <a:cubicBezTo>
                    <a:pt x="6718907" y="826635"/>
                    <a:pt x="6726769" y="834499"/>
                    <a:pt x="6726769" y="844197"/>
                  </a:cubicBezTo>
                  <a:lnTo>
                    <a:pt x="6726769" y="1191446"/>
                  </a:lnTo>
                  <a:lnTo>
                    <a:pt x="6722677" y="1272473"/>
                  </a:lnTo>
                  <a:cubicBezTo>
                    <a:pt x="6682095" y="1672085"/>
                    <a:pt x="6344610" y="1983925"/>
                    <a:pt x="5934289" y="1983925"/>
                  </a:cubicBezTo>
                  <a:lnTo>
                    <a:pt x="5156161" y="1983925"/>
                  </a:lnTo>
                  <a:cubicBezTo>
                    <a:pt x="5156930" y="2199529"/>
                    <a:pt x="5155793" y="2401798"/>
                    <a:pt x="5156562" y="2617403"/>
                  </a:cubicBezTo>
                  <a:cubicBezTo>
                    <a:pt x="5155159" y="2647941"/>
                    <a:pt x="5155663" y="2657526"/>
                    <a:pt x="5125681" y="2657584"/>
                  </a:cubicBezTo>
                  <a:lnTo>
                    <a:pt x="4761894" y="2657584"/>
                  </a:lnTo>
                  <a:cubicBezTo>
                    <a:pt x="4737171" y="2657134"/>
                    <a:pt x="4735307" y="2654778"/>
                    <a:pt x="4733441" y="2633373"/>
                  </a:cubicBezTo>
                  <a:lnTo>
                    <a:pt x="4733441" y="1993140"/>
                  </a:lnTo>
                  <a:lnTo>
                    <a:pt x="4206211" y="1993141"/>
                  </a:lnTo>
                  <a:lnTo>
                    <a:pt x="4312827" y="2289948"/>
                  </a:lnTo>
                  <a:lnTo>
                    <a:pt x="4437281" y="2635316"/>
                  </a:lnTo>
                  <a:cubicBezTo>
                    <a:pt x="4440903" y="2645775"/>
                    <a:pt x="4441009" y="2652131"/>
                    <a:pt x="4428809" y="2657315"/>
                  </a:cubicBezTo>
                  <a:lnTo>
                    <a:pt x="4020048" y="2657584"/>
                  </a:lnTo>
                  <a:cubicBezTo>
                    <a:pt x="4005385" y="2651634"/>
                    <a:pt x="3999511" y="2642168"/>
                    <a:pt x="3991878" y="2629187"/>
                  </a:cubicBezTo>
                  <a:lnTo>
                    <a:pt x="3764077" y="1993141"/>
                  </a:lnTo>
                  <a:lnTo>
                    <a:pt x="2745415" y="1993141"/>
                  </a:lnTo>
                  <a:lnTo>
                    <a:pt x="2514670" y="2634461"/>
                  </a:lnTo>
                  <a:cubicBezTo>
                    <a:pt x="2507039" y="2645684"/>
                    <a:pt x="2508195" y="2651634"/>
                    <a:pt x="2491773" y="2657584"/>
                  </a:cubicBezTo>
                  <a:lnTo>
                    <a:pt x="2083012" y="2657315"/>
                  </a:lnTo>
                  <a:cubicBezTo>
                    <a:pt x="2070812" y="2652131"/>
                    <a:pt x="2078776" y="2646315"/>
                    <a:pt x="2074542" y="2635316"/>
                  </a:cubicBezTo>
                  <a:cubicBezTo>
                    <a:pt x="2229104" y="2197325"/>
                    <a:pt x="2694335" y="904463"/>
                    <a:pt x="3010385" y="29368"/>
                  </a:cubicBezTo>
                  <a:cubicBezTo>
                    <a:pt x="3020191" y="4839"/>
                    <a:pt x="3019449" y="1406"/>
                    <a:pt x="3036287" y="1489"/>
                  </a:cubicBezTo>
                  <a:lnTo>
                    <a:pt x="3475536" y="1489"/>
                  </a:lnTo>
                  <a:cubicBezTo>
                    <a:pt x="3492373" y="6679"/>
                    <a:pt x="3491123" y="7518"/>
                    <a:pt x="3499680" y="25853"/>
                  </a:cubicBezTo>
                  <a:cubicBezTo>
                    <a:pt x="3599862" y="300210"/>
                    <a:pt x="3817610" y="909108"/>
                    <a:pt x="4043994" y="1540848"/>
                  </a:cubicBezTo>
                  <a:lnTo>
                    <a:pt x="4057266" y="1577865"/>
                  </a:lnTo>
                  <a:lnTo>
                    <a:pt x="4733441" y="1577864"/>
                  </a:lnTo>
                  <a:lnTo>
                    <a:pt x="4738823" y="714547"/>
                  </a:lnTo>
                  <a:cubicBezTo>
                    <a:pt x="4774546" y="339229"/>
                    <a:pt x="5079659" y="42137"/>
                    <a:pt x="5454296" y="4092"/>
                  </a:cubicBezTo>
                  <a:lnTo>
                    <a:pt x="5535323" y="0"/>
                  </a:lnTo>
                  <a:close/>
                  <a:moveTo>
                    <a:pt x="687490" y="0"/>
                  </a:moveTo>
                  <a:lnTo>
                    <a:pt x="1383972" y="0"/>
                  </a:lnTo>
                  <a:lnTo>
                    <a:pt x="1750827" y="0"/>
                  </a:lnTo>
                  <a:lnTo>
                    <a:pt x="2447309" y="0"/>
                  </a:lnTo>
                  <a:cubicBezTo>
                    <a:pt x="2460677" y="0"/>
                    <a:pt x="2471515" y="10838"/>
                    <a:pt x="2471515" y="24207"/>
                  </a:cubicBezTo>
                  <a:lnTo>
                    <a:pt x="2471515" y="391071"/>
                  </a:lnTo>
                  <a:cubicBezTo>
                    <a:pt x="2471515" y="404440"/>
                    <a:pt x="2460677" y="415278"/>
                    <a:pt x="2447309" y="415278"/>
                  </a:cubicBezTo>
                  <a:lnTo>
                    <a:pt x="1775038" y="415278"/>
                  </a:lnTo>
                  <a:lnTo>
                    <a:pt x="1775038" y="2633374"/>
                  </a:lnTo>
                  <a:cubicBezTo>
                    <a:pt x="1775038" y="2646744"/>
                    <a:pt x="1764198" y="2657584"/>
                    <a:pt x="1750827" y="2657584"/>
                  </a:cubicBezTo>
                  <a:lnTo>
                    <a:pt x="1383972" y="2657584"/>
                  </a:lnTo>
                  <a:cubicBezTo>
                    <a:pt x="1370600" y="2657584"/>
                    <a:pt x="1359761" y="2646744"/>
                    <a:pt x="1359761" y="2633374"/>
                  </a:cubicBezTo>
                  <a:lnTo>
                    <a:pt x="1359761" y="415278"/>
                  </a:lnTo>
                  <a:lnTo>
                    <a:pt x="687489" y="415277"/>
                  </a:lnTo>
                  <a:cubicBezTo>
                    <a:pt x="674120" y="415277"/>
                    <a:pt x="663283" y="404439"/>
                    <a:pt x="663283" y="391070"/>
                  </a:cubicBezTo>
                  <a:lnTo>
                    <a:pt x="663283" y="24207"/>
                  </a:lnTo>
                  <a:cubicBezTo>
                    <a:pt x="663283" y="10838"/>
                    <a:pt x="674121" y="0"/>
                    <a:pt x="687490" y="0"/>
                  </a:cubicBezTo>
                  <a:close/>
                  <a:moveTo>
                    <a:pt x="24212" y="0"/>
                  </a:moveTo>
                  <a:lnTo>
                    <a:pt x="391066" y="0"/>
                  </a:lnTo>
                  <a:cubicBezTo>
                    <a:pt x="404437" y="0"/>
                    <a:pt x="415277" y="10840"/>
                    <a:pt x="415277" y="24210"/>
                  </a:cubicBezTo>
                  <a:lnTo>
                    <a:pt x="415277" y="391066"/>
                  </a:lnTo>
                  <a:cubicBezTo>
                    <a:pt x="415277" y="404437"/>
                    <a:pt x="404437" y="415277"/>
                    <a:pt x="391066" y="415277"/>
                  </a:cubicBezTo>
                  <a:lnTo>
                    <a:pt x="24212" y="415277"/>
                  </a:lnTo>
                  <a:cubicBezTo>
                    <a:pt x="10840" y="415277"/>
                    <a:pt x="0" y="404437"/>
                    <a:pt x="0" y="391066"/>
                  </a:cubicBezTo>
                  <a:lnTo>
                    <a:pt x="0" y="24210"/>
                  </a:lnTo>
                  <a:cubicBezTo>
                    <a:pt x="0" y="10840"/>
                    <a:pt x="10840" y="0"/>
                    <a:pt x="242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1" name="Forme libre 10"/>
          <p:cNvSpPr/>
          <p:nvPr/>
        </p:nvSpPr>
        <p:spPr>
          <a:xfrm>
            <a:off x="11436807" y="348630"/>
            <a:ext cx="460675" cy="474111"/>
          </a:xfrm>
          <a:custGeom>
            <a:avLst/>
            <a:gdLst>
              <a:gd name="connsiteX0" fmla="*/ 1232684 w 4320000"/>
              <a:gd name="connsiteY0" fmla="*/ 1082855 h 4320000"/>
              <a:gd name="connsiteX1" fmla="*/ 1195847 w 4320000"/>
              <a:gd name="connsiteY1" fmla="*/ 1119692 h 4320000"/>
              <a:gd name="connsiteX2" fmla="*/ 1195847 w 4320000"/>
              <a:gd name="connsiteY2" fmla="*/ 1496018 h 4320000"/>
              <a:gd name="connsiteX3" fmla="*/ 1232684 w 4320000"/>
              <a:gd name="connsiteY3" fmla="*/ 1532855 h 4320000"/>
              <a:gd name="connsiteX4" fmla="*/ 1609010 w 4320000"/>
              <a:gd name="connsiteY4" fmla="*/ 1532855 h 4320000"/>
              <a:gd name="connsiteX5" fmla="*/ 1645847 w 4320000"/>
              <a:gd name="connsiteY5" fmla="*/ 1496018 h 4320000"/>
              <a:gd name="connsiteX6" fmla="*/ 1645847 w 4320000"/>
              <a:gd name="connsiteY6" fmla="*/ 1119692 h 4320000"/>
              <a:gd name="connsiteX7" fmla="*/ 1609010 w 4320000"/>
              <a:gd name="connsiteY7" fmla="*/ 1082855 h 4320000"/>
              <a:gd name="connsiteX8" fmla="*/ 2160000 w 4320000"/>
              <a:gd name="connsiteY8" fmla="*/ 0 h 4320000"/>
              <a:gd name="connsiteX9" fmla="*/ 4320000 w 4320000"/>
              <a:gd name="connsiteY9" fmla="*/ 2160000 h 4320000"/>
              <a:gd name="connsiteX10" fmla="*/ 2160000 w 4320000"/>
              <a:gd name="connsiteY10" fmla="*/ 4320000 h 4320000"/>
              <a:gd name="connsiteX11" fmla="*/ 1724685 w 4320000"/>
              <a:gd name="connsiteY11" fmla="*/ 4276117 h 4320000"/>
              <a:gd name="connsiteX12" fmla="*/ 1645649 w 4320000"/>
              <a:gd name="connsiteY12" fmla="*/ 4255795 h 4320000"/>
              <a:gd name="connsiteX13" fmla="*/ 1645649 w 4320000"/>
              <a:gd name="connsiteY13" fmla="*/ 3242854 h 4320000"/>
              <a:gd name="connsiteX14" fmla="*/ 2493034 w 4320000"/>
              <a:gd name="connsiteY14" fmla="*/ 3242854 h 4320000"/>
              <a:gd name="connsiteX15" fmla="*/ 3355845 w 4320000"/>
              <a:gd name="connsiteY15" fmla="*/ 2380042 h 4320000"/>
              <a:gd name="connsiteX16" fmla="*/ 3355845 w 4320000"/>
              <a:gd name="connsiteY16" fmla="*/ 1945666 h 4320000"/>
              <a:gd name="connsiteX17" fmla="*/ 2493034 w 4320000"/>
              <a:gd name="connsiteY17" fmla="*/ 1082854 h 4320000"/>
              <a:gd name="connsiteX18" fmla="*/ 2276427 w 4320000"/>
              <a:gd name="connsiteY18" fmla="*/ 1082854 h 4320000"/>
              <a:gd name="connsiteX19" fmla="*/ 2242193 w 4320000"/>
              <a:gd name="connsiteY19" fmla="*/ 1112566 h 4320000"/>
              <a:gd name="connsiteX20" fmla="*/ 2242193 w 4320000"/>
              <a:gd name="connsiteY20" fmla="*/ 1489756 h 4320000"/>
              <a:gd name="connsiteX21" fmla="*/ 2270712 w 4320000"/>
              <a:gd name="connsiteY21" fmla="*/ 1531084 h 4320000"/>
              <a:gd name="connsiteX22" fmla="*/ 2402894 w 4320000"/>
              <a:gd name="connsiteY22" fmla="*/ 1531084 h 4320000"/>
              <a:gd name="connsiteX23" fmla="*/ 2907615 w 4320000"/>
              <a:gd name="connsiteY23" fmla="*/ 2035805 h 4320000"/>
              <a:gd name="connsiteX24" fmla="*/ 2907615 w 4320000"/>
              <a:gd name="connsiteY24" fmla="*/ 2289901 h 4320000"/>
              <a:gd name="connsiteX25" fmla="*/ 2907516 w 4320000"/>
              <a:gd name="connsiteY25" fmla="*/ 2290878 h 4320000"/>
              <a:gd name="connsiteX26" fmla="*/ 2907516 w 4320000"/>
              <a:gd name="connsiteY26" fmla="*/ 2291673 h 4320000"/>
              <a:gd name="connsiteX27" fmla="*/ 2402796 w 4320000"/>
              <a:gd name="connsiteY27" fmla="*/ 2796394 h 4320000"/>
              <a:gd name="connsiteX28" fmla="*/ 1683817 w 4320000"/>
              <a:gd name="connsiteY28" fmla="*/ 2796394 h 4320000"/>
              <a:gd name="connsiteX29" fmla="*/ 1643977 w 4320000"/>
              <a:gd name="connsiteY29" fmla="*/ 2756554 h 4320000"/>
              <a:gd name="connsiteX30" fmla="*/ 1643977 w 4320000"/>
              <a:gd name="connsiteY30" fmla="*/ 2037575 h 4320000"/>
              <a:gd name="connsiteX31" fmla="*/ 1644076 w 4320000"/>
              <a:gd name="connsiteY31" fmla="*/ 2036598 h 4320000"/>
              <a:gd name="connsiteX32" fmla="*/ 1644076 w 4320000"/>
              <a:gd name="connsiteY32" fmla="*/ 2035805 h 4320000"/>
              <a:gd name="connsiteX33" fmla="*/ 1611492 w 4320000"/>
              <a:gd name="connsiteY33" fmla="*/ 1981084 h 4320000"/>
              <a:gd name="connsiteX34" fmla="*/ 1226827 w 4320000"/>
              <a:gd name="connsiteY34" fmla="*/ 1979340 h 4320000"/>
              <a:gd name="connsiteX35" fmla="*/ 1195846 w 4320000"/>
              <a:gd name="connsiteY35" fmla="*/ 2017281 h 4320000"/>
              <a:gd name="connsiteX36" fmla="*/ 1195846 w 4320000"/>
              <a:gd name="connsiteY36" fmla="*/ 3072003 h 4320000"/>
              <a:gd name="connsiteX37" fmla="*/ 1195649 w 4320000"/>
              <a:gd name="connsiteY37" fmla="*/ 3072979 h 4320000"/>
              <a:gd name="connsiteX38" fmla="*/ 1195649 w 4320000"/>
              <a:gd name="connsiteY38" fmla="*/ 4090724 h 4320000"/>
              <a:gd name="connsiteX39" fmla="*/ 1130416 w 4320000"/>
              <a:gd name="connsiteY39" fmla="*/ 4059300 h 4320000"/>
              <a:gd name="connsiteX40" fmla="*/ 0 w 4320000"/>
              <a:gd name="connsiteY40" fmla="*/ 2160000 h 4320000"/>
              <a:gd name="connsiteX41" fmla="*/ 2160000 w 4320000"/>
              <a:gd name="connsiteY41" fmla="*/ 0 h 43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4320000" h="4320000">
                <a:moveTo>
                  <a:pt x="1232684" y="1082855"/>
                </a:moveTo>
                <a:cubicBezTo>
                  <a:pt x="1212339" y="1082855"/>
                  <a:pt x="1195847" y="1099347"/>
                  <a:pt x="1195847" y="1119692"/>
                </a:cubicBezTo>
                <a:lnTo>
                  <a:pt x="1195847" y="1496018"/>
                </a:lnTo>
                <a:cubicBezTo>
                  <a:pt x="1195847" y="1516363"/>
                  <a:pt x="1212339" y="1532855"/>
                  <a:pt x="1232684" y="1532855"/>
                </a:cubicBezTo>
                <a:lnTo>
                  <a:pt x="1609010" y="1532855"/>
                </a:lnTo>
                <a:cubicBezTo>
                  <a:pt x="1629355" y="1532855"/>
                  <a:pt x="1645847" y="1516363"/>
                  <a:pt x="1645847" y="1496018"/>
                </a:cubicBezTo>
                <a:lnTo>
                  <a:pt x="1645847" y="1119692"/>
                </a:lnTo>
                <a:cubicBezTo>
                  <a:pt x="1645847" y="1099347"/>
                  <a:pt x="1629355" y="1082855"/>
                  <a:pt x="1609010" y="1082855"/>
                </a:cubicBezTo>
                <a:close/>
                <a:moveTo>
                  <a:pt x="2160000" y="0"/>
                </a:moveTo>
                <a:cubicBezTo>
                  <a:pt x="3352935" y="0"/>
                  <a:pt x="4320000" y="967065"/>
                  <a:pt x="4320000" y="2160000"/>
                </a:cubicBezTo>
                <a:cubicBezTo>
                  <a:pt x="4320000" y="3352935"/>
                  <a:pt x="3352935" y="4320000"/>
                  <a:pt x="2160000" y="4320000"/>
                </a:cubicBezTo>
                <a:cubicBezTo>
                  <a:pt x="2010883" y="4320000"/>
                  <a:pt x="1865296" y="4304890"/>
                  <a:pt x="1724685" y="4276117"/>
                </a:cubicBezTo>
                <a:lnTo>
                  <a:pt x="1645649" y="4255795"/>
                </a:lnTo>
                <a:lnTo>
                  <a:pt x="1645649" y="3242854"/>
                </a:lnTo>
                <a:lnTo>
                  <a:pt x="2493034" y="3242854"/>
                </a:lnTo>
                <a:cubicBezTo>
                  <a:pt x="2969552" y="3242854"/>
                  <a:pt x="3355845" y="2856560"/>
                  <a:pt x="3355845" y="2380042"/>
                </a:cubicBezTo>
                <a:lnTo>
                  <a:pt x="3355845" y="1945666"/>
                </a:lnTo>
                <a:cubicBezTo>
                  <a:pt x="3355845" y="1469148"/>
                  <a:pt x="2969552" y="1082854"/>
                  <a:pt x="2493034" y="1082854"/>
                </a:cubicBezTo>
                <a:lnTo>
                  <a:pt x="2276427" y="1082854"/>
                </a:lnTo>
                <a:cubicBezTo>
                  <a:pt x="2245966" y="1081328"/>
                  <a:pt x="2242174" y="1089329"/>
                  <a:pt x="2242193" y="1112566"/>
                </a:cubicBezTo>
                <a:lnTo>
                  <a:pt x="2242193" y="1489756"/>
                </a:lnTo>
                <a:cubicBezTo>
                  <a:pt x="2240269" y="1518772"/>
                  <a:pt x="2244061" y="1530643"/>
                  <a:pt x="2270712" y="1531084"/>
                </a:cubicBezTo>
                <a:lnTo>
                  <a:pt x="2402894" y="1531084"/>
                </a:lnTo>
                <a:cubicBezTo>
                  <a:pt x="2681644" y="1531084"/>
                  <a:pt x="2907615" y="1757055"/>
                  <a:pt x="2907615" y="2035805"/>
                </a:cubicBezTo>
                <a:lnTo>
                  <a:pt x="2907615" y="2289901"/>
                </a:lnTo>
                <a:lnTo>
                  <a:pt x="2907516" y="2290878"/>
                </a:lnTo>
                <a:lnTo>
                  <a:pt x="2907516" y="2291673"/>
                </a:lnTo>
                <a:cubicBezTo>
                  <a:pt x="2907516" y="2570423"/>
                  <a:pt x="2681545" y="2796394"/>
                  <a:pt x="2402796" y="2796394"/>
                </a:cubicBezTo>
                <a:lnTo>
                  <a:pt x="1683817" y="2796394"/>
                </a:lnTo>
                <a:cubicBezTo>
                  <a:pt x="1661814" y="2796394"/>
                  <a:pt x="1643977" y="2778557"/>
                  <a:pt x="1643977" y="2756554"/>
                </a:cubicBezTo>
                <a:lnTo>
                  <a:pt x="1643977" y="2037575"/>
                </a:lnTo>
                <a:lnTo>
                  <a:pt x="1644076" y="2036598"/>
                </a:lnTo>
                <a:lnTo>
                  <a:pt x="1644076" y="2035805"/>
                </a:lnTo>
                <a:cubicBezTo>
                  <a:pt x="1640835" y="2006135"/>
                  <a:pt x="1642673" y="1984084"/>
                  <a:pt x="1611492" y="1981084"/>
                </a:cubicBezTo>
                <a:cubicBezTo>
                  <a:pt x="1483270" y="1980503"/>
                  <a:pt x="1355049" y="1979921"/>
                  <a:pt x="1226827" y="1979340"/>
                </a:cubicBezTo>
                <a:cubicBezTo>
                  <a:pt x="1203800" y="1979923"/>
                  <a:pt x="1194108" y="1995745"/>
                  <a:pt x="1195846" y="2017281"/>
                </a:cubicBezTo>
                <a:lnTo>
                  <a:pt x="1195846" y="3072003"/>
                </a:lnTo>
                <a:lnTo>
                  <a:pt x="1195649" y="3072979"/>
                </a:lnTo>
                <a:lnTo>
                  <a:pt x="1195649" y="4090724"/>
                </a:lnTo>
                <a:lnTo>
                  <a:pt x="1130416" y="4059300"/>
                </a:lnTo>
                <a:cubicBezTo>
                  <a:pt x="457089" y="3693527"/>
                  <a:pt x="0" y="2980143"/>
                  <a:pt x="0" y="2160000"/>
                </a:cubicBezTo>
                <a:cubicBezTo>
                  <a:pt x="0" y="967065"/>
                  <a:pt x="967065" y="0"/>
                  <a:pt x="216000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68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2829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18.png"/><Relationship Id="rId7" Type="http://schemas.openxmlformats.org/officeDocument/2006/relationships/image" Target="../media/image20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1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0.png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0.png"/><Relationship Id="rId5" Type="http://schemas.openxmlformats.org/officeDocument/2006/relationships/slide" Target="slide16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20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6.png"/><Relationship Id="rId3" Type="http://schemas.openxmlformats.org/officeDocument/2006/relationships/image" Target="../media/image34.gif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50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2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2.png"/><Relationship Id="rId7" Type="http://schemas.openxmlformats.org/officeDocument/2006/relationships/image" Target="../media/image3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23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C54FF-6D77-1F90-A3A5-AE6776AE12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8318" y="2107473"/>
            <a:ext cx="8325123" cy="624513"/>
          </a:xfrm>
        </p:spPr>
        <p:txBody>
          <a:bodyPr>
            <a:normAutofit/>
          </a:bodyPr>
          <a:lstStyle/>
          <a:p>
            <a:r>
              <a:rPr lang="en-US" dirty="0"/>
              <a:t>Feedback machine</a:t>
            </a:r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1DB5370-02F2-0969-69B4-76ED1F4F6A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b="1" dirty="0"/>
              <a:t>Pierre Jouannais</a:t>
            </a:r>
            <a:r>
              <a:rPr lang="fr-FR" dirty="0"/>
              <a:t>, ITAP-ELSA, INRAE, Montpellier, France</a:t>
            </a:r>
          </a:p>
          <a:p>
            <a:endParaRPr lang="fr-FR" dirty="0">
              <a:latin typeface="Avenir LT Pro 35 Light" panose="020B0402020203020204"/>
            </a:endParaRPr>
          </a:p>
        </p:txBody>
      </p:sp>
      <p:pic>
        <p:nvPicPr>
          <p:cNvPr id="5" name="Picture 2" descr="Le pôle ELSA">
            <a:extLst>
              <a:ext uri="{FF2B5EF4-FFF2-40B4-BE49-F238E27FC236}">
                <a16:creationId xmlns:a16="http://schemas.microsoft.com/office/drawing/2014/main" id="{3F0276E7-99CA-E7A2-770B-4300EAACE3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4420" y="4930264"/>
            <a:ext cx="1272354" cy="758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D2355F5-795A-033D-D77D-40E8717B27AF}"/>
              </a:ext>
            </a:extLst>
          </p:cNvPr>
          <p:cNvSpPr txBox="1"/>
          <p:nvPr/>
        </p:nvSpPr>
        <p:spPr>
          <a:xfrm>
            <a:off x="4722821" y="4374124"/>
            <a:ext cx="3566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err="1"/>
              <a:t>Brightcon</a:t>
            </a:r>
            <a:r>
              <a:rPr lang="fr-FR" sz="1600" dirty="0"/>
              <a:t>, </a:t>
            </a:r>
            <a:r>
              <a:rPr lang="fr-FR" sz="1600" dirty="0" err="1"/>
              <a:t>September</a:t>
            </a:r>
            <a:r>
              <a:rPr lang="fr-FR" sz="1600" dirty="0"/>
              <a:t> 2026</a:t>
            </a:r>
          </a:p>
          <a:p>
            <a:pPr algn="ctr"/>
            <a:r>
              <a:rPr lang="fr-FR" sz="1600" dirty="0"/>
              <a:t> Aalborg</a:t>
            </a:r>
          </a:p>
        </p:txBody>
      </p:sp>
      <p:sp>
        <p:nvSpPr>
          <p:cNvPr id="9" name="Sous-titre 8">
            <a:extLst>
              <a:ext uri="{FF2B5EF4-FFF2-40B4-BE49-F238E27FC236}">
                <a16:creationId xmlns:a16="http://schemas.microsoft.com/office/drawing/2014/main" id="{FC04BBE1-40D9-8E9C-C14B-D58BDC0E2C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dirty="0" err="1"/>
              <a:t>brightway</a:t>
            </a:r>
            <a:r>
              <a:rPr lang="en-US" dirty="0"/>
              <a:t>-based package for environmental feedback modeling</a:t>
            </a:r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F17A72D-B717-EB12-BFF8-3A7C27485249}"/>
              </a:ext>
            </a:extLst>
          </p:cNvPr>
          <p:cNvSpPr/>
          <p:nvPr/>
        </p:nvSpPr>
        <p:spPr>
          <a:xfrm>
            <a:off x="0" y="1020856"/>
            <a:ext cx="2898843" cy="39380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Graphique 5">
            <a:extLst>
              <a:ext uri="{FF2B5EF4-FFF2-40B4-BE49-F238E27FC236}">
                <a16:creationId xmlns:a16="http://schemas.microsoft.com/office/drawing/2014/main" id="{2588BC02-116E-9257-A66F-55714A4B52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4467" y="1190219"/>
            <a:ext cx="2103742" cy="2760229"/>
          </a:xfrm>
          <a:prstGeom prst="rect">
            <a:avLst/>
          </a:prstGeom>
        </p:spPr>
      </p:pic>
      <p:pic>
        <p:nvPicPr>
          <p:cNvPr id="1026" name="Picture 2" descr="France 2030 | ANR">
            <a:extLst>
              <a:ext uri="{FF2B5EF4-FFF2-40B4-BE49-F238E27FC236}">
                <a16:creationId xmlns:a16="http://schemas.microsoft.com/office/drawing/2014/main" id="{D200528F-274D-B1E6-0505-34121EDE11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82" b="26012"/>
          <a:stretch/>
        </p:blipFill>
        <p:spPr bwMode="auto">
          <a:xfrm>
            <a:off x="6810692" y="5761044"/>
            <a:ext cx="2633646" cy="92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AB8D715-DD84-2F70-BFAF-E955752FDAF6}"/>
              </a:ext>
            </a:extLst>
          </p:cNvPr>
          <p:cNvSpPr txBox="1"/>
          <p:nvPr/>
        </p:nvSpPr>
        <p:spPr>
          <a:xfrm>
            <a:off x="3709962" y="5974501"/>
            <a:ext cx="28988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err="1">
                <a:solidFill>
                  <a:schemeClr val="bg1">
                    <a:lumMod val="65000"/>
                  </a:schemeClr>
                </a:solidFill>
              </a:rPr>
              <a:t>BIOCaP</a:t>
            </a:r>
            <a:r>
              <a:rPr lang="fr-FR" sz="2400" i="1" dirty="0">
                <a:solidFill>
                  <a:schemeClr val="bg1">
                    <a:lumMod val="65000"/>
                  </a:schemeClr>
                </a:solidFill>
              </a:rPr>
              <a:t>-LCA </a:t>
            </a:r>
            <a:r>
              <a:rPr lang="fr-FR" sz="2400" i="1" dirty="0" err="1">
                <a:solidFill>
                  <a:schemeClr val="bg1">
                    <a:lumMod val="65000"/>
                  </a:schemeClr>
                </a:solidFill>
              </a:rPr>
              <a:t>project</a:t>
            </a:r>
            <a:endParaRPr lang="fr-FR" sz="2400" i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fr-FR" sz="1600" i="1" dirty="0">
                <a:solidFill>
                  <a:schemeClr val="bg1">
                    <a:lumMod val="65000"/>
                  </a:schemeClr>
                </a:solidFill>
              </a:rPr>
              <a:t> ANR-25-PEBB-0001</a:t>
            </a:r>
          </a:p>
        </p:txBody>
      </p:sp>
    </p:spTree>
    <p:extLst>
      <p:ext uri="{BB962C8B-B14F-4D97-AF65-F5344CB8AC3E}">
        <p14:creationId xmlns:p14="http://schemas.microsoft.com/office/powerpoint/2010/main" val="3237195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FD4D8-B4D6-1E67-3542-8B6861EFC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8319" y="3116744"/>
            <a:ext cx="8325123" cy="624513"/>
          </a:xfrm>
        </p:spPr>
        <p:txBody>
          <a:bodyPr>
            <a:normAutofit fontScale="90000"/>
          </a:bodyPr>
          <a:lstStyle/>
          <a:p>
            <a:r>
              <a:rPr lang="fr-FR" sz="3600" dirty="0" err="1"/>
              <a:t>Environmental</a:t>
            </a:r>
            <a:r>
              <a:rPr lang="fr-FR" sz="3600" dirty="0"/>
              <a:t> feedback </a:t>
            </a:r>
            <a:r>
              <a:rPr lang="fr-FR" sz="3600" dirty="0" err="1"/>
              <a:t>definition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267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Unidirectional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en-US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95E5A442-EDAE-8ECF-135F-9784784AD09C}"/>
              </a:ext>
            </a:extLst>
          </p:cNvPr>
          <p:cNvSpPr/>
          <p:nvPr/>
        </p:nvSpPr>
        <p:spPr>
          <a:xfrm>
            <a:off x="3197912" y="3079048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CBEF4469-18D4-9E60-5642-D0B53EB0FCA2}"/>
              </a:ext>
            </a:extLst>
          </p:cNvPr>
          <p:cNvSpPr/>
          <p:nvPr/>
        </p:nvSpPr>
        <p:spPr>
          <a:xfrm>
            <a:off x="8298648" y="3079048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B371369-575B-EC80-3B20-2E57730F66F2}"/>
              </a:ext>
            </a:extLst>
          </p:cNvPr>
          <p:cNvSpPr/>
          <p:nvPr/>
        </p:nvSpPr>
        <p:spPr>
          <a:xfrm>
            <a:off x="5754630" y="567586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94A6BADF-A80B-467E-FECC-00ADF61F13C3}"/>
              </a:ext>
            </a:extLst>
          </p:cNvPr>
          <p:cNvSpPr/>
          <p:nvPr/>
        </p:nvSpPr>
        <p:spPr>
          <a:xfrm>
            <a:off x="2282232" y="1064258"/>
            <a:ext cx="989045" cy="86774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8" name="Connecteur : en arc 7">
            <a:extLst>
              <a:ext uri="{FF2B5EF4-FFF2-40B4-BE49-F238E27FC236}">
                <a16:creationId xmlns:a16="http://schemas.microsoft.com/office/drawing/2014/main" id="{BE833E81-9F31-9574-23C2-B26BF955E012}"/>
              </a:ext>
            </a:extLst>
          </p:cNvPr>
          <p:cNvCxnSpPr>
            <a:stCxn id="4" idx="4"/>
            <a:endCxn id="5" idx="4"/>
          </p:cNvCxnSpPr>
          <p:nvPr/>
        </p:nvCxnSpPr>
        <p:spPr>
          <a:xfrm rot="16200000" flipH="1">
            <a:off x="6242803" y="1396427"/>
            <a:ext cx="12700" cy="5100736"/>
          </a:xfrm>
          <a:prstGeom prst="curvedConnector3">
            <a:avLst>
              <a:gd name="adj1" fmla="val 6502047"/>
            </a:avLst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CCDFBF17-D7B8-A746-B3F3-3BA0625C08F9}"/>
              </a:ext>
            </a:extLst>
          </p:cNvPr>
          <p:cNvCxnSpPr>
            <a:stCxn id="6" idx="0"/>
          </p:cNvCxnSpPr>
          <p:nvPr/>
        </p:nvCxnSpPr>
        <p:spPr>
          <a:xfrm flipH="1" flipV="1">
            <a:off x="6249152" y="4943408"/>
            <a:ext cx="1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BF571DEB-E4CC-7374-BB95-A73872B97A53}"/>
              </a:ext>
            </a:extLst>
          </p:cNvPr>
          <p:cNvSpPr/>
          <p:nvPr/>
        </p:nvSpPr>
        <p:spPr>
          <a:xfrm>
            <a:off x="1097280" y="3215572"/>
            <a:ext cx="1188720" cy="5946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</a:rPr>
              <a:t>Decision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A18D3733-4566-D31B-7A13-B4F1C4B4491F}"/>
              </a:ext>
            </a:extLst>
          </p:cNvPr>
          <p:cNvCxnSpPr>
            <a:stCxn id="11" idx="3"/>
            <a:endCxn id="4" idx="2"/>
          </p:cNvCxnSpPr>
          <p:nvPr/>
        </p:nvCxnSpPr>
        <p:spPr>
          <a:xfrm>
            <a:off x="2286000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080312F-4EFE-CAE4-27D4-A545E44C6821}"/>
              </a:ext>
            </a:extLst>
          </p:cNvPr>
          <p:cNvSpPr txBox="1"/>
          <p:nvPr/>
        </p:nvSpPr>
        <p:spPr>
          <a:xfrm>
            <a:off x="1564886" y="2846240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6EEF733-5409-44B2-8156-EEF351DEC488}"/>
              </a:ext>
            </a:extLst>
          </p:cNvPr>
          <p:cNvSpPr txBox="1"/>
          <p:nvPr/>
        </p:nvSpPr>
        <p:spPr>
          <a:xfrm>
            <a:off x="2953826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6707FEE-0DB6-8CF2-5174-71AE8091B8F9}"/>
              </a:ext>
            </a:extLst>
          </p:cNvPr>
          <p:cNvSpPr txBox="1"/>
          <p:nvPr/>
        </p:nvSpPr>
        <p:spPr>
          <a:xfrm>
            <a:off x="8881293" y="4004279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3</a:t>
            </a:r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2D864CE0-DA36-5B8D-9A94-0B6F635BC6AA}"/>
              </a:ext>
            </a:extLst>
          </p:cNvPr>
          <p:cNvCxnSpPr>
            <a:cxnSpLocks/>
          </p:cNvCxnSpPr>
          <p:nvPr/>
        </p:nvCxnSpPr>
        <p:spPr>
          <a:xfrm flipH="1">
            <a:off x="2776754" y="1932005"/>
            <a:ext cx="1" cy="1580915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4901D693-5AC3-C7EC-9AFC-416ACC3FA6EE}"/>
              </a:ext>
            </a:extLst>
          </p:cNvPr>
          <p:cNvCxnSpPr>
            <a:cxnSpLocks/>
          </p:cNvCxnSpPr>
          <p:nvPr/>
        </p:nvCxnSpPr>
        <p:spPr>
          <a:xfrm flipV="1">
            <a:off x="9287693" y="3512920"/>
            <a:ext cx="300280" cy="2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9706820-7569-4C01-9E69-47109E68DA61}"/>
              </a:ext>
            </a:extLst>
          </p:cNvPr>
          <p:cNvSpPr/>
          <p:nvPr/>
        </p:nvSpPr>
        <p:spPr>
          <a:xfrm>
            <a:off x="9643456" y="3281671"/>
            <a:ext cx="950769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Impact</a:t>
            </a:r>
          </a:p>
        </p:txBody>
      </p:sp>
      <p:sp>
        <p:nvSpPr>
          <p:cNvPr id="26" name="Flèche : bas 25">
            <a:extLst>
              <a:ext uri="{FF2B5EF4-FFF2-40B4-BE49-F238E27FC236}">
                <a16:creationId xmlns:a16="http://schemas.microsoft.com/office/drawing/2014/main" id="{0282EC83-CC54-470E-2BBD-456C9552BE9A}"/>
              </a:ext>
            </a:extLst>
          </p:cNvPr>
          <p:cNvSpPr/>
          <p:nvPr/>
        </p:nvSpPr>
        <p:spPr>
          <a:xfrm>
            <a:off x="9978159" y="3924777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A7CDDA6-468C-638C-B093-14B3D6D3CBCA}"/>
              </a:ext>
            </a:extLst>
          </p:cNvPr>
          <p:cNvSpPr txBox="1"/>
          <p:nvPr/>
        </p:nvSpPr>
        <p:spPr>
          <a:xfrm>
            <a:off x="9704795" y="4294109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467B3F3-9EDE-5975-9232-6619C00FCDA2}"/>
              </a:ext>
            </a:extLst>
          </p:cNvPr>
          <p:cNvSpPr txBox="1"/>
          <p:nvPr/>
        </p:nvSpPr>
        <p:spPr>
          <a:xfrm>
            <a:off x="3475265" y="1170418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Technosphere</a:t>
            </a:r>
            <a:endParaRPr lang="fr-FR" i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B32FFD2-C20B-9B92-5107-B5EA984C4DB6}"/>
              </a:ext>
            </a:extLst>
          </p:cNvPr>
          <p:cNvSpPr txBox="1"/>
          <p:nvPr/>
        </p:nvSpPr>
        <p:spPr>
          <a:xfrm>
            <a:off x="1334730" y="4125111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activated</a:t>
            </a:r>
            <a:r>
              <a:rPr lang="fr-FR" i="1" dirty="0"/>
              <a:t> part of the </a:t>
            </a:r>
            <a:r>
              <a:rPr lang="fr-FR" i="1" dirty="0" err="1"/>
              <a:t>Technosphere</a:t>
            </a:r>
            <a:r>
              <a:rPr lang="fr-FR" i="1" dirty="0"/>
              <a:t> (LCI)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526399E0-3041-52E4-68A2-D0B17CE86000}"/>
              </a:ext>
            </a:extLst>
          </p:cNvPr>
          <p:cNvSpPr txBox="1"/>
          <p:nvPr/>
        </p:nvSpPr>
        <p:spPr>
          <a:xfrm>
            <a:off x="6903502" y="5837892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Ecosphere</a:t>
            </a:r>
            <a:r>
              <a:rPr lang="fr-FR" i="1" dirty="0"/>
              <a:t> and </a:t>
            </a:r>
            <a:r>
              <a:rPr lang="fr-FR" i="1" dirty="0" err="1"/>
              <a:t>its</a:t>
            </a:r>
            <a:r>
              <a:rPr lang="fr-FR" i="1" dirty="0"/>
              <a:t> </a:t>
            </a:r>
            <a:r>
              <a:rPr lang="fr-FR" i="1" dirty="0" err="1"/>
              <a:t>current</a:t>
            </a:r>
            <a:r>
              <a:rPr lang="fr-FR" i="1" dirty="0"/>
              <a:t> </a:t>
            </a:r>
            <a:r>
              <a:rPr lang="fr-FR" i="1" dirty="0" err="1"/>
              <a:t>status</a:t>
            </a:r>
            <a:endParaRPr lang="fr-FR" i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3A3D0D3-005E-5A6D-591E-718C836CF84A}"/>
              </a:ext>
            </a:extLst>
          </p:cNvPr>
          <p:cNvSpPr txBox="1"/>
          <p:nvPr/>
        </p:nvSpPr>
        <p:spPr>
          <a:xfrm>
            <a:off x="7607425" y="2143983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impacted</a:t>
            </a:r>
            <a:r>
              <a:rPr lang="fr-FR" i="1" dirty="0"/>
              <a:t> part of the </a:t>
            </a:r>
            <a:r>
              <a:rPr lang="fr-FR" i="1" dirty="0" err="1"/>
              <a:t>Ecosphere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36714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bidirectional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en-US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95E5A442-EDAE-8ECF-135F-9784784AD09C}"/>
              </a:ext>
            </a:extLst>
          </p:cNvPr>
          <p:cNvSpPr/>
          <p:nvPr/>
        </p:nvSpPr>
        <p:spPr>
          <a:xfrm>
            <a:off x="3197912" y="3079048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CBEF4469-18D4-9E60-5642-D0B53EB0FCA2}"/>
              </a:ext>
            </a:extLst>
          </p:cNvPr>
          <p:cNvSpPr/>
          <p:nvPr/>
        </p:nvSpPr>
        <p:spPr>
          <a:xfrm>
            <a:off x="8298648" y="3079048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B371369-575B-EC80-3B20-2E57730F66F2}"/>
              </a:ext>
            </a:extLst>
          </p:cNvPr>
          <p:cNvSpPr/>
          <p:nvPr/>
        </p:nvSpPr>
        <p:spPr>
          <a:xfrm>
            <a:off x="5754630" y="567586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94A6BADF-A80B-467E-FECC-00ADF61F13C3}"/>
              </a:ext>
            </a:extLst>
          </p:cNvPr>
          <p:cNvSpPr/>
          <p:nvPr/>
        </p:nvSpPr>
        <p:spPr>
          <a:xfrm>
            <a:off x="2282232" y="1064258"/>
            <a:ext cx="989045" cy="867747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8" name="Connecteur : en arc 7">
            <a:extLst>
              <a:ext uri="{FF2B5EF4-FFF2-40B4-BE49-F238E27FC236}">
                <a16:creationId xmlns:a16="http://schemas.microsoft.com/office/drawing/2014/main" id="{BE833E81-9F31-9574-23C2-B26BF955E012}"/>
              </a:ext>
            </a:extLst>
          </p:cNvPr>
          <p:cNvCxnSpPr>
            <a:stCxn id="4" idx="4"/>
            <a:endCxn id="5" idx="4"/>
          </p:cNvCxnSpPr>
          <p:nvPr/>
        </p:nvCxnSpPr>
        <p:spPr>
          <a:xfrm rot="16200000" flipH="1">
            <a:off x="6242803" y="1396427"/>
            <a:ext cx="12700" cy="5100736"/>
          </a:xfrm>
          <a:prstGeom prst="curvedConnector3">
            <a:avLst>
              <a:gd name="adj1" fmla="val 6502047"/>
            </a:avLst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CCDFBF17-D7B8-A746-B3F3-3BA0625C08F9}"/>
              </a:ext>
            </a:extLst>
          </p:cNvPr>
          <p:cNvCxnSpPr>
            <a:stCxn id="6" idx="0"/>
          </p:cNvCxnSpPr>
          <p:nvPr/>
        </p:nvCxnSpPr>
        <p:spPr>
          <a:xfrm flipH="1" flipV="1">
            <a:off x="6249152" y="4943408"/>
            <a:ext cx="1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BF571DEB-E4CC-7374-BB95-A73872B97A53}"/>
              </a:ext>
            </a:extLst>
          </p:cNvPr>
          <p:cNvSpPr/>
          <p:nvPr/>
        </p:nvSpPr>
        <p:spPr>
          <a:xfrm>
            <a:off x="1097280" y="3215572"/>
            <a:ext cx="1188720" cy="5946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</a:rPr>
              <a:t>Decision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A18D3733-4566-D31B-7A13-B4F1C4B4491F}"/>
              </a:ext>
            </a:extLst>
          </p:cNvPr>
          <p:cNvCxnSpPr>
            <a:stCxn id="11" idx="3"/>
            <a:endCxn id="4" idx="2"/>
          </p:cNvCxnSpPr>
          <p:nvPr/>
        </p:nvCxnSpPr>
        <p:spPr>
          <a:xfrm>
            <a:off x="2286000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080312F-4EFE-CAE4-27D4-A545E44C6821}"/>
              </a:ext>
            </a:extLst>
          </p:cNvPr>
          <p:cNvSpPr txBox="1"/>
          <p:nvPr/>
        </p:nvSpPr>
        <p:spPr>
          <a:xfrm>
            <a:off x="1564886" y="2846240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6EEF733-5409-44B2-8156-EEF351DEC488}"/>
              </a:ext>
            </a:extLst>
          </p:cNvPr>
          <p:cNvSpPr txBox="1"/>
          <p:nvPr/>
        </p:nvSpPr>
        <p:spPr>
          <a:xfrm>
            <a:off x="2953826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6707FEE-0DB6-8CF2-5174-71AE8091B8F9}"/>
              </a:ext>
            </a:extLst>
          </p:cNvPr>
          <p:cNvSpPr txBox="1"/>
          <p:nvPr/>
        </p:nvSpPr>
        <p:spPr>
          <a:xfrm>
            <a:off x="8881293" y="4004279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3</a:t>
            </a:r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2D864CE0-DA36-5B8D-9A94-0B6F635BC6AA}"/>
              </a:ext>
            </a:extLst>
          </p:cNvPr>
          <p:cNvCxnSpPr>
            <a:cxnSpLocks/>
          </p:cNvCxnSpPr>
          <p:nvPr/>
        </p:nvCxnSpPr>
        <p:spPr>
          <a:xfrm flipH="1">
            <a:off x="2776754" y="1932005"/>
            <a:ext cx="1" cy="1580915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4901D693-5AC3-C7EC-9AFC-416ACC3FA6EE}"/>
              </a:ext>
            </a:extLst>
          </p:cNvPr>
          <p:cNvCxnSpPr>
            <a:cxnSpLocks/>
          </p:cNvCxnSpPr>
          <p:nvPr/>
        </p:nvCxnSpPr>
        <p:spPr>
          <a:xfrm flipV="1">
            <a:off x="9287693" y="3512920"/>
            <a:ext cx="300280" cy="2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9706820-7569-4C01-9E69-47109E68DA61}"/>
              </a:ext>
            </a:extLst>
          </p:cNvPr>
          <p:cNvSpPr/>
          <p:nvPr/>
        </p:nvSpPr>
        <p:spPr>
          <a:xfrm>
            <a:off x="9643456" y="3281671"/>
            <a:ext cx="950769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Impact</a:t>
            </a:r>
          </a:p>
        </p:txBody>
      </p:sp>
      <p:sp>
        <p:nvSpPr>
          <p:cNvPr id="26" name="Flèche : bas 25">
            <a:extLst>
              <a:ext uri="{FF2B5EF4-FFF2-40B4-BE49-F238E27FC236}">
                <a16:creationId xmlns:a16="http://schemas.microsoft.com/office/drawing/2014/main" id="{0282EC83-CC54-470E-2BBD-456C9552BE9A}"/>
              </a:ext>
            </a:extLst>
          </p:cNvPr>
          <p:cNvSpPr/>
          <p:nvPr/>
        </p:nvSpPr>
        <p:spPr>
          <a:xfrm>
            <a:off x="9978159" y="3924777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A7CDDA6-468C-638C-B093-14B3D6D3CBCA}"/>
              </a:ext>
            </a:extLst>
          </p:cNvPr>
          <p:cNvSpPr txBox="1"/>
          <p:nvPr/>
        </p:nvSpPr>
        <p:spPr>
          <a:xfrm>
            <a:off x="9704795" y="4294109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cxnSp>
        <p:nvCxnSpPr>
          <p:cNvPr id="2" name="Connecteur : en arc 1">
            <a:extLst>
              <a:ext uri="{FF2B5EF4-FFF2-40B4-BE49-F238E27FC236}">
                <a16:creationId xmlns:a16="http://schemas.microsoft.com/office/drawing/2014/main" id="{269725AF-05D6-5301-EB30-D8872A7B0E01}"/>
              </a:ext>
            </a:extLst>
          </p:cNvPr>
          <p:cNvCxnSpPr>
            <a:cxnSpLocks/>
          </p:cNvCxnSpPr>
          <p:nvPr/>
        </p:nvCxnSpPr>
        <p:spPr>
          <a:xfrm rot="16200000" flipV="1">
            <a:off x="6232684" y="515979"/>
            <a:ext cx="12700" cy="5100736"/>
          </a:xfrm>
          <a:prstGeom prst="curvedConnector3">
            <a:avLst>
              <a:gd name="adj1" fmla="val 5326528"/>
            </a:avLst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27967DC5-FEBF-2422-4942-580CB45E86CA}"/>
              </a:ext>
            </a:extLst>
          </p:cNvPr>
          <p:cNvSpPr txBox="1"/>
          <p:nvPr/>
        </p:nvSpPr>
        <p:spPr>
          <a:xfrm>
            <a:off x="6035833" y="3335422"/>
            <a:ext cx="40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∞</a:t>
            </a:r>
            <a:endParaRPr lang="fr-FR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/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fr-F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fr-F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𝐼𝑚𝑝𝑎𝑐𝑡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blipFill>
                <a:blip r:embed="rId3"/>
                <a:stretch>
                  <a:fillRect r="-814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Flèche : bas 24">
            <a:extLst>
              <a:ext uri="{FF2B5EF4-FFF2-40B4-BE49-F238E27FC236}">
                <a16:creationId xmlns:a16="http://schemas.microsoft.com/office/drawing/2014/main" id="{2EB9B3DA-E717-77EC-F01B-40A43741F37F}"/>
              </a:ext>
            </a:extLst>
          </p:cNvPr>
          <p:cNvSpPr/>
          <p:nvPr/>
        </p:nvSpPr>
        <p:spPr>
          <a:xfrm>
            <a:off x="11193496" y="3940636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547238C8-ED85-2435-F31B-5F2ABD8B77CE}"/>
              </a:ext>
            </a:extLst>
          </p:cNvPr>
          <p:cNvSpPr txBox="1"/>
          <p:nvPr/>
        </p:nvSpPr>
        <p:spPr>
          <a:xfrm>
            <a:off x="10920132" y="4309968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0CB6EEB-0BD3-8AFC-A5F5-CD99F4BEB1A0}"/>
              </a:ext>
            </a:extLst>
          </p:cNvPr>
          <p:cNvSpPr txBox="1"/>
          <p:nvPr/>
        </p:nvSpPr>
        <p:spPr>
          <a:xfrm>
            <a:off x="3475265" y="1170418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Technosphere</a:t>
            </a:r>
            <a:endParaRPr lang="fr-FR" i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D92027EB-2A06-A73D-1FAA-7D9C8BF264D2}"/>
              </a:ext>
            </a:extLst>
          </p:cNvPr>
          <p:cNvSpPr txBox="1"/>
          <p:nvPr/>
        </p:nvSpPr>
        <p:spPr>
          <a:xfrm>
            <a:off x="1334730" y="4125111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activated</a:t>
            </a:r>
            <a:r>
              <a:rPr lang="fr-FR" i="1" dirty="0"/>
              <a:t> part of the </a:t>
            </a:r>
            <a:r>
              <a:rPr lang="fr-FR" i="1" dirty="0" err="1"/>
              <a:t>Technosphere</a:t>
            </a:r>
            <a:r>
              <a:rPr lang="fr-FR" i="1" dirty="0"/>
              <a:t> (LCI)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3C6F147-A2F0-875F-8622-FD23D1183BA1}"/>
              </a:ext>
            </a:extLst>
          </p:cNvPr>
          <p:cNvSpPr txBox="1"/>
          <p:nvPr/>
        </p:nvSpPr>
        <p:spPr>
          <a:xfrm>
            <a:off x="6903502" y="5837892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Ecosphere</a:t>
            </a:r>
            <a:r>
              <a:rPr lang="fr-FR" i="1" dirty="0"/>
              <a:t> and </a:t>
            </a:r>
            <a:r>
              <a:rPr lang="fr-FR" i="1" dirty="0" err="1"/>
              <a:t>its</a:t>
            </a:r>
            <a:r>
              <a:rPr lang="fr-FR" i="1" dirty="0"/>
              <a:t> </a:t>
            </a:r>
            <a:r>
              <a:rPr lang="fr-FR" i="1" dirty="0" err="1"/>
              <a:t>current</a:t>
            </a:r>
            <a:r>
              <a:rPr lang="fr-FR" i="1" dirty="0"/>
              <a:t> </a:t>
            </a:r>
            <a:r>
              <a:rPr lang="fr-FR" i="1" dirty="0" err="1"/>
              <a:t>status</a:t>
            </a:r>
            <a:endParaRPr lang="fr-FR" i="1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82450789-E956-77C6-35C5-8CE2C9BFC253}"/>
              </a:ext>
            </a:extLst>
          </p:cNvPr>
          <p:cNvSpPr txBox="1"/>
          <p:nvPr/>
        </p:nvSpPr>
        <p:spPr>
          <a:xfrm>
            <a:off x="7983345" y="2106376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impacted</a:t>
            </a:r>
            <a:r>
              <a:rPr lang="fr-FR" i="1" dirty="0"/>
              <a:t> part of the </a:t>
            </a:r>
            <a:r>
              <a:rPr lang="fr-FR" i="1" dirty="0" err="1"/>
              <a:t>Ecosphere</a:t>
            </a:r>
            <a:endParaRPr lang="fr-FR" i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78EA3CBC-9738-FA1F-9114-7970557FF9F0}"/>
              </a:ext>
            </a:extLst>
          </p:cNvPr>
          <p:cNvSpPr txBox="1"/>
          <p:nvPr/>
        </p:nvSpPr>
        <p:spPr>
          <a:xfrm>
            <a:off x="1072559" y="5527710"/>
            <a:ext cx="2897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>
                <a:solidFill>
                  <a:srgbClr val="FF0000"/>
                </a:solidFill>
              </a:rPr>
              <a:t>What</a:t>
            </a:r>
            <a:r>
              <a:rPr lang="fr-FR" i="1" dirty="0">
                <a:solidFill>
                  <a:srgbClr val="FF0000"/>
                </a:solidFill>
              </a:rPr>
              <a:t> </a:t>
            </a:r>
            <a:r>
              <a:rPr lang="fr-FR" i="1" dirty="0" err="1">
                <a:solidFill>
                  <a:srgbClr val="FF0000"/>
                </a:solidFill>
              </a:rPr>
              <a:t>is</a:t>
            </a:r>
            <a:r>
              <a:rPr lang="fr-FR" i="1" dirty="0">
                <a:solidFill>
                  <a:srgbClr val="FF0000"/>
                </a:solidFill>
              </a:rPr>
              <a:t> the feedback-</a:t>
            </a:r>
            <a:r>
              <a:rPr lang="fr-FR" i="1" dirty="0" err="1">
                <a:solidFill>
                  <a:srgbClr val="FF0000"/>
                </a:solidFill>
              </a:rPr>
              <a:t>aware</a:t>
            </a:r>
            <a:r>
              <a:rPr lang="fr-FR" i="1" dirty="0">
                <a:solidFill>
                  <a:srgbClr val="FF0000"/>
                </a:solidFill>
              </a:rPr>
              <a:t> impact of 1 truck?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95EBBC21-0944-98B8-BAE8-9A0CF588C473}"/>
              </a:ext>
            </a:extLst>
          </p:cNvPr>
          <p:cNvSpPr txBox="1"/>
          <p:nvPr/>
        </p:nvSpPr>
        <p:spPr>
          <a:xfrm>
            <a:off x="9062563" y="5532525"/>
            <a:ext cx="2897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>
                <a:solidFill>
                  <a:srgbClr val="FF0000"/>
                </a:solidFill>
              </a:rPr>
              <a:t>What</a:t>
            </a:r>
            <a:r>
              <a:rPr lang="fr-FR" i="1" dirty="0">
                <a:solidFill>
                  <a:srgbClr val="FF0000"/>
                </a:solidFill>
              </a:rPr>
              <a:t> </a:t>
            </a:r>
            <a:r>
              <a:rPr lang="fr-FR" i="1" dirty="0" err="1">
                <a:solidFill>
                  <a:srgbClr val="FF0000"/>
                </a:solidFill>
              </a:rPr>
              <a:t>is</a:t>
            </a:r>
            <a:r>
              <a:rPr lang="fr-FR" i="1" dirty="0">
                <a:solidFill>
                  <a:srgbClr val="FF0000"/>
                </a:solidFill>
              </a:rPr>
              <a:t> the feedback-</a:t>
            </a:r>
            <a:r>
              <a:rPr lang="fr-FR" i="1" dirty="0" err="1">
                <a:solidFill>
                  <a:srgbClr val="FF0000"/>
                </a:solidFill>
              </a:rPr>
              <a:t>aware</a:t>
            </a:r>
            <a:r>
              <a:rPr lang="fr-FR" i="1" dirty="0">
                <a:solidFill>
                  <a:srgbClr val="FF0000"/>
                </a:solidFill>
              </a:rPr>
              <a:t> impact of 1 kg CO</a:t>
            </a:r>
            <a:r>
              <a:rPr lang="fr-FR" i="1" baseline="-25000" dirty="0">
                <a:solidFill>
                  <a:srgbClr val="FF0000"/>
                </a:solidFill>
              </a:rPr>
              <a:t>2</a:t>
            </a:r>
            <a:r>
              <a:rPr lang="fr-FR" i="1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2913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9" grpId="0"/>
      <p:bldP spid="3" grpId="0"/>
      <p:bldP spid="23" grpId="0"/>
      <p:bldP spid="25" grpId="0" animBg="1"/>
      <p:bldP spid="27" grpId="0"/>
      <p:bldP spid="20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A first matrix-</a:t>
            </a:r>
            <a:r>
              <a:rPr lang="fr-FR" dirty="0" err="1"/>
              <a:t>based</a:t>
            </a:r>
            <a:r>
              <a:rPr lang="fr-FR" dirty="0"/>
              <a:t> </a:t>
            </a:r>
            <a:r>
              <a:rPr lang="fr-FR" dirty="0" err="1"/>
              <a:t>proposal</a:t>
            </a:r>
            <a:r>
              <a:rPr lang="fr-FR" dirty="0"/>
              <a:t> for </a:t>
            </a:r>
            <a:r>
              <a:rPr lang="fr-FR" dirty="0" err="1"/>
              <a:t>bidirectional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7A84BA-AB64-3B8E-3A6A-1F8756D252EB}"/>
              </a:ext>
            </a:extLst>
          </p:cNvPr>
          <p:cNvSpPr/>
          <p:nvPr/>
        </p:nvSpPr>
        <p:spPr>
          <a:xfrm>
            <a:off x="3252777" y="5337111"/>
            <a:ext cx="6096000" cy="6032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05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Weidema</a:t>
            </a:r>
            <a:r>
              <a:rPr lang="en-U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B. P., Schmidt, J., </a:t>
            </a:r>
            <a:r>
              <a:rPr lang="en-US" sz="105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Fantke</a:t>
            </a:r>
            <a:r>
              <a:rPr lang="en-U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P., &amp; </a:t>
            </a:r>
            <a:r>
              <a:rPr lang="en-US" sz="105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Pauliuk</a:t>
            </a:r>
            <a:r>
              <a:rPr lang="en-U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S. (2018). On the boundary between economy and environment in life cycle assessment. </a:t>
            </a:r>
            <a:r>
              <a:rPr lang="en-US" sz="105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International Journal of Life Cycle Assessment</a:t>
            </a:r>
            <a:r>
              <a:rPr lang="en-U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5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23</a:t>
            </a:r>
            <a:r>
              <a:rPr lang="en-U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(9), 1839‑1846. https://doi.org/10.1007/s11367-017-1398-4</a:t>
            </a:r>
            <a:endParaRPr lang="en-US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D67F203-3E31-7721-02C2-A5C65B489A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828"/>
          <a:stretch/>
        </p:blipFill>
        <p:spPr>
          <a:xfrm>
            <a:off x="2107818" y="1782395"/>
            <a:ext cx="7596374" cy="3192644"/>
          </a:xfrm>
          <a:prstGeom prst="rect">
            <a:avLst/>
          </a:prstGeom>
        </p:spPr>
      </p:pic>
      <p:sp>
        <p:nvSpPr>
          <p:cNvPr id="13" name="Ellipse 12">
            <a:extLst>
              <a:ext uri="{FF2B5EF4-FFF2-40B4-BE49-F238E27FC236}">
                <a16:creationId xmlns:a16="http://schemas.microsoft.com/office/drawing/2014/main" id="{A703CF6A-32FA-392B-391C-CB18FA7ECB5E}"/>
              </a:ext>
            </a:extLst>
          </p:cNvPr>
          <p:cNvSpPr/>
          <p:nvPr/>
        </p:nvSpPr>
        <p:spPr>
          <a:xfrm>
            <a:off x="4745289" y="2753876"/>
            <a:ext cx="184423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533E2BB-F904-68E8-914E-6F858C9E584F}"/>
              </a:ext>
            </a:extLst>
          </p:cNvPr>
          <p:cNvSpPr/>
          <p:nvPr/>
        </p:nvSpPr>
        <p:spPr>
          <a:xfrm>
            <a:off x="4745289" y="3304421"/>
            <a:ext cx="184423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DFB05C48-99FB-39BB-CF90-E36106EF61A8}"/>
              </a:ext>
            </a:extLst>
          </p:cNvPr>
          <p:cNvSpPr/>
          <p:nvPr/>
        </p:nvSpPr>
        <p:spPr>
          <a:xfrm>
            <a:off x="6347632" y="3304421"/>
            <a:ext cx="184423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609C7959-D07F-A37B-5043-EA3253FC5A4C}"/>
              </a:ext>
            </a:extLst>
          </p:cNvPr>
          <p:cNvSpPr/>
          <p:nvPr/>
        </p:nvSpPr>
        <p:spPr>
          <a:xfrm>
            <a:off x="6343622" y="3495699"/>
            <a:ext cx="184423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725728D-2EAD-2094-185B-7DA698FE72B0}"/>
              </a:ext>
            </a:extLst>
          </p:cNvPr>
          <p:cNvSpPr/>
          <p:nvPr/>
        </p:nvSpPr>
        <p:spPr>
          <a:xfrm>
            <a:off x="6866155" y="3495699"/>
            <a:ext cx="184423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8EDE419C-A4F8-9606-2749-BFAB1F6BD9F0}"/>
              </a:ext>
            </a:extLst>
          </p:cNvPr>
          <p:cNvSpPr/>
          <p:nvPr/>
        </p:nvSpPr>
        <p:spPr>
          <a:xfrm>
            <a:off x="6740150" y="3673886"/>
            <a:ext cx="436433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4C054D47-C2C3-9D48-23CA-073F96879FCB}"/>
              </a:ext>
            </a:extLst>
          </p:cNvPr>
          <p:cNvSpPr/>
          <p:nvPr/>
        </p:nvSpPr>
        <p:spPr>
          <a:xfrm>
            <a:off x="6846680" y="3856725"/>
            <a:ext cx="228524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5D55AA47-2FA8-CB6F-A8D5-F601FEA07EF8}"/>
              </a:ext>
            </a:extLst>
          </p:cNvPr>
          <p:cNvSpPr/>
          <p:nvPr/>
        </p:nvSpPr>
        <p:spPr>
          <a:xfrm>
            <a:off x="8025555" y="3832563"/>
            <a:ext cx="228524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80784B7E-F977-9D4F-2033-A9BA16573A6B}"/>
              </a:ext>
            </a:extLst>
          </p:cNvPr>
          <p:cNvSpPr/>
          <p:nvPr/>
        </p:nvSpPr>
        <p:spPr>
          <a:xfrm>
            <a:off x="7404058" y="3644579"/>
            <a:ext cx="228524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6D047456-FF8B-86F2-3F98-BB2F2CC57831}"/>
              </a:ext>
            </a:extLst>
          </p:cNvPr>
          <p:cNvSpPr/>
          <p:nvPr/>
        </p:nvSpPr>
        <p:spPr>
          <a:xfrm>
            <a:off x="7413014" y="2940580"/>
            <a:ext cx="228524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A17CB55A-AE9A-4F53-1E53-80F48432123D}"/>
              </a:ext>
            </a:extLst>
          </p:cNvPr>
          <p:cNvSpPr/>
          <p:nvPr/>
        </p:nvSpPr>
        <p:spPr>
          <a:xfrm>
            <a:off x="7986330" y="2753876"/>
            <a:ext cx="324474" cy="148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id="{23F135B6-AF8D-80B8-D3F3-8BC662B9FED9}"/>
              </a:ext>
            </a:extLst>
          </p:cNvPr>
          <p:cNvCxnSpPr/>
          <p:nvPr/>
        </p:nvCxnSpPr>
        <p:spPr>
          <a:xfrm>
            <a:off x="5018905" y="2828316"/>
            <a:ext cx="0" cy="58148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>
            <a:extLst>
              <a:ext uri="{FF2B5EF4-FFF2-40B4-BE49-F238E27FC236}">
                <a16:creationId xmlns:a16="http://schemas.microsoft.com/office/drawing/2014/main" id="{AA6578B0-720B-E3BA-0252-2A06CCBA8DCA}"/>
              </a:ext>
            </a:extLst>
          </p:cNvPr>
          <p:cNvCxnSpPr/>
          <p:nvPr/>
        </p:nvCxnSpPr>
        <p:spPr>
          <a:xfrm>
            <a:off x="5018905" y="3411467"/>
            <a:ext cx="1246935" cy="1808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avec flèche 33">
            <a:extLst>
              <a:ext uri="{FF2B5EF4-FFF2-40B4-BE49-F238E27FC236}">
                <a16:creationId xmlns:a16="http://schemas.microsoft.com/office/drawing/2014/main" id="{6DD7D312-5F08-2D69-5FDE-43F6DE5B4AE2}"/>
              </a:ext>
            </a:extLst>
          </p:cNvPr>
          <p:cNvCxnSpPr/>
          <p:nvPr/>
        </p:nvCxnSpPr>
        <p:spPr>
          <a:xfrm>
            <a:off x="6253028" y="3409802"/>
            <a:ext cx="3113" cy="22846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>
            <a:extLst>
              <a:ext uri="{FF2B5EF4-FFF2-40B4-BE49-F238E27FC236}">
                <a16:creationId xmlns:a16="http://schemas.microsoft.com/office/drawing/2014/main" id="{F1C3DD2A-0367-AE2B-BBB5-8A4B0A212E40}"/>
              </a:ext>
            </a:extLst>
          </p:cNvPr>
          <p:cNvCxnSpPr/>
          <p:nvPr/>
        </p:nvCxnSpPr>
        <p:spPr>
          <a:xfrm flipV="1">
            <a:off x="6253028" y="3638262"/>
            <a:ext cx="487122" cy="166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>
            <a:extLst>
              <a:ext uri="{FF2B5EF4-FFF2-40B4-BE49-F238E27FC236}">
                <a16:creationId xmlns:a16="http://schemas.microsoft.com/office/drawing/2014/main" id="{6E9A54FB-6822-2012-D4AD-2A4F7605FBF7}"/>
              </a:ext>
            </a:extLst>
          </p:cNvPr>
          <p:cNvCxnSpPr/>
          <p:nvPr/>
        </p:nvCxnSpPr>
        <p:spPr>
          <a:xfrm>
            <a:off x="6725353" y="3644579"/>
            <a:ext cx="4855" cy="39650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>
            <a:extLst>
              <a:ext uri="{FF2B5EF4-FFF2-40B4-BE49-F238E27FC236}">
                <a16:creationId xmlns:a16="http://schemas.microsoft.com/office/drawing/2014/main" id="{378F7924-75EF-5E31-E82F-A4673F4426E5}"/>
              </a:ext>
            </a:extLst>
          </p:cNvPr>
          <p:cNvCxnSpPr/>
          <p:nvPr/>
        </p:nvCxnSpPr>
        <p:spPr>
          <a:xfrm>
            <a:off x="6723278" y="4035164"/>
            <a:ext cx="1263052" cy="439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>
            <a:extLst>
              <a:ext uri="{FF2B5EF4-FFF2-40B4-BE49-F238E27FC236}">
                <a16:creationId xmlns:a16="http://schemas.microsoft.com/office/drawing/2014/main" id="{FB92FD08-CCB0-406D-513A-422EE48291AC}"/>
              </a:ext>
            </a:extLst>
          </p:cNvPr>
          <p:cNvCxnSpPr/>
          <p:nvPr/>
        </p:nvCxnSpPr>
        <p:spPr>
          <a:xfrm flipV="1">
            <a:off x="7096577" y="3671982"/>
            <a:ext cx="307481" cy="373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>
            <a:extLst>
              <a:ext uri="{FF2B5EF4-FFF2-40B4-BE49-F238E27FC236}">
                <a16:creationId xmlns:a16="http://schemas.microsoft.com/office/drawing/2014/main" id="{8BFD611F-3D96-768C-56D0-D35EE102639B}"/>
              </a:ext>
            </a:extLst>
          </p:cNvPr>
          <p:cNvCxnSpPr/>
          <p:nvPr/>
        </p:nvCxnSpPr>
        <p:spPr>
          <a:xfrm flipH="1" flipV="1">
            <a:off x="7388688" y="3029105"/>
            <a:ext cx="5112" cy="64287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>
            <a:extLst>
              <a:ext uri="{FF2B5EF4-FFF2-40B4-BE49-F238E27FC236}">
                <a16:creationId xmlns:a16="http://schemas.microsoft.com/office/drawing/2014/main" id="{20830786-4200-38C6-43CD-65DE3DFFEEC4}"/>
              </a:ext>
            </a:extLst>
          </p:cNvPr>
          <p:cNvCxnSpPr/>
          <p:nvPr/>
        </p:nvCxnSpPr>
        <p:spPr>
          <a:xfrm flipH="1" flipV="1">
            <a:off x="7969378" y="2828316"/>
            <a:ext cx="5113" cy="122436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>
            <a:extLst>
              <a:ext uri="{FF2B5EF4-FFF2-40B4-BE49-F238E27FC236}">
                <a16:creationId xmlns:a16="http://schemas.microsoft.com/office/drawing/2014/main" id="{38AEBD09-7B59-33A5-C65E-1BDCFF697493}"/>
              </a:ext>
            </a:extLst>
          </p:cNvPr>
          <p:cNvSpPr txBox="1"/>
          <p:nvPr/>
        </p:nvSpPr>
        <p:spPr>
          <a:xfrm>
            <a:off x="8055780" y="2835517"/>
            <a:ext cx="584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?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457DC2E-9BF1-7AC3-3189-590F3F051B3F}"/>
              </a:ext>
            </a:extLst>
          </p:cNvPr>
          <p:cNvSpPr txBox="1"/>
          <p:nvPr/>
        </p:nvSpPr>
        <p:spPr>
          <a:xfrm>
            <a:off x="3151428" y="6133224"/>
            <a:ext cx="638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 </a:t>
            </a:r>
            <a:r>
              <a:rPr lang="fr-FR" b="1" dirty="0" err="1"/>
              <a:t>breakthrough</a:t>
            </a:r>
            <a:r>
              <a:rPr lang="fr-FR" b="1" dirty="0"/>
              <a:t>… and </a:t>
            </a:r>
            <a:r>
              <a:rPr lang="fr-FR" b="1" dirty="0" err="1"/>
              <a:t>yet</a:t>
            </a:r>
            <a:r>
              <a:rPr lang="fr-FR" b="1" dirty="0"/>
              <a:t> Feedback-</a:t>
            </a:r>
            <a:r>
              <a:rPr lang="fr-FR" b="1" dirty="0" err="1"/>
              <a:t>aware</a:t>
            </a:r>
            <a:r>
              <a:rPr lang="fr-FR" b="1" dirty="0"/>
              <a:t> LCA </a:t>
            </a:r>
            <a:r>
              <a:rPr lang="fr-FR" b="1" dirty="0" err="1"/>
              <a:t>is</a:t>
            </a:r>
            <a:r>
              <a:rPr lang="fr-FR" b="1" dirty="0"/>
              <a:t> not </a:t>
            </a:r>
            <a:r>
              <a:rPr lang="fr-FR" b="1" dirty="0" err="1"/>
              <a:t>here</a:t>
            </a:r>
            <a:r>
              <a:rPr lang="fr-FR" b="1" dirty="0"/>
              <a:t> </a:t>
            </a:r>
            <a:r>
              <a:rPr lang="fr-FR" b="1" dirty="0" err="1"/>
              <a:t>yet</a:t>
            </a:r>
            <a:r>
              <a:rPr lang="fr-FR" b="1" dirty="0"/>
              <a:t>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1A074F1-C77C-2334-B70A-8F35CA03D29F}"/>
              </a:ext>
            </a:extLst>
          </p:cNvPr>
          <p:cNvSpPr txBox="1"/>
          <p:nvPr/>
        </p:nvSpPr>
        <p:spPr>
          <a:xfrm>
            <a:off x="6828449" y="2845635"/>
            <a:ext cx="584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?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2D6D64-726D-30E1-7C81-C212EA72759F}"/>
              </a:ext>
            </a:extLst>
          </p:cNvPr>
          <p:cNvSpPr txBox="1"/>
          <p:nvPr/>
        </p:nvSpPr>
        <p:spPr>
          <a:xfrm>
            <a:off x="7915897" y="3893999"/>
            <a:ext cx="584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2607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9" grpId="0" animBg="1"/>
      <p:bldP spid="20" grpId="0" animBg="1"/>
      <p:bldP spid="23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4" grpId="0"/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bidirectional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en-US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95E5A442-EDAE-8ECF-135F-9784784AD09C}"/>
              </a:ext>
            </a:extLst>
          </p:cNvPr>
          <p:cNvSpPr/>
          <p:nvPr/>
        </p:nvSpPr>
        <p:spPr>
          <a:xfrm>
            <a:off x="3197912" y="3079048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CBEF4469-18D4-9E60-5642-D0B53EB0FCA2}"/>
              </a:ext>
            </a:extLst>
          </p:cNvPr>
          <p:cNvSpPr/>
          <p:nvPr/>
        </p:nvSpPr>
        <p:spPr>
          <a:xfrm>
            <a:off x="8298648" y="3079048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B371369-575B-EC80-3B20-2E57730F66F2}"/>
              </a:ext>
            </a:extLst>
          </p:cNvPr>
          <p:cNvSpPr/>
          <p:nvPr/>
        </p:nvSpPr>
        <p:spPr>
          <a:xfrm>
            <a:off x="5754630" y="567586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94A6BADF-A80B-467E-FECC-00ADF61F13C3}"/>
              </a:ext>
            </a:extLst>
          </p:cNvPr>
          <p:cNvSpPr/>
          <p:nvPr/>
        </p:nvSpPr>
        <p:spPr>
          <a:xfrm>
            <a:off x="2282232" y="1064258"/>
            <a:ext cx="989045" cy="867747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8" name="Connecteur : en arc 7">
            <a:extLst>
              <a:ext uri="{FF2B5EF4-FFF2-40B4-BE49-F238E27FC236}">
                <a16:creationId xmlns:a16="http://schemas.microsoft.com/office/drawing/2014/main" id="{BE833E81-9F31-9574-23C2-B26BF955E012}"/>
              </a:ext>
            </a:extLst>
          </p:cNvPr>
          <p:cNvCxnSpPr>
            <a:stCxn id="4" idx="4"/>
            <a:endCxn id="5" idx="4"/>
          </p:cNvCxnSpPr>
          <p:nvPr/>
        </p:nvCxnSpPr>
        <p:spPr>
          <a:xfrm rot="16200000" flipH="1">
            <a:off x="6242803" y="1396427"/>
            <a:ext cx="12700" cy="5100736"/>
          </a:xfrm>
          <a:prstGeom prst="curvedConnector3">
            <a:avLst>
              <a:gd name="adj1" fmla="val 6502047"/>
            </a:avLst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CCDFBF17-D7B8-A746-B3F3-3BA0625C08F9}"/>
              </a:ext>
            </a:extLst>
          </p:cNvPr>
          <p:cNvCxnSpPr>
            <a:stCxn id="6" idx="0"/>
          </p:cNvCxnSpPr>
          <p:nvPr/>
        </p:nvCxnSpPr>
        <p:spPr>
          <a:xfrm flipH="1" flipV="1">
            <a:off x="6249152" y="4943408"/>
            <a:ext cx="1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BF571DEB-E4CC-7374-BB95-A73872B97A53}"/>
              </a:ext>
            </a:extLst>
          </p:cNvPr>
          <p:cNvSpPr/>
          <p:nvPr/>
        </p:nvSpPr>
        <p:spPr>
          <a:xfrm>
            <a:off x="1097280" y="3215572"/>
            <a:ext cx="1188720" cy="5946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</a:rPr>
              <a:t>Decision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A18D3733-4566-D31B-7A13-B4F1C4B4491F}"/>
              </a:ext>
            </a:extLst>
          </p:cNvPr>
          <p:cNvCxnSpPr>
            <a:stCxn id="11" idx="3"/>
            <a:endCxn id="4" idx="2"/>
          </p:cNvCxnSpPr>
          <p:nvPr/>
        </p:nvCxnSpPr>
        <p:spPr>
          <a:xfrm>
            <a:off x="2286000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080312F-4EFE-CAE4-27D4-A545E44C6821}"/>
              </a:ext>
            </a:extLst>
          </p:cNvPr>
          <p:cNvSpPr txBox="1"/>
          <p:nvPr/>
        </p:nvSpPr>
        <p:spPr>
          <a:xfrm>
            <a:off x="1564886" y="2846240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6EEF733-5409-44B2-8156-EEF351DEC488}"/>
              </a:ext>
            </a:extLst>
          </p:cNvPr>
          <p:cNvSpPr txBox="1"/>
          <p:nvPr/>
        </p:nvSpPr>
        <p:spPr>
          <a:xfrm>
            <a:off x="2953826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6707FEE-0DB6-8CF2-5174-71AE8091B8F9}"/>
              </a:ext>
            </a:extLst>
          </p:cNvPr>
          <p:cNvSpPr txBox="1"/>
          <p:nvPr/>
        </p:nvSpPr>
        <p:spPr>
          <a:xfrm>
            <a:off x="8881293" y="4004279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3</a:t>
            </a:r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2D864CE0-DA36-5B8D-9A94-0B6F635BC6AA}"/>
              </a:ext>
            </a:extLst>
          </p:cNvPr>
          <p:cNvCxnSpPr>
            <a:cxnSpLocks/>
          </p:cNvCxnSpPr>
          <p:nvPr/>
        </p:nvCxnSpPr>
        <p:spPr>
          <a:xfrm flipH="1">
            <a:off x="2776754" y="1932005"/>
            <a:ext cx="1" cy="1580915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4901D693-5AC3-C7EC-9AFC-416ACC3FA6EE}"/>
              </a:ext>
            </a:extLst>
          </p:cNvPr>
          <p:cNvCxnSpPr>
            <a:cxnSpLocks/>
          </p:cNvCxnSpPr>
          <p:nvPr/>
        </p:nvCxnSpPr>
        <p:spPr>
          <a:xfrm flipV="1">
            <a:off x="9287693" y="3512920"/>
            <a:ext cx="300280" cy="2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9706820-7569-4C01-9E69-47109E68DA61}"/>
              </a:ext>
            </a:extLst>
          </p:cNvPr>
          <p:cNvSpPr/>
          <p:nvPr/>
        </p:nvSpPr>
        <p:spPr>
          <a:xfrm>
            <a:off x="9643456" y="3281671"/>
            <a:ext cx="950769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Impact</a:t>
            </a:r>
          </a:p>
        </p:txBody>
      </p:sp>
      <p:sp>
        <p:nvSpPr>
          <p:cNvPr id="26" name="Flèche : bas 25">
            <a:extLst>
              <a:ext uri="{FF2B5EF4-FFF2-40B4-BE49-F238E27FC236}">
                <a16:creationId xmlns:a16="http://schemas.microsoft.com/office/drawing/2014/main" id="{0282EC83-CC54-470E-2BBD-456C9552BE9A}"/>
              </a:ext>
            </a:extLst>
          </p:cNvPr>
          <p:cNvSpPr/>
          <p:nvPr/>
        </p:nvSpPr>
        <p:spPr>
          <a:xfrm>
            <a:off x="9978159" y="3924777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A7CDDA6-468C-638C-B093-14B3D6D3CBCA}"/>
              </a:ext>
            </a:extLst>
          </p:cNvPr>
          <p:cNvSpPr txBox="1"/>
          <p:nvPr/>
        </p:nvSpPr>
        <p:spPr>
          <a:xfrm>
            <a:off x="9704795" y="4294109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cxnSp>
        <p:nvCxnSpPr>
          <p:cNvPr id="2" name="Connecteur : en arc 1">
            <a:extLst>
              <a:ext uri="{FF2B5EF4-FFF2-40B4-BE49-F238E27FC236}">
                <a16:creationId xmlns:a16="http://schemas.microsoft.com/office/drawing/2014/main" id="{269725AF-05D6-5301-EB30-D8872A7B0E01}"/>
              </a:ext>
            </a:extLst>
          </p:cNvPr>
          <p:cNvCxnSpPr>
            <a:cxnSpLocks/>
          </p:cNvCxnSpPr>
          <p:nvPr/>
        </p:nvCxnSpPr>
        <p:spPr>
          <a:xfrm rot="16200000" flipV="1">
            <a:off x="6232684" y="515979"/>
            <a:ext cx="12700" cy="5100736"/>
          </a:xfrm>
          <a:prstGeom prst="curvedConnector3">
            <a:avLst>
              <a:gd name="adj1" fmla="val 5326528"/>
            </a:avLst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27967DC5-FEBF-2422-4942-580CB45E86CA}"/>
              </a:ext>
            </a:extLst>
          </p:cNvPr>
          <p:cNvSpPr txBox="1"/>
          <p:nvPr/>
        </p:nvSpPr>
        <p:spPr>
          <a:xfrm>
            <a:off x="6035833" y="3335422"/>
            <a:ext cx="40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∞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0B62567-AB85-0AD7-7C77-F9EFDD5EF65E}"/>
              </a:ext>
            </a:extLst>
          </p:cNvPr>
          <p:cNvSpPr txBox="1"/>
          <p:nvPr/>
        </p:nvSpPr>
        <p:spPr>
          <a:xfrm>
            <a:off x="5961671" y="1383934"/>
            <a:ext cx="11018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/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fr-F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fr-F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𝐼𝑚𝑝𝑎𝑐𝑡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blipFill>
                <a:blip r:embed="rId3"/>
                <a:stretch>
                  <a:fillRect r="-814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Flèche : bas 24">
            <a:extLst>
              <a:ext uri="{FF2B5EF4-FFF2-40B4-BE49-F238E27FC236}">
                <a16:creationId xmlns:a16="http://schemas.microsoft.com/office/drawing/2014/main" id="{2EB9B3DA-E717-77EC-F01B-40A43741F37F}"/>
              </a:ext>
            </a:extLst>
          </p:cNvPr>
          <p:cNvSpPr/>
          <p:nvPr/>
        </p:nvSpPr>
        <p:spPr>
          <a:xfrm>
            <a:off x="11193496" y="3940636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547238C8-ED85-2435-F31B-5F2ABD8B77CE}"/>
              </a:ext>
            </a:extLst>
          </p:cNvPr>
          <p:cNvSpPr txBox="1"/>
          <p:nvPr/>
        </p:nvSpPr>
        <p:spPr>
          <a:xfrm>
            <a:off x="10920132" y="4309968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C7E3E1E-5584-A508-AEC7-39971358959F}"/>
              </a:ext>
            </a:extLst>
          </p:cNvPr>
          <p:cNvSpPr txBox="1"/>
          <p:nvPr/>
        </p:nvSpPr>
        <p:spPr>
          <a:xfrm>
            <a:off x="3475265" y="1170418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Technosphere</a:t>
            </a:r>
            <a:endParaRPr lang="fr-FR" i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7C00FE1-A7C7-5BCD-9683-8368CA85EE7B}"/>
              </a:ext>
            </a:extLst>
          </p:cNvPr>
          <p:cNvSpPr txBox="1"/>
          <p:nvPr/>
        </p:nvSpPr>
        <p:spPr>
          <a:xfrm>
            <a:off x="1334730" y="4125111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activated</a:t>
            </a:r>
            <a:r>
              <a:rPr lang="fr-FR" i="1" dirty="0"/>
              <a:t> part of the </a:t>
            </a:r>
            <a:r>
              <a:rPr lang="fr-FR" i="1" dirty="0" err="1"/>
              <a:t>Technosphere</a:t>
            </a:r>
            <a:r>
              <a:rPr lang="fr-FR" i="1" dirty="0"/>
              <a:t> (LCI)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5E3FE2EE-1747-3756-6727-83C1D0C852C5}"/>
              </a:ext>
            </a:extLst>
          </p:cNvPr>
          <p:cNvSpPr txBox="1"/>
          <p:nvPr/>
        </p:nvSpPr>
        <p:spPr>
          <a:xfrm>
            <a:off x="6903502" y="5837892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Ecosphere</a:t>
            </a:r>
            <a:r>
              <a:rPr lang="fr-FR" i="1" dirty="0"/>
              <a:t> and </a:t>
            </a:r>
            <a:r>
              <a:rPr lang="fr-FR" i="1" dirty="0" err="1"/>
              <a:t>its</a:t>
            </a:r>
            <a:r>
              <a:rPr lang="fr-FR" i="1" dirty="0"/>
              <a:t> </a:t>
            </a:r>
            <a:r>
              <a:rPr lang="fr-FR" i="1" dirty="0" err="1"/>
              <a:t>current</a:t>
            </a:r>
            <a:r>
              <a:rPr lang="fr-FR" i="1" dirty="0"/>
              <a:t> </a:t>
            </a:r>
            <a:r>
              <a:rPr lang="fr-FR" i="1" dirty="0" err="1"/>
              <a:t>status</a:t>
            </a:r>
            <a:endParaRPr lang="fr-FR" i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6FB1345-C606-7BD9-9AEC-0000E67A112C}"/>
              </a:ext>
            </a:extLst>
          </p:cNvPr>
          <p:cNvSpPr txBox="1"/>
          <p:nvPr/>
        </p:nvSpPr>
        <p:spPr>
          <a:xfrm>
            <a:off x="7983345" y="2106376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impacted</a:t>
            </a:r>
            <a:r>
              <a:rPr lang="fr-FR" i="1" dirty="0"/>
              <a:t> part of the </a:t>
            </a:r>
            <a:r>
              <a:rPr lang="fr-FR" i="1" dirty="0" err="1"/>
              <a:t>Ecosphere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60119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FD4D8-B4D6-1E67-3542-8B6861EFC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8319" y="3116744"/>
            <a:ext cx="8325123" cy="624513"/>
          </a:xfrm>
        </p:spPr>
        <p:txBody>
          <a:bodyPr>
            <a:normAutofit fontScale="90000"/>
          </a:bodyPr>
          <a:lstStyle/>
          <a:p>
            <a:r>
              <a:rPr lang="fr-FR" sz="3600" dirty="0" err="1"/>
              <a:t>Environmental</a:t>
            </a:r>
            <a:r>
              <a:rPr lang="fr-FR" sz="3600" dirty="0"/>
              <a:t> feedback modeling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0705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the </a:t>
            </a:r>
            <a:r>
              <a:rPr lang="fr-FR" dirty="0" err="1"/>
              <a:t>hidden</a:t>
            </a:r>
            <a:r>
              <a:rPr lang="fr-FR" dirty="0"/>
              <a:t> </a:t>
            </a:r>
            <a:r>
              <a:rPr lang="fr-FR" dirty="0" err="1"/>
              <a:t>causality</a:t>
            </a:r>
            <a:r>
              <a:rPr lang="fr-FR" dirty="0"/>
              <a:t> in prospective </a:t>
            </a:r>
            <a:r>
              <a:rPr lang="fr-FR" dirty="0" err="1"/>
              <a:t>lca</a:t>
            </a:r>
            <a:endParaRPr lang="en-US" dirty="0"/>
          </a:p>
        </p:txBody>
      </p:sp>
      <p:pic>
        <p:nvPicPr>
          <p:cNvPr id="16" name="Picture 2" descr="https://www.ipcc.ch/report/ar6/wg1/downloads/figures/IPCC_AR6_WGI_Figure_4_2.png">
            <a:extLst>
              <a:ext uri="{FF2B5EF4-FFF2-40B4-BE49-F238E27FC236}">
                <a16:creationId xmlns:a16="http://schemas.microsoft.com/office/drawing/2014/main" id="{7A868356-0DDB-9995-1531-66A5B2538C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44" b="51634"/>
          <a:stretch/>
        </p:blipFill>
        <p:spPr bwMode="auto">
          <a:xfrm>
            <a:off x="1499467" y="1436537"/>
            <a:ext cx="5541414" cy="325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AC4D6179-9176-C302-7F86-1A421BE367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55" t="49795" b="12160"/>
          <a:stretch/>
        </p:blipFill>
        <p:spPr>
          <a:xfrm>
            <a:off x="10489305" y="843866"/>
            <a:ext cx="1537771" cy="2376372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8DA566C4-166B-DDC4-9A28-3B53B5467FDD}"/>
              </a:ext>
            </a:extLst>
          </p:cNvPr>
          <p:cNvSpPr txBox="1"/>
          <p:nvPr/>
        </p:nvSpPr>
        <p:spPr>
          <a:xfrm>
            <a:off x="10495295" y="111017"/>
            <a:ext cx="140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Impact </a:t>
            </a:r>
            <a:r>
              <a:rPr lang="fr-FR" i="1" dirty="0" err="1"/>
              <a:t>AgriPV</a:t>
            </a:r>
            <a:r>
              <a:rPr lang="fr-FR" i="1" dirty="0"/>
              <a:t> 2070</a:t>
            </a:r>
            <a:endParaRPr lang="en-US" i="1" dirty="0"/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74C29B6C-772B-7DC9-15AF-C2336CD7A9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155" t="49795" b="12160"/>
          <a:stretch/>
        </p:blipFill>
        <p:spPr>
          <a:xfrm>
            <a:off x="10489305" y="3629921"/>
            <a:ext cx="1537771" cy="2376372"/>
          </a:xfrm>
          <a:prstGeom prst="rect">
            <a:avLst/>
          </a:prstGeom>
        </p:spPr>
      </p:pic>
      <p:cxnSp>
        <p:nvCxnSpPr>
          <p:cNvPr id="30" name="Connecteur droit avec flèche 29">
            <a:extLst>
              <a:ext uri="{FF2B5EF4-FFF2-40B4-BE49-F238E27FC236}">
                <a16:creationId xmlns:a16="http://schemas.microsoft.com/office/drawing/2014/main" id="{A377DBA7-E31D-0560-72BF-842138A95792}"/>
              </a:ext>
            </a:extLst>
          </p:cNvPr>
          <p:cNvCxnSpPr>
            <a:cxnSpLocks/>
          </p:cNvCxnSpPr>
          <p:nvPr/>
        </p:nvCxnSpPr>
        <p:spPr>
          <a:xfrm>
            <a:off x="5493544" y="3220238"/>
            <a:ext cx="4844256" cy="2613153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id="{5D852052-9A9F-C25A-5950-A6807B79A0FE}"/>
              </a:ext>
            </a:extLst>
          </p:cNvPr>
          <p:cNvCxnSpPr>
            <a:cxnSpLocks/>
          </p:cNvCxnSpPr>
          <p:nvPr/>
        </p:nvCxnSpPr>
        <p:spPr>
          <a:xfrm flipV="1">
            <a:off x="5421278" y="885903"/>
            <a:ext cx="4916522" cy="1946489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CFD1342C-A836-321A-41B5-3FCAB0ACAC93}"/>
              </a:ext>
            </a:extLst>
          </p:cNvPr>
          <p:cNvCxnSpPr>
            <a:cxnSpLocks/>
          </p:cNvCxnSpPr>
          <p:nvPr/>
        </p:nvCxnSpPr>
        <p:spPr>
          <a:xfrm flipV="1">
            <a:off x="5421278" y="1540181"/>
            <a:ext cx="0" cy="28714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oneTexte 32">
                <a:extLst>
                  <a:ext uri="{FF2B5EF4-FFF2-40B4-BE49-F238E27FC236}">
                    <a16:creationId xmlns:a16="http://schemas.microsoft.com/office/drawing/2014/main" id="{C9D0061B-26F0-5568-9599-724F28667FD5}"/>
                  </a:ext>
                </a:extLst>
              </p:cNvPr>
              <p:cNvSpPr txBox="1"/>
              <p:nvPr/>
            </p:nvSpPr>
            <p:spPr>
              <a:xfrm>
                <a:off x="6986845" y="3159476"/>
                <a:ext cx="901699" cy="32117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𝐼𝑚𝑝𝑎𝑐𝑡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𝑘𝑊h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  <m:sub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𝑆𝑆𝑃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2−4.5,   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𝑆𝑆𝑃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5−8.5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33" name="ZoneTexte 32">
                <a:extLst>
                  <a:ext uri="{FF2B5EF4-FFF2-40B4-BE49-F238E27FC236}">
                    <a16:creationId xmlns:a16="http://schemas.microsoft.com/office/drawing/2014/main" id="{C9D0061B-26F0-5568-9599-724F28667F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6845" y="3159476"/>
                <a:ext cx="901699" cy="321178"/>
              </a:xfrm>
              <a:prstGeom prst="rect">
                <a:avLst/>
              </a:prstGeom>
              <a:blipFill>
                <a:blip r:embed="rId7"/>
                <a:stretch>
                  <a:fillRect l="-9459" r="-283784" b="-2830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Connecteur droit avec flèche 33">
            <a:extLst>
              <a:ext uri="{FF2B5EF4-FFF2-40B4-BE49-F238E27FC236}">
                <a16:creationId xmlns:a16="http://schemas.microsoft.com/office/drawing/2014/main" id="{67A5C3CF-D203-49F7-2480-D702ECE2890C}"/>
              </a:ext>
            </a:extLst>
          </p:cNvPr>
          <p:cNvCxnSpPr/>
          <p:nvPr/>
        </p:nvCxnSpPr>
        <p:spPr>
          <a:xfrm flipV="1">
            <a:off x="10428085" y="2832392"/>
            <a:ext cx="0" cy="1193215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FAA71821-352E-2EA4-B89D-C2F73270E0C3}"/>
              </a:ext>
            </a:extLst>
          </p:cNvPr>
          <p:cNvSpPr/>
          <p:nvPr/>
        </p:nvSpPr>
        <p:spPr>
          <a:xfrm>
            <a:off x="4211054" y="2409517"/>
            <a:ext cx="984452" cy="1339062"/>
          </a:xfrm>
          <a:prstGeom prst="rect">
            <a:avLst/>
          </a:prstGeom>
          <a:solidFill>
            <a:srgbClr val="C0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lèche courbée vers le haut 28">
            <a:extLst>
              <a:ext uri="{FF2B5EF4-FFF2-40B4-BE49-F238E27FC236}">
                <a16:creationId xmlns:a16="http://schemas.microsoft.com/office/drawing/2014/main" id="{A96649E9-5587-4DD8-0D98-542C98661EFE}"/>
              </a:ext>
            </a:extLst>
          </p:cNvPr>
          <p:cNvSpPr/>
          <p:nvPr/>
        </p:nvSpPr>
        <p:spPr>
          <a:xfrm rot="10800000" flipH="1">
            <a:off x="4572002" y="2324099"/>
            <a:ext cx="4889498" cy="874755"/>
          </a:xfrm>
          <a:prstGeom prst="curved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98B3FB16-C2C0-5F9C-A590-AE360BD2E58A}"/>
              </a:ext>
            </a:extLst>
          </p:cNvPr>
          <p:cNvSpPr txBox="1"/>
          <p:nvPr/>
        </p:nvSpPr>
        <p:spPr>
          <a:xfrm>
            <a:off x="4896171" y="1170849"/>
            <a:ext cx="3355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>
                <a:solidFill>
                  <a:srgbClr val="C00000"/>
                </a:solidFill>
              </a:rPr>
              <a:t>Consequences</a:t>
            </a:r>
            <a:r>
              <a:rPr lang="fr-FR" i="1" dirty="0">
                <a:solidFill>
                  <a:srgbClr val="C00000"/>
                </a:solidFill>
              </a:rPr>
              <a:t> of </a:t>
            </a:r>
            <a:r>
              <a:rPr lang="fr-FR" i="1" dirty="0" err="1">
                <a:solidFill>
                  <a:srgbClr val="C00000"/>
                </a:solidFill>
              </a:rPr>
              <a:t>current</a:t>
            </a:r>
            <a:r>
              <a:rPr lang="fr-FR" i="1" dirty="0">
                <a:solidFill>
                  <a:srgbClr val="C00000"/>
                </a:solidFill>
              </a:rPr>
              <a:t> </a:t>
            </a:r>
            <a:r>
              <a:rPr lang="fr-FR" i="1" dirty="0" err="1">
                <a:solidFill>
                  <a:srgbClr val="C00000"/>
                </a:solidFill>
              </a:rPr>
              <a:t>decisions</a:t>
            </a:r>
            <a:endParaRPr lang="en-US" i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oneTexte 38">
                <a:extLst>
                  <a:ext uri="{FF2B5EF4-FFF2-40B4-BE49-F238E27FC236}">
                    <a16:creationId xmlns:a16="http://schemas.microsoft.com/office/drawing/2014/main" id="{CB73120C-5746-F563-B21B-588C29B20846}"/>
                  </a:ext>
                </a:extLst>
              </p:cNvPr>
              <p:cNvSpPr txBox="1"/>
              <p:nvPr/>
            </p:nvSpPr>
            <p:spPr>
              <a:xfrm>
                <a:off x="1701182" y="5266625"/>
                <a:ext cx="8216936" cy="935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b="1" dirty="0"/>
                  <a:t>Additional </a:t>
                </a:r>
                <a:r>
                  <a:rPr lang="fr-FR" b="1" i="1" dirty="0" err="1"/>
                  <a:t>Counterfactual</a:t>
                </a:r>
                <a:r>
                  <a:rPr lang="fr-FR" b="1" dirty="0"/>
                  <a:t> </a:t>
                </a:r>
                <a:r>
                  <a:rPr lang="fr-FR" b="1" dirty="0" err="1"/>
                  <a:t>emissions</a:t>
                </a:r>
                <a:r>
                  <a:rPr lang="fr-FR" b="1" dirty="0"/>
                  <a:t> in 2070 due to </a:t>
                </a:r>
                <a:r>
                  <a:rPr lang="fr-FR" b="1" dirty="0" err="1"/>
                  <a:t>current</a:t>
                </a:r>
                <a:r>
                  <a:rPr lang="fr-FR" b="1" dirty="0"/>
                  <a:t> </a:t>
                </a:r>
                <a:r>
                  <a:rPr lang="fr-FR" b="1" dirty="0" err="1"/>
                  <a:t>emissions</a:t>
                </a:r>
                <a:r>
                  <a:rPr lang="fr-FR" b="1" dirty="0"/>
                  <a:t> =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fr-F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𝐼𝑚𝑝𝑎𝑐𝑡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𝑘𝑊h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𝑆𝑆𝑃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2−4.5,   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𝑆𝑆𝑃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5−8.5</m:t>
                        </m:r>
                      </m:sub>
                    </m:sSub>
                  </m:oMath>
                </a14:m>
                <a:r>
                  <a:rPr lang="en-US" dirty="0"/>
                  <a:t> [kg CO</a:t>
                </a:r>
                <a:r>
                  <a:rPr lang="en-US" baseline="-25000" dirty="0"/>
                  <a:t>2</a:t>
                </a:r>
                <a:r>
                  <a:rPr lang="en-US" dirty="0"/>
                  <a:t>-eq.kWh</a:t>
                </a:r>
                <a:r>
                  <a:rPr lang="en-US" baseline="30000" dirty="0"/>
                  <a:t>-1</a:t>
                </a:r>
                <a:r>
                  <a:rPr lang="en-US" dirty="0"/>
                  <a:t>]* </a:t>
                </a:r>
                <a:r>
                  <a:rPr lang="en-US" dirty="0" err="1"/>
                  <a:t>AgriPV</a:t>
                </a:r>
                <a:r>
                  <a:rPr lang="en-US" dirty="0"/>
                  <a:t> production 2070 [kWh]</a:t>
                </a:r>
              </a:p>
              <a:p>
                <a:r>
                  <a:rPr lang="fr-FR" b="1" dirty="0"/>
                  <a:t>   </a:t>
                </a:r>
              </a:p>
            </p:txBody>
          </p:sp>
        </mc:Choice>
        <mc:Fallback xmlns="">
          <p:sp>
            <p:nvSpPr>
              <p:cNvPr id="39" name="ZoneTexte 38">
                <a:extLst>
                  <a:ext uri="{FF2B5EF4-FFF2-40B4-BE49-F238E27FC236}">
                    <a16:creationId xmlns:a16="http://schemas.microsoft.com/office/drawing/2014/main" id="{CB73120C-5746-F563-B21B-588C29B208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1182" y="5266625"/>
                <a:ext cx="8216936" cy="935513"/>
              </a:xfrm>
              <a:prstGeom prst="rect">
                <a:avLst/>
              </a:prstGeom>
              <a:blipFill>
                <a:blip r:embed="rId8"/>
                <a:stretch>
                  <a:fillRect l="-593" t="-392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Connecteur droit avec flèche 40">
            <a:extLst>
              <a:ext uri="{FF2B5EF4-FFF2-40B4-BE49-F238E27FC236}">
                <a16:creationId xmlns:a16="http://schemas.microsoft.com/office/drawing/2014/main" id="{1B579FDD-63EB-EF15-BAFA-B4F806A5DD81}"/>
              </a:ext>
            </a:extLst>
          </p:cNvPr>
          <p:cNvCxnSpPr>
            <a:cxnSpLocks/>
          </p:cNvCxnSpPr>
          <p:nvPr/>
        </p:nvCxnSpPr>
        <p:spPr>
          <a:xfrm flipV="1">
            <a:off x="5337376" y="4667967"/>
            <a:ext cx="0" cy="59865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llipse 8">
            <a:extLst>
              <a:ext uri="{FF2B5EF4-FFF2-40B4-BE49-F238E27FC236}">
                <a16:creationId xmlns:a16="http://schemas.microsoft.com/office/drawing/2014/main" id="{B6FA6254-86A1-36A4-016B-8BCB639F4881}"/>
              </a:ext>
            </a:extLst>
          </p:cNvPr>
          <p:cNvSpPr/>
          <p:nvPr/>
        </p:nvSpPr>
        <p:spPr>
          <a:xfrm>
            <a:off x="3775651" y="5926985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DAC53770-B56A-51F9-0AC9-28EFD54DA3CF}"/>
              </a:ext>
            </a:extLst>
          </p:cNvPr>
          <p:cNvSpPr/>
          <p:nvPr/>
        </p:nvSpPr>
        <p:spPr>
          <a:xfrm>
            <a:off x="7394021" y="5926984"/>
            <a:ext cx="989045" cy="867747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133FE503-460F-3470-3459-4B747F6CFE89}"/>
              </a:ext>
            </a:extLst>
          </p:cNvPr>
          <p:cNvSpPr/>
          <p:nvPr/>
        </p:nvSpPr>
        <p:spPr>
          <a:xfrm>
            <a:off x="2786606" y="5926984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C5BDF12-0A56-7034-2DC3-56D532C1E91E}"/>
              </a:ext>
            </a:extLst>
          </p:cNvPr>
          <p:cNvSpPr txBox="1"/>
          <p:nvPr/>
        </p:nvSpPr>
        <p:spPr>
          <a:xfrm>
            <a:off x="1281500" y="5991525"/>
            <a:ext cx="15553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 err="1"/>
              <a:t>Temperature</a:t>
            </a:r>
            <a:r>
              <a:rPr lang="fr-FR" sz="1400" i="1" dirty="0"/>
              <a:t> change due to </a:t>
            </a:r>
            <a:r>
              <a:rPr lang="fr-FR" sz="1400" i="1" dirty="0" err="1"/>
              <a:t>studied</a:t>
            </a:r>
            <a:r>
              <a:rPr lang="fr-FR" sz="1400" i="1" dirty="0"/>
              <a:t> </a:t>
            </a:r>
            <a:r>
              <a:rPr lang="fr-FR" sz="1400" i="1" dirty="0" err="1"/>
              <a:t>decisions</a:t>
            </a:r>
            <a:r>
              <a:rPr lang="fr-FR" sz="1400" i="1" dirty="0"/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2BDDA18-37F8-C5CB-078C-6FDEB433CD6B}"/>
              </a:ext>
            </a:extLst>
          </p:cNvPr>
          <p:cNvSpPr txBox="1"/>
          <p:nvPr/>
        </p:nvSpPr>
        <p:spPr>
          <a:xfrm>
            <a:off x="8340349" y="6221237"/>
            <a:ext cx="1555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 err="1"/>
              <a:t>Demand</a:t>
            </a:r>
            <a:r>
              <a:rPr lang="fr-FR" sz="1400" i="1" dirty="0"/>
              <a:t> </a:t>
            </a:r>
            <a:r>
              <a:rPr lang="fr-FR" sz="1400" i="1" dirty="0" err="1"/>
              <a:t>forecast</a:t>
            </a:r>
            <a:endParaRPr lang="fr-FR" sz="1400" i="1" dirty="0"/>
          </a:p>
        </p:txBody>
      </p:sp>
    </p:spTree>
    <p:extLst>
      <p:ext uri="{BB962C8B-B14F-4D97-AF65-F5344CB8AC3E}">
        <p14:creationId xmlns:p14="http://schemas.microsoft.com/office/powerpoint/2010/main" val="134790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3" grpId="0"/>
      <p:bldP spid="36" grpId="0" animBg="1"/>
      <p:bldP spid="37" grpId="0" animBg="1"/>
      <p:bldP spid="38" grpId="0"/>
      <p:bldP spid="39" grpId="0"/>
      <p:bldP spid="9" grpId="0" animBg="1"/>
      <p:bldP spid="11" grpId="0" animBg="1"/>
      <p:bldP spid="2" grpId="0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bidirectional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en-US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95E5A442-EDAE-8ECF-135F-9784784AD09C}"/>
              </a:ext>
            </a:extLst>
          </p:cNvPr>
          <p:cNvSpPr/>
          <p:nvPr/>
        </p:nvSpPr>
        <p:spPr>
          <a:xfrm>
            <a:off x="3197912" y="3079048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CBEF4469-18D4-9E60-5642-D0B53EB0FCA2}"/>
              </a:ext>
            </a:extLst>
          </p:cNvPr>
          <p:cNvSpPr/>
          <p:nvPr/>
        </p:nvSpPr>
        <p:spPr>
          <a:xfrm>
            <a:off x="8298648" y="3079048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B371369-575B-EC80-3B20-2E57730F66F2}"/>
              </a:ext>
            </a:extLst>
          </p:cNvPr>
          <p:cNvSpPr/>
          <p:nvPr/>
        </p:nvSpPr>
        <p:spPr>
          <a:xfrm>
            <a:off x="5754630" y="567586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94A6BADF-A80B-467E-FECC-00ADF61F13C3}"/>
              </a:ext>
            </a:extLst>
          </p:cNvPr>
          <p:cNvSpPr/>
          <p:nvPr/>
        </p:nvSpPr>
        <p:spPr>
          <a:xfrm>
            <a:off x="2282232" y="1064258"/>
            <a:ext cx="989045" cy="867747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8" name="Connecteur : en arc 7">
            <a:extLst>
              <a:ext uri="{FF2B5EF4-FFF2-40B4-BE49-F238E27FC236}">
                <a16:creationId xmlns:a16="http://schemas.microsoft.com/office/drawing/2014/main" id="{BE833E81-9F31-9574-23C2-B26BF955E012}"/>
              </a:ext>
            </a:extLst>
          </p:cNvPr>
          <p:cNvCxnSpPr>
            <a:stCxn id="4" idx="4"/>
            <a:endCxn id="5" idx="4"/>
          </p:cNvCxnSpPr>
          <p:nvPr/>
        </p:nvCxnSpPr>
        <p:spPr>
          <a:xfrm rot="16200000" flipH="1">
            <a:off x="6242803" y="1396427"/>
            <a:ext cx="12700" cy="5100736"/>
          </a:xfrm>
          <a:prstGeom prst="curvedConnector3">
            <a:avLst>
              <a:gd name="adj1" fmla="val 6502047"/>
            </a:avLst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CCDFBF17-D7B8-A746-B3F3-3BA0625C08F9}"/>
              </a:ext>
            </a:extLst>
          </p:cNvPr>
          <p:cNvCxnSpPr>
            <a:stCxn id="6" idx="0"/>
          </p:cNvCxnSpPr>
          <p:nvPr/>
        </p:nvCxnSpPr>
        <p:spPr>
          <a:xfrm flipH="1" flipV="1">
            <a:off x="6249152" y="4943408"/>
            <a:ext cx="1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BF571DEB-E4CC-7374-BB95-A73872B97A53}"/>
              </a:ext>
            </a:extLst>
          </p:cNvPr>
          <p:cNvSpPr/>
          <p:nvPr/>
        </p:nvSpPr>
        <p:spPr>
          <a:xfrm>
            <a:off x="1097280" y="3215572"/>
            <a:ext cx="1188720" cy="5946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</a:rPr>
              <a:t>Decision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A18D3733-4566-D31B-7A13-B4F1C4B4491F}"/>
              </a:ext>
            </a:extLst>
          </p:cNvPr>
          <p:cNvCxnSpPr>
            <a:stCxn id="11" idx="3"/>
            <a:endCxn id="4" idx="2"/>
          </p:cNvCxnSpPr>
          <p:nvPr/>
        </p:nvCxnSpPr>
        <p:spPr>
          <a:xfrm>
            <a:off x="2286000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080312F-4EFE-CAE4-27D4-A545E44C6821}"/>
              </a:ext>
            </a:extLst>
          </p:cNvPr>
          <p:cNvSpPr txBox="1"/>
          <p:nvPr/>
        </p:nvSpPr>
        <p:spPr>
          <a:xfrm>
            <a:off x="1564886" y="2846240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6EEF733-5409-44B2-8156-EEF351DEC488}"/>
              </a:ext>
            </a:extLst>
          </p:cNvPr>
          <p:cNvSpPr txBox="1"/>
          <p:nvPr/>
        </p:nvSpPr>
        <p:spPr>
          <a:xfrm>
            <a:off x="2953826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6707FEE-0DB6-8CF2-5174-71AE8091B8F9}"/>
              </a:ext>
            </a:extLst>
          </p:cNvPr>
          <p:cNvSpPr txBox="1"/>
          <p:nvPr/>
        </p:nvSpPr>
        <p:spPr>
          <a:xfrm>
            <a:off x="8881293" y="4004279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3</a:t>
            </a:r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2D864CE0-DA36-5B8D-9A94-0B6F635BC6AA}"/>
              </a:ext>
            </a:extLst>
          </p:cNvPr>
          <p:cNvCxnSpPr>
            <a:cxnSpLocks/>
          </p:cNvCxnSpPr>
          <p:nvPr/>
        </p:nvCxnSpPr>
        <p:spPr>
          <a:xfrm flipH="1">
            <a:off x="2776754" y="1932005"/>
            <a:ext cx="1" cy="1580915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4901D693-5AC3-C7EC-9AFC-416ACC3FA6EE}"/>
              </a:ext>
            </a:extLst>
          </p:cNvPr>
          <p:cNvCxnSpPr>
            <a:cxnSpLocks/>
          </p:cNvCxnSpPr>
          <p:nvPr/>
        </p:nvCxnSpPr>
        <p:spPr>
          <a:xfrm flipV="1">
            <a:off x="9287693" y="3512920"/>
            <a:ext cx="300280" cy="2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9706820-7569-4C01-9E69-47109E68DA61}"/>
              </a:ext>
            </a:extLst>
          </p:cNvPr>
          <p:cNvSpPr/>
          <p:nvPr/>
        </p:nvSpPr>
        <p:spPr>
          <a:xfrm>
            <a:off x="9643456" y="3281671"/>
            <a:ext cx="950769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Impact</a:t>
            </a:r>
          </a:p>
        </p:txBody>
      </p:sp>
      <p:sp>
        <p:nvSpPr>
          <p:cNvPr id="26" name="Flèche : bas 25">
            <a:extLst>
              <a:ext uri="{FF2B5EF4-FFF2-40B4-BE49-F238E27FC236}">
                <a16:creationId xmlns:a16="http://schemas.microsoft.com/office/drawing/2014/main" id="{0282EC83-CC54-470E-2BBD-456C9552BE9A}"/>
              </a:ext>
            </a:extLst>
          </p:cNvPr>
          <p:cNvSpPr/>
          <p:nvPr/>
        </p:nvSpPr>
        <p:spPr>
          <a:xfrm>
            <a:off x="9978159" y="3924777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A7CDDA6-468C-638C-B093-14B3D6D3CBCA}"/>
              </a:ext>
            </a:extLst>
          </p:cNvPr>
          <p:cNvSpPr txBox="1"/>
          <p:nvPr/>
        </p:nvSpPr>
        <p:spPr>
          <a:xfrm>
            <a:off x="9704795" y="4294109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cxnSp>
        <p:nvCxnSpPr>
          <p:cNvPr id="2" name="Connecteur : en arc 1">
            <a:extLst>
              <a:ext uri="{FF2B5EF4-FFF2-40B4-BE49-F238E27FC236}">
                <a16:creationId xmlns:a16="http://schemas.microsoft.com/office/drawing/2014/main" id="{269725AF-05D6-5301-EB30-D8872A7B0E01}"/>
              </a:ext>
            </a:extLst>
          </p:cNvPr>
          <p:cNvCxnSpPr>
            <a:cxnSpLocks/>
          </p:cNvCxnSpPr>
          <p:nvPr/>
        </p:nvCxnSpPr>
        <p:spPr>
          <a:xfrm rot="16200000" flipV="1">
            <a:off x="6232684" y="515979"/>
            <a:ext cx="12700" cy="5100736"/>
          </a:xfrm>
          <a:prstGeom prst="curvedConnector3">
            <a:avLst>
              <a:gd name="adj1" fmla="val 5326528"/>
            </a:avLst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27967DC5-FEBF-2422-4942-580CB45E86CA}"/>
              </a:ext>
            </a:extLst>
          </p:cNvPr>
          <p:cNvSpPr txBox="1"/>
          <p:nvPr/>
        </p:nvSpPr>
        <p:spPr>
          <a:xfrm>
            <a:off x="6035833" y="3335422"/>
            <a:ext cx="40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∞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0B62567-AB85-0AD7-7C77-F9EFDD5EF65E}"/>
              </a:ext>
            </a:extLst>
          </p:cNvPr>
          <p:cNvSpPr txBox="1"/>
          <p:nvPr/>
        </p:nvSpPr>
        <p:spPr>
          <a:xfrm>
            <a:off x="5961671" y="1383934"/>
            <a:ext cx="11018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/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fr-F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fr-F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𝐼𝑚𝑝𝑎𝑐𝑡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blipFill>
                <a:blip r:embed="rId3"/>
                <a:stretch>
                  <a:fillRect r="-814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Flèche : bas 24">
            <a:extLst>
              <a:ext uri="{FF2B5EF4-FFF2-40B4-BE49-F238E27FC236}">
                <a16:creationId xmlns:a16="http://schemas.microsoft.com/office/drawing/2014/main" id="{2EB9B3DA-E717-77EC-F01B-40A43741F37F}"/>
              </a:ext>
            </a:extLst>
          </p:cNvPr>
          <p:cNvSpPr/>
          <p:nvPr/>
        </p:nvSpPr>
        <p:spPr>
          <a:xfrm>
            <a:off x="11193496" y="3940636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547238C8-ED85-2435-F31B-5F2ABD8B77CE}"/>
              </a:ext>
            </a:extLst>
          </p:cNvPr>
          <p:cNvSpPr txBox="1"/>
          <p:nvPr/>
        </p:nvSpPr>
        <p:spPr>
          <a:xfrm>
            <a:off x="10920132" y="4309968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C7E3E1E-5584-A508-AEC7-39971358959F}"/>
              </a:ext>
            </a:extLst>
          </p:cNvPr>
          <p:cNvSpPr txBox="1"/>
          <p:nvPr/>
        </p:nvSpPr>
        <p:spPr>
          <a:xfrm>
            <a:off x="3475265" y="1170418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Technosphere</a:t>
            </a:r>
            <a:endParaRPr lang="fr-FR" i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7C00FE1-A7C7-5BCD-9683-8368CA85EE7B}"/>
              </a:ext>
            </a:extLst>
          </p:cNvPr>
          <p:cNvSpPr txBox="1"/>
          <p:nvPr/>
        </p:nvSpPr>
        <p:spPr>
          <a:xfrm>
            <a:off x="1334730" y="4125111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activated</a:t>
            </a:r>
            <a:r>
              <a:rPr lang="fr-FR" i="1" dirty="0"/>
              <a:t> part of the </a:t>
            </a:r>
            <a:r>
              <a:rPr lang="fr-FR" i="1" dirty="0" err="1"/>
              <a:t>Technosphere</a:t>
            </a:r>
            <a:r>
              <a:rPr lang="fr-FR" i="1" dirty="0"/>
              <a:t> (LCI)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5E3FE2EE-1747-3756-6727-83C1D0C852C5}"/>
              </a:ext>
            </a:extLst>
          </p:cNvPr>
          <p:cNvSpPr txBox="1"/>
          <p:nvPr/>
        </p:nvSpPr>
        <p:spPr>
          <a:xfrm>
            <a:off x="6903502" y="5837892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Ecosphere</a:t>
            </a:r>
            <a:r>
              <a:rPr lang="fr-FR" i="1" dirty="0"/>
              <a:t> and </a:t>
            </a:r>
            <a:r>
              <a:rPr lang="fr-FR" i="1" dirty="0" err="1"/>
              <a:t>its</a:t>
            </a:r>
            <a:r>
              <a:rPr lang="fr-FR" i="1" dirty="0"/>
              <a:t> </a:t>
            </a:r>
            <a:r>
              <a:rPr lang="fr-FR" i="1" dirty="0" err="1"/>
              <a:t>current</a:t>
            </a:r>
            <a:r>
              <a:rPr lang="fr-FR" i="1" dirty="0"/>
              <a:t> </a:t>
            </a:r>
            <a:r>
              <a:rPr lang="fr-FR" i="1" dirty="0" err="1"/>
              <a:t>status</a:t>
            </a:r>
            <a:endParaRPr lang="fr-FR" i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6FB1345-C606-7BD9-9AEC-0000E67A112C}"/>
              </a:ext>
            </a:extLst>
          </p:cNvPr>
          <p:cNvSpPr txBox="1"/>
          <p:nvPr/>
        </p:nvSpPr>
        <p:spPr>
          <a:xfrm>
            <a:off x="7983345" y="2106376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impacted</a:t>
            </a:r>
            <a:r>
              <a:rPr lang="fr-FR" i="1" dirty="0"/>
              <a:t> part of the </a:t>
            </a:r>
            <a:r>
              <a:rPr lang="fr-FR" i="1" dirty="0" err="1"/>
              <a:t>Ecosphere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353201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0" descr="https://climate.copernicus.eu/sites/default/files/inline-images/GCH2024_PR_Fig1_timeseries_annual_global_temperature_anomalies_ref1850-19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bidirectional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en-US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95E5A442-EDAE-8ECF-135F-9784784AD09C}"/>
              </a:ext>
            </a:extLst>
          </p:cNvPr>
          <p:cNvSpPr/>
          <p:nvPr/>
        </p:nvSpPr>
        <p:spPr>
          <a:xfrm>
            <a:off x="3197912" y="3079048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CBEF4469-18D4-9E60-5642-D0B53EB0FCA2}"/>
              </a:ext>
            </a:extLst>
          </p:cNvPr>
          <p:cNvSpPr/>
          <p:nvPr/>
        </p:nvSpPr>
        <p:spPr>
          <a:xfrm>
            <a:off x="8298648" y="3079048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B371369-575B-EC80-3B20-2E57730F66F2}"/>
              </a:ext>
            </a:extLst>
          </p:cNvPr>
          <p:cNvSpPr/>
          <p:nvPr/>
        </p:nvSpPr>
        <p:spPr>
          <a:xfrm>
            <a:off x="5754630" y="567586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94A6BADF-A80B-467E-FECC-00ADF61F13C3}"/>
              </a:ext>
            </a:extLst>
          </p:cNvPr>
          <p:cNvSpPr/>
          <p:nvPr/>
        </p:nvSpPr>
        <p:spPr>
          <a:xfrm>
            <a:off x="2282232" y="1064258"/>
            <a:ext cx="989045" cy="867747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8" name="Connecteur : en arc 7">
            <a:extLst>
              <a:ext uri="{FF2B5EF4-FFF2-40B4-BE49-F238E27FC236}">
                <a16:creationId xmlns:a16="http://schemas.microsoft.com/office/drawing/2014/main" id="{BE833E81-9F31-9574-23C2-B26BF955E012}"/>
              </a:ext>
            </a:extLst>
          </p:cNvPr>
          <p:cNvCxnSpPr>
            <a:stCxn id="4" idx="4"/>
            <a:endCxn id="5" idx="4"/>
          </p:cNvCxnSpPr>
          <p:nvPr/>
        </p:nvCxnSpPr>
        <p:spPr>
          <a:xfrm rot="16200000" flipH="1">
            <a:off x="6242803" y="1396427"/>
            <a:ext cx="12700" cy="5100736"/>
          </a:xfrm>
          <a:prstGeom prst="curvedConnector3">
            <a:avLst>
              <a:gd name="adj1" fmla="val 6502047"/>
            </a:avLst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CCDFBF17-D7B8-A746-B3F3-3BA0625C08F9}"/>
              </a:ext>
            </a:extLst>
          </p:cNvPr>
          <p:cNvCxnSpPr>
            <a:stCxn id="6" idx="0"/>
          </p:cNvCxnSpPr>
          <p:nvPr/>
        </p:nvCxnSpPr>
        <p:spPr>
          <a:xfrm flipH="1" flipV="1">
            <a:off x="6249152" y="4943408"/>
            <a:ext cx="1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BF571DEB-E4CC-7374-BB95-A73872B97A53}"/>
              </a:ext>
            </a:extLst>
          </p:cNvPr>
          <p:cNvSpPr/>
          <p:nvPr/>
        </p:nvSpPr>
        <p:spPr>
          <a:xfrm>
            <a:off x="1097280" y="3215572"/>
            <a:ext cx="1188720" cy="5946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</a:rPr>
              <a:t>Decision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A18D3733-4566-D31B-7A13-B4F1C4B4491F}"/>
              </a:ext>
            </a:extLst>
          </p:cNvPr>
          <p:cNvCxnSpPr>
            <a:stCxn id="11" idx="3"/>
            <a:endCxn id="4" idx="2"/>
          </p:cNvCxnSpPr>
          <p:nvPr/>
        </p:nvCxnSpPr>
        <p:spPr>
          <a:xfrm>
            <a:off x="2286000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080312F-4EFE-CAE4-27D4-A545E44C6821}"/>
              </a:ext>
            </a:extLst>
          </p:cNvPr>
          <p:cNvSpPr txBox="1"/>
          <p:nvPr/>
        </p:nvSpPr>
        <p:spPr>
          <a:xfrm>
            <a:off x="1564886" y="2846240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6EEF733-5409-44B2-8156-EEF351DEC488}"/>
              </a:ext>
            </a:extLst>
          </p:cNvPr>
          <p:cNvSpPr txBox="1"/>
          <p:nvPr/>
        </p:nvSpPr>
        <p:spPr>
          <a:xfrm>
            <a:off x="2953826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6707FEE-0DB6-8CF2-5174-71AE8091B8F9}"/>
              </a:ext>
            </a:extLst>
          </p:cNvPr>
          <p:cNvSpPr txBox="1"/>
          <p:nvPr/>
        </p:nvSpPr>
        <p:spPr>
          <a:xfrm>
            <a:off x="8881293" y="4004279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3</a:t>
            </a:r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2D864CE0-DA36-5B8D-9A94-0B6F635BC6AA}"/>
              </a:ext>
            </a:extLst>
          </p:cNvPr>
          <p:cNvCxnSpPr>
            <a:cxnSpLocks/>
          </p:cNvCxnSpPr>
          <p:nvPr/>
        </p:nvCxnSpPr>
        <p:spPr>
          <a:xfrm flipH="1">
            <a:off x="2776754" y="1932005"/>
            <a:ext cx="1" cy="1580915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4901D693-5AC3-C7EC-9AFC-416ACC3FA6EE}"/>
              </a:ext>
            </a:extLst>
          </p:cNvPr>
          <p:cNvCxnSpPr>
            <a:cxnSpLocks/>
          </p:cNvCxnSpPr>
          <p:nvPr/>
        </p:nvCxnSpPr>
        <p:spPr>
          <a:xfrm flipV="1">
            <a:off x="9287693" y="3512920"/>
            <a:ext cx="300280" cy="2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9706820-7569-4C01-9E69-47109E68DA61}"/>
              </a:ext>
            </a:extLst>
          </p:cNvPr>
          <p:cNvSpPr/>
          <p:nvPr/>
        </p:nvSpPr>
        <p:spPr>
          <a:xfrm>
            <a:off x="9643456" y="3281671"/>
            <a:ext cx="950769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Impact</a:t>
            </a:r>
          </a:p>
        </p:txBody>
      </p:sp>
      <p:sp>
        <p:nvSpPr>
          <p:cNvPr id="26" name="Flèche : bas 25">
            <a:extLst>
              <a:ext uri="{FF2B5EF4-FFF2-40B4-BE49-F238E27FC236}">
                <a16:creationId xmlns:a16="http://schemas.microsoft.com/office/drawing/2014/main" id="{0282EC83-CC54-470E-2BBD-456C9552BE9A}"/>
              </a:ext>
            </a:extLst>
          </p:cNvPr>
          <p:cNvSpPr/>
          <p:nvPr/>
        </p:nvSpPr>
        <p:spPr>
          <a:xfrm>
            <a:off x="9978159" y="3924777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6A7CDDA6-468C-638C-B093-14B3D6D3CBCA}"/>
              </a:ext>
            </a:extLst>
          </p:cNvPr>
          <p:cNvSpPr txBox="1"/>
          <p:nvPr/>
        </p:nvSpPr>
        <p:spPr>
          <a:xfrm>
            <a:off x="9704795" y="4294109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cxnSp>
        <p:nvCxnSpPr>
          <p:cNvPr id="2" name="Connecteur : en arc 1">
            <a:extLst>
              <a:ext uri="{FF2B5EF4-FFF2-40B4-BE49-F238E27FC236}">
                <a16:creationId xmlns:a16="http://schemas.microsoft.com/office/drawing/2014/main" id="{269725AF-05D6-5301-EB30-D8872A7B0E01}"/>
              </a:ext>
            </a:extLst>
          </p:cNvPr>
          <p:cNvCxnSpPr>
            <a:cxnSpLocks/>
          </p:cNvCxnSpPr>
          <p:nvPr/>
        </p:nvCxnSpPr>
        <p:spPr>
          <a:xfrm rot="16200000" flipV="1">
            <a:off x="6232684" y="515979"/>
            <a:ext cx="12700" cy="5100736"/>
          </a:xfrm>
          <a:prstGeom prst="curvedConnector3">
            <a:avLst>
              <a:gd name="adj1" fmla="val 5326528"/>
            </a:avLst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27967DC5-FEBF-2422-4942-580CB45E86CA}"/>
              </a:ext>
            </a:extLst>
          </p:cNvPr>
          <p:cNvSpPr txBox="1"/>
          <p:nvPr/>
        </p:nvSpPr>
        <p:spPr>
          <a:xfrm>
            <a:off x="6035833" y="3335422"/>
            <a:ext cx="40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∞</a:t>
            </a:r>
            <a:endParaRPr lang="fr-FR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/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fr-F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fr-F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𝐼𝑚𝑝𝑎𝑐𝑡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6DD615EE-C16A-97C6-6AC4-CCF7FE11F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6017" y="3072697"/>
                <a:ext cx="588231" cy="903645"/>
              </a:xfrm>
              <a:prstGeom prst="rect">
                <a:avLst/>
              </a:prstGeom>
              <a:blipFill>
                <a:blip r:embed="rId3"/>
                <a:stretch>
                  <a:fillRect r="-814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Flèche : bas 24">
            <a:extLst>
              <a:ext uri="{FF2B5EF4-FFF2-40B4-BE49-F238E27FC236}">
                <a16:creationId xmlns:a16="http://schemas.microsoft.com/office/drawing/2014/main" id="{2EB9B3DA-E717-77EC-F01B-40A43741F37F}"/>
              </a:ext>
            </a:extLst>
          </p:cNvPr>
          <p:cNvSpPr/>
          <p:nvPr/>
        </p:nvSpPr>
        <p:spPr>
          <a:xfrm>
            <a:off x="11193496" y="3940636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547238C8-ED85-2435-F31B-5F2ABD8B77CE}"/>
              </a:ext>
            </a:extLst>
          </p:cNvPr>
          <p:cNvSpPr txBox="1"/>
          <p:nvPr/>
        </p:nvSpPr>
        <p:spPr>
          <a:xfrm>
            <a:off x="10920132" y="4309968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C7E3E1E-5584-A508-AEC7-39971358959F}"/>
              </a:ext>
            </a:extLst>
          </p:cNvPr>
          <p:cNvSpPr txBox="1"/>
          <p:nvPr/>
        </p:nvSpPr>
        <p:spPr>
          <a:xfrm>
            <a:off x="3475265" y="1170418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Technosphere</a:t>
            </a:r>
            <a:endParaRPr lang="fr-FR" i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7C00FE1-A7C7-5BCD-9683-8368CA85EE7B}"/>
              </a:ext>
            </a:extLst>
          </p:cNvPr>
          <p:cNvSpPr txBox="1"/>
          <p:nvPr/>
        </p:nvSpPr>
        <p:spPr>
          <a:xfrm>
            <a:off x="1334730" y="4125111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activated</a:t>
            </a:r>
            <a:r>
              <a:rPr lang="fr-FR" i="1" dirty="0"/>
              <a:t> part of the </a:t>
            </a:r>
            <a:r>
              <a:rPr lang="fr-FR" i="1" dirty="0" err="1"/>
              <a:t>Technosphere</a:t>
            </a:r>
            <a:r>
              <a:rPr lang="fr-FR" i="1" dirty="0"/>
              <a:t> (LCI)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5E3FE2EE-1747-3756-6727-83C1D0C852C5}"/>
              </a:ext>
            </a:extLst>
          </p:cNvPr>
          <p:cNvSpPr txBox="1"/>
          <p:nvPr/>
        </p:nvSpPr>
        <p:spPr>
          <a:xfrm>
            <a:off x="6903502" y="5837892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Ecosphere</a:t>
            </a:r>
            <a:r>
              <a:rPr lang="fr-FR" i="1" dirty="0"/>
              <a:t> and </a:t>
            </a:r>
            <a:r>
              <a:rPr lang="fr-FR" i="1" dirty="0" err="1"/>
              <a:t>its</a:t>
            </a:r>
            <a:r>
              <a:rPr lang="fr-FR" i="1" dirty="0"/>
              <a:t> </a:t>
            </a:r>
            <a:r>
              <a:rPr lang="fr-FR" i="1" dirty="0" err="1"/>
              <a:t>current</a:t>
            </a:r>
            <a:r>
              <a:rPr lang="fr-FR" i="1" dirty="0"/>
              <a:t> </a:t>
            </a:r>
            <a:r>
              <a:rPr lang="fr-FR" i="1" dirty="0" err="1"/>
              <a:t>status</a:t>
            </a:r>
            <a:endParaRPr lang="fr-FR" i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6FB1345-C606-7BD9-9AEC-0000E67A112C}"/>
              </a:ext>
            </a:extLst>
          </p:cNvPr>
          <p:cNvSpPr txBox="1"/>
          <p:nvPr/>
        </p:nvSpPr>
        <p:spPr>
          <a:xfrm>
            <a:off x="7983345" y="2106376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impacted</a:t>
            </a:r>
            <a:r>
              <a:rPr lang="fr-FR" i="1" dirty="0"/>
              <a:t> part of the </a:t>
            </a:r>
            <a:r>
              <a:rPr lang="fr-FR" i="1" dirty="0" err="1"/>
              <a:t>Ecosphere</a:t>
            </a:r>
            <a:endParaRPr lang="fr-FR" i="1" dirty="0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DDD7F511-39E6-0711-9E57-141156081C5A}"/>
              </a:ext>
            </a:extLst>
          </p:cNvPr>
          <p:cNvSpPr/>
          <p:nvPr/>
        </p:nvSpPr>
        <p:spPr>
          <a:xfrm>
            <a:off x="5754629" y="766857"/>
            <a:ext cx="989045" cy="867747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30" name="Connecteur droit avec flèche 29">
            <a:extLst>
              <a:ext uri="{FF2B5EF4-FFF2-40B4-BE49-F238E27FC236}">
                <a16:creationId xmlns:a16="http://schemas.microsoft.com/office/drawing/2014/main" id="{BC927DF3-3EDD-BFD8-F80B-4867ACB2CC56}"/>
              </a:ext>
            </a:extLst>
          </p:cNvPr>
          <p:cNvCxnSpPr>
            <a:cxnSpLocks/>
            <a:stCxn id="28" idx="4"/>
          </p:cNvCxnSpPr>
          <p:nvPr/>
        </p:nvCxnSpPr>
        <p:spPr>
          <a:xfrm>
            <a:off x="6249152" y="1634604"/>
            <a:ext cx="0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182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B6269-492B-3147-6C07-2949D4A31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bidirectional</a:t>
            </a:r>
            <a:r>
              <a:rPr lang="fr-FR" dirty="0"/>
              <a:t> </a:t>
            </a:r>
            <a:r>
              <a:rPr lang="fr-FR" dirty="0" err="1"/>
              <a:t>lca</a:t>
            </a:r>
            <a:endParaRPr lang="fr-FR" dirty="0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8D7F41FC-3C44-32D8-A4F9-B9D7BF60E768}"/>
              </a:ext>
            </a:extLst>
          </p:cNvPr>
          <p:cNvSpPr/>
          <p:nvPr/>
        </p:nvSpPr>
        <p:spPr>
          <a:xfrm>
            <a:off x="3229256" y="3079048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E747FF0E-98EB-FCB3-4167-EF23E6052C8F}"/>
              </a:ext>
            </a:extLst>
          </p:cNvPr>
          <p:cNvSpPr/>
          <p:nvPr/>
        </p:nvSpPr>
        <p:spPr>
          <a:xfrm>
            <a:off x="8329992" y="3079048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64FF2464-F2BB-68A3-219D-445A0E89FC42}"/>
              </a:ext>
            </a:extLst>
          </p:cNvPr>
          <p:cNvSpPr/>
          <p:nvPr/>
        </p:nvSpPr>
        <p:spPr>
          <a:xfrm>
            <a:off x="5785974" y="567586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890C3039-47BE-AB39-E4D6-0BAA25C051A2}"/>
              </a:ext>
            </a:extLst>
          </p:cNvPr>
          <p:cNvSpPr/>
          <p:nvPr/>
        </p:nvSpPr>
        <p:spPr>
          <a:xfrm>
            <a:off x="5005138" y="736252"/>
            <a:ext cx="989045" cy="867747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8" name="Connecteur : en arc 7">
            <a:extLst>
              <a:ext uri="{FF2B5EF4-FFF2-40B4-BE49-F238E27FC236}">
                <a16:creationId xmlns:a16="http://schemas.microsoft.com/office/drawing/2014/main" id="{5B848F5F-5D81-5660-951F-43BA71F3E7E0}"/>
              </a:ext>
            </a:extLst>
          </p:cNvPr>
          <p:cNvCxnSpPr>
            <a:cxnSpLocks/>
            <a:stCxn id="3" idx="4"/>
            <a:endCxn id="4" idx="4"/>
          </p:cNvCxnSpPr>
          <p:nvPr/>
        </p:nvCxnSpPr>
        <p:spPr>
          <a:xfrm rot="16200000" flipH="1">
            <a:off x="6274147" y="1396427"/>
            <a:ext cx="12700" cy="5100736"/>
          </a:xfrm>
          <a:prstGeom prst="curvedConnector3">
            <a:avLst>
              <a:gd name="adj1" fmla="val 7705622"/>
            </a:avLst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 : en arc 8">
            <a:extLst>
              <a:ext uri="{FF2B5EF4-FFF2-40B4-BE49-F238E27FC236}">
                <a16:creationId xmlns:a16="http://schemas.microsoft.com/office/drawing/2014/main" id="{D029088D-5A13-A791-7594-615BD98FAF37}"/>
              </a:ext>
            </a:extLst>
          </p:cNvPr>
          <p:cNvCxnSpPr>
            <a:cxnSpLocks/>
            <a:stCxn id="30" idx="0"/>
            <a:endCxn id="3" idx="0"/>
          </p:cNvCxnSpPr>
          <p:nvPr/>
        </p:nvCxnSpPr>
        <p:spPr>
          <a:xfrm rot="16200000" flipV="1">
            <a:off x="5496582" y="1306246"/>
            <a:ext cx="202623" cy="3748227"/>
          </a:xfrm>
          <a:prstGeom prst="curvedConnector3">
            <a:avLst>
              <a:gd name="adj1" fmla="val 451137"/>
            </a:avLst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75D27BC6-5EAE-7F85-30B4-42E145E21C48}"/>
              </a:ext>
            </a:extLst>
          </p:cNvPr>
          <p:cNvCxnSpPr>
            <a:stCxn id="6" idx="0"/>
          </p:cNvCxnSpPr>
          <p:nvPr/>
        </p:nvCxnSpPr>
        <p:spPr>
          <a:xfrm flipH="1" flipV="1">
            <a:off x="6280496" y="4943408"/>
            <a:ext cx="1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0C889532-5AAC-7735-5FD4-A4CA1438BF87}"/>
              </a:ext>
            </a:extLst>
          </p:cNvPr>
          <p:cNvCxnSpPr>
            <a:cxnSpLocks/>
            <a:stCxn id="7" idx="4"/>
          </p:cNvCxnSpPr>
          <p:nvPr/>
        </p:nvCxnSpPr>
        <p:spPr>
          <a:xfrm>
            <a:off x="5499661" y="1603999"/>
            <a:ext cx="0" cy="732453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D62B37ED-A4B3-EEE7-21EC-163CFC2E2A57}"/>
              </a:ext>
            </a:extLst>
          </p:cNvPr>
          <p:cNvSpPr/>
          <p:nvPr/>
        </p:nvSpPr>
        <p:spPr>
          <a:xfrm>
            <a:off x="1128624" y="3215572"/>
            <a:ext cx="1188720" cy="5946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</a:rPr>
              <a:t>Decision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5557AEA8-3F6F-4162-B060-0EAA909021E6}"/>
              </a:ext>
            </a:extLst>
          </p:cNvPr>
          <p:cNvCxnSpPr>
            <a:stCxn id="15" idx="3"/>
            <a:endCxn id="3" idx="2"/>
          </p:cNvCxnSpPr>
          <p:nvPr/>
        </p:nvCxnSpPr>
        <p:spPr>
          <a:xfrm>
            <a:off x="2317344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A73E9EFD-2E48-4579-CC8D-C92353A72149}"/>
              </a:ext>
            </a:extLst>
          </p:cNvPr>
          <p:cNvSpPr txBox="1"/>
          <p:nvPr/>
        </p:nvSpPr>
        <p:spPr>
          <a:xfrm>
            <a:off x="2985170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6ADC309-42B4-A9DB-F9B0-0B8775BAA909}"/>
              </a:ext>
            </a:extLst>
          </p:cNvPr>
          <p:cNvSpPr txBox="1"/>
          <p:nvPr/>
        </p:nvSpPr>
        <p:spPr>
          <a:xfrm>
            <a:off x="8912637" y="4004279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97DDC3B8-5E21-68EE-A0C1-2575D5751BA7}"/>
              </a:ext>
            </a:extLst>
          </p:cNvPr>
          <p:cNvSpPr txBox="1"/>
          <p:nvPr/>
        </p:nvSpPr>
        <p:spPr>
          <a:xfrm>
            <a:off x="3302621" y="2716066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D072E9D-21F8-D1E3-8EB3-B9FEEC64EA64}"/>
              </a:ext>
            </a:extLst>
          </p:cNvPr>
          <p:cNvSpPr txBox="1"/>
          <p:nvPr/>
        </p:nvSpPr>
        <p:spPr>
          <a:xfrm>
            <a:off x="5606421" y="3336370"/>
            <a:ext cx="40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∞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C0650942-372C-21B6-DEAD-FF572379B089}"/>
              </a:ext>
            </a:extLst>
          </p:cNvPr>
          <p:cNvSpPr/>
          <p:nvPr/>
        </p:nvSpPr>
        <p:spPr>
          <a:xfrm>
            <a:off x="2313576" y="1064258"/>
            <a:ext cx="989045" cy="867747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3EF81456-2D14-0BF7-2873-A1555D6F2BEF}"/>
              </a:ext>
            </a:extLst>
          </p:cNvPr>
          <p:cNvCxnSpPr/>
          <p:nvPr/>
        </p:nvCxnSpPr>
        <p:spPr>
          <a:xfrm>
            <a:off x="2317344" y="3512921"/>
            <a:ext cx="911912" cy="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ZoneTexte 22">
            <a:extLst>
              <a:ext uri="{FF2B5EF4-FFF2-40B4-BE49-F238E27FC236}">
                <a16:creationId xmlns:a16="http://schemas.microsoft.com/office/drawing/2014/main" id="{36275915-6DAB-8C48-45A3-57B35413EBF7}"/>
              </a:ext>
            </a:extLst>
          </p:cNvPr>
          <p:cNvSpPr txBox="1"/>
          <p:nvPr/>
        </p:nvSpPr>
        <p:spPr>
          <a:xfrm>
            <a:off x="1596230" y="2846240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9E6B8EAB-812F-C75F-B281-478D8E701AD2}"/>
              </a:ext>
            </a:extLst>
          </p:cNvPr>
          <p:cNvSpPr txBox="1"/>
          <p:nvPr/>
        </p:nvSpPr>
        <p:spPr>
          <a:xfrm>
            <a:off x="2985170" y="3609733"/>
            <a:ext cx="40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</a:t>
            </a:r>
          </a:p>
        </p:txBody>
      </p: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7F07E241-695D-6AA1-236D-E8A96ADE9F3F}"/>
              </a:ext>
            </a:extLst>
          </p:cNvPr>
          <p:cNvCxnSpPr>
            <a:cxnSpLocks/>
          </p:cNvCxnSpPr>
          <p:nvPr/>
        </p:nvCxnSpPr>
        <p:spPr>
          <a:xfrm flipH="1">
            <a:off x="2808098" y="1932005"/>
            <a:ext cx="1" cy="1580915"/>
          </a:xfrm>
          <a:prstGeom prst="straightConnector1">
            <a:avLst/>
          </a:prstGeom>
          <a:ln w="38100">
            <a:solidFill>
              <a:schemeClr val="tx1"/>
            </a:solidFill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ZoneTexte 26">
            <a:extLst>
              <a:ext uri="{FF2B5EF4-FFF2-40B4-BE49-F238E27FC236}">
                <a16:creationId xmlns:a16="http://schemas.microsoft.com/office/drawing/2014/main" id="{0803B786-BC7D-E2A1-C1B5-7FF59B5C9848}"/>
              </a:ext>
            </a:extLst>
          </p:cNvPr>
          <p:cNvSpPr txBox="1"/>
          <p:nvPr/>
        </p:nvSpPr>
        <p:spPr>
          <a:xfrm>
            <a:off x="4212031" y="3202157"/>
            <a:ext cx="121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Product system</a:t>
            </a:r>
          </a:p>
        </p:txBody>
      </p: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1F49FF9C-36E6-7EE0-921F-7636564D69DE}"/>
              </a:ext>
            </a:extLst>
          </p:cNvPr>
          <p:cNvCxnSpPr>
            <a:cxnSpLocks/>
            <a:stCxn id="4" idx="6"/>
          </p:cNvCxnSpPr>
          <p:nvPr/>
        </p:nvCxnSpPr>
        <p:spPr>
          <a:xfrm flipV="1">
            <a:off x="9319037" y="3512920"/>
            <a:ext cx="300280" cy="2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A51D74D8-7902-10D9-EDD5-47C3F378F20D}"/>
              </a:ext>
            </a:extLst>
          </p:cNvPr>
          <p:cNvSpPr/>
          <p:nvPr/>
        </p:nvSpPr>
        <p:spPr>
          <a:xfrm>
            <a:off x="9674800" y="3281671"/>
            <a:ext cx="950769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Impact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3D2DF49-F014-303B-1253-3CBF74158526}"/>
              </a:ext>
            </a:extLst>
          </p:cNvPr>
          <p:cNvSpPr/>
          <p:nvPr/>
        </p:nvSpPr>
        <p:spPr>
          <a:xfrm>
            <a:off x="6866433" y="3281671"/>
            <a:ext cx="1211146" cy="46759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Feedback driver </a:t>
            </a:r>
          </a:p>
        </p:txBody>
      </p: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id="{03C8616A-0238-7480-2EB4-7DD6B01EB765}"/>
              </a:ext>
            </a:extLst>
          </p:cNvPr>
          <p:cNvCxnSpPr>
            <a:cxnSpLocks/>
            <a:endCxn id="30" idx="3"/>
          </p:cNvCxnSpPr>
          <p:nvPr/>
        </p:nvCxnSpPr>
        <p:spPr>
          <a:xfrm flipH="1" flipV="1">
            <a:off x="8077579" y="3515467"/>
            <a:ext cx="252413" cy="20781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oneTexte 31">
                <a:extLst>
                  <a:ext uri="{FF2B5EF4-FFF2-40B4-BE49-F238E27FC236}">
                    <a16:creationId xmlns:a16="http://schemas.microsoft.com/office/drawing/2014/main" id="{0E73EB4B-FFE9-48FF-42F6-D71E0BF60D8E}"/>
                  </a:ext>
                </a:extLst>
              </p:cNvPr>
              <p:cNvSpPr txBox="1"/>
              <p:nvPr/>
            </p:nvSpPr>
            <p:spPr>
              <a:xfrm>
                <a:off x="10845993" y="3049500"/>
                <a:ext cx="588231" cy="903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fr-F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fr-F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𝐼𝑚𝑝𝑎𝑐𝑡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32" name="ZoneTexte 31">
                <a:extLst>
                  <a:ext uri="{FF2B5EF4-FFF2-40B4-BE49-F238E27FC236}">
                    <a16:creationId xmlns:a16="http://schemas.microsoft.com/office/drawing/2014/main" id="{0E73EB4B-FFE9-48FF-42F6-D71E0BF60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5993" y="3049500"/>
                <a:ext cx="588231" cy="903645"/>
              </a:xfrm>
              <a:prstGeom prst="rect">
                <a:avLst/>
              </a:prstGeom>
              <a:blipFill>
                <a:blip r:embed="rId3"/>
                <a:stretch>
                  <a:fillRect r="-814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Flèche : bas 32">
            <a:extLst>
              <a:ext uri="{FF2B5EF4-FFF2-40B4-BE49-F238E27FC236}">
                <a16:creationId xmlns:a16="http://schemas.microsoft.com/office/drawing/2014/main" id="{BDD7B621-5C9F-A530-9A04-ADD284B751ED}"/>
              </a:ext>
            </a:extLst>
          </p:cNvPr>
          <p:cNvSpPr/>
          <p:nvPr/>
        </p:nvSpPr>
        <p:spPr>
          <a:xfrm>
            <a:off x="11413472" y="3917439"/>
            <a:ext cx="259252" cy="369332"/>
          </a:xfrm>
          <a:prstGeom prst="downArrow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7531E902-C4B4-4CAF-2F4E-D14164C45EA5}"/>
              </a:ext>
            </a:extLst>
          </p:cNvPr>
          <p:cNvSpPr txBox="1"/>
          <p:nvPr/>
        </p:nvSpPr>
        <p:spPr>
          <a:xfrm>
            <a:off x="11140108" y="4286771"/>
            <a:ext cx="773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LCIA result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CADE1AD-6FEF-A72C-C3E2-36B66EC9BCAB}"/>
              </a:ext>
            </a:extLst>
          </p:cNvPr>
          <p:cNvSpPr/>
          <p:nvPr/>
        </p:nvSpPr>
        <p:spPr>
          <a:xfrm>
            <a:off x="6765556" y="2962188"/>
            <a:ext cx="4058867" cy="11014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C2E5AB3-C5BA-540C-3035-7C5F1BC17FB8}"/>
              </a:ext>
            </a:extLst>
          </p:cNvPr>
          <p:cNvSpPr txBox="1"/>
          <p:nvPr/>
        </p:nvSpPr>
        <p:spPr>
          <a:xfrm>
            <a:off x="3505821" y="1032963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Technosphere</a:t>
            </a:r>
            <a:endParaRPr lang="fr-FR" i="1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073EE88-45FE-1244-C6D6-C42A99427AEE}"/>
              </a:ext>
            </a:extLst>
          </p:cNvPr>
          <p:cNvSpPr txBox="1"/>
          <p:nvPr/>
        </p:nvSpPr>
        <p:spPr>
          <a:xfrm>
            <a:off x="1406952" y="4255515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activated</a:t>
            </a:r>
            <a:r>
              <a:rPr lang="fr-FR" i="1" dirty="0"/>
              <a:t> part of the </a:t>
            </a:r>
            <a:r>
              <a:rPr lang="fr-FR" i="1" dirty="0" err="1"/>
              <a:t>Technosphere</a:t>
            </a:r>
            <a:r>
              <a:rPr lang="fr-FR" i="1" dirty="0"/>
              <a:t> (LCI)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838D286-0D18-263B-C7EE-29C8199D1E5A}"/>
              </a:ext>
            </a:extLst>
          </p:cNvPr>
          <p:cNvSpPr txBox="1"/>
          <p:nvPr/>
        </p:nvSpPr>
        <p:spPr>
          <a:xfrm>
            <a:off x="7322655" y="5699507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The </a:t>
            </a:r>
            <a:r>
              <a:rPr lang="fr-FR" i="1" dirty="0" err="1"/>
              <a:t>entire</a:t>
            </a:r>
            <a:r>
              <a:rPr lang="fr-FR" i="1" dirty="0"/>
              <a:t> </a:t>
            </a:r>
            <a:r>
              <a:rPr lang="fr-FR" i="1" dirty="0" err="1"/>
              <a:t>Ecosphere</a:t>
            </a:r>
            <a:r>
              <a:rPr lang="fr-FR" i="1" dirty="0"/>
              <a:t> and </a:t>
            </a:r>
            <a:r>
              <a:rPr lang="fr-FR" i="1" dirty="0" err="1"/>
              <a:t>its</a:t>
            </a:r>
            <a:r>
              <a:rPr lang="fr-FR" i="1" dirty="0"/>
              <a:t> </a:t>
            </a:r>
            <a:r>
              <a:rPr lang="fr-FR" i="1" dirty="0" err="1"/>
              <a:t>current</a:t>
            </a:r>
            <a:r>
              <a:rPr lang="fr-FR" i="1" dirty="0"/>
              <a:t> </a:t>
            </a:r>
            <a:r>
              <a:rPr lang="fr-FR" i="1" dirty="0" err="1"/>
              <a:t>status</a:t>
            </a:r>
            <a:endParaRPr lang="fr-FR" i="1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EC751BB-EB25-F972-27B4-73228B1A89E9}"/>
              </a:ext>
            </a:extLst>
          </p:cNvPr>
          <p:cNvSpPr txBox="1"/>
          <p:nvPr/>
        </p:nvSpPr>
        <p:spPr>
          <a:xfrm>
            <a:off x="8402498" y="1967991"/>
            <a:ext cx="2384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The </a:t>
            </a:r>
            <a:r>
              <a:rPr lang="fr-FR" i="1" dirty="0" err="1"/>
              <a:t>impacted</a:t>
            </a:r>
            <a:r>
              <a:rPr lang="fr-FR" i="1" dirty="0"/>
              <a:t> part of the </a:t>
            </a:r>
            <a:r>
              <a:rPr lang="fr-FR" i="1" dirty="0" err="1"/>
              <a:t>Ecosphere</a:t>
            </a:r>
            <a:endParaRPr lang="fr-FR" i="1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39BB786D-C9BA-64C9-4781-E1130ED54E25}"/>
              </a:ext>
            </a:extLst>
          </p:cNvPr>
          <p:cNvSpPr txBox="1"/>
          <p:nvPr/>
        </p:nvSpPr>
        <p:spPr>
          <a:xfrm>
            <a:off x="7058404" y="4102105"/>
            <a:ext cx="12715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FF0000"/>
                </a:solidFill>
              </a:rPr>
              <a:t>AGTP (°C)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B332921E-DC6E-C0B8-3DDC-1B8924EF6AF6}"/>
              </a:ext>
            </a:extLst>
          </p:cNvPr>
          <p:cNvSpPr txBox="1"/>
          <p:nvPr/>
        </p:nvSpPr>
        <p:spPr>
          <a:xfrm>
            <a:off x="9459550" y="4096289"/>
            <a:ext cx="1659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FF0000"/>
                </a:solidFill>
              </a:rPr>
              <a:t>GWP (kg CO</a:t>
            </a:r>
            <a:r>
              <a:rPr lang="fr-FR" sz="1400" baseline="-25000" dirty="0">
                <a:solidFill>
                  <a:srgbClr val="FF0000"/>
                </a:solidFill>
              </a:rPr>
              <a:t>2</a:t>
            </a:r>
            <a:r>
              <a:rPr lang="fr-FR" sz="1400" dirty="0">
                <a:solidFill>
                  <a:srgbClr val="FF0000"/>
                </a:solidFill>
              </a:rPr>
              <a:t>-eq)</a:t>
            </a:r>
          </a:p>
        </p:txBody>
      </p:sp>
    </p:spTree>
    <p:extLst>
      <p:ext uri="{BB962C8B-B14F-4D97-AF65-F5344CB8AC3E}">
        <p14:creationId xmlns:p14="http://schemas.microsoft.com/office/powerpoint/2010/main" val="2540995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AF2B60-B8F5-16A8-3FA7-5C2162C80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Counterfactual</a:t>
            </a:r>
            <a:r>
              <a:rPr lang="fr-FR" dirty="0"/>
              <a:t> </a:t>
            </a:r>
            <a:r>
              <a:rPr lang="fr-FR" dirty="0" err="1"/>
              <a:t>reasoning</a:t>
            </a:r>
            <a:endParaRPr lang="fr-FR" dirty="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9A6428AF-6185-DBF4-6FC9-0069E4349312}"/>
              </a:ext>
            </a:extLst>
          </p:cNvPr>
          <p:cNvSpPr/>
          <p:nvPr/>
        </p:nvSpPr>
        <p:spPr>
          <a:xfrm>
            <a:off x="3388749" y="4492746"/>
            <a:ext cx="989045" cy="86774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69DE2EEC-24D7-D3FC-86DC-04744787B18B}"/>
              </a:ext>
            </a:extLst>
          </p:cNvPr>
          <p:cNvSpPr/>
          <p:nvPr/>
        </p:nvSpPr>
        <p:spPr>
          <a:xfrm>
            <a:off x="3388748" y="3432291"/>
            <a:ext cx="989045" cy="86774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B96DF5D-CF97-02D3-8F3F-B1FE7B264E90}"/>
              </a:ext>
            </a:extLst>
          </p:cNvPr>
          <p:cNvSpPr txBox="1"/>
          <p:nvPr/>
        </p:nvSpPr>
        <p:spPr>
          <a:xfrm>
            <a:off x="1285672" y="1356248"/>
            <a:ext cx="9620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/>
              <a:t>Propagating</a:t>
            </a:r>
            <a:r>
              <a:rPr lang="fr-FR" b="1" dirty="0"/>
              <a:t> a feedback</a:t>
            </a:r>
            <a:r>
              <a:rPr lang="fr-FR" dirty="0"/>
              <a:t>: </a:t>
            </a:r>
            <a:r>
              <a:rPr lang="fr-FR" dirty="0" err="1"/>
              <a:t>Isolating</a:t>
            </a:r>
            <a:r>
              <a:rPr lang="fr-FR" dirty="0"/>
              <a:t> </a:t>
            </a:r>
            <a:r>
              <a:rPr lang="fr-FR" dirty="0" err="1"/>
              <a:t>what</a:t>
            </a:r>
            <a:r>
              <a:rPr lang="fr-FR" dirty="0"/>
              <a:t> </a:t>
            </a:r>
            <a:r>
              <a:rPr lang="fr-FR" dirty="0" err="1"/>
              <a:t>it</a:t>
            </a:r>
            <a:r>
              <a:rPr lang="fr-FR" dirty="0"/>
              <a:t> due to the feedback </a:t>
            </a:r>
            <a:r>
              <a:rPr lang="fr-FR" dirty="0" err="1"/>
              <a:t>initiated</a:t>
            </a:r>
            <a:r>
              <a:rPr lang="fr-FR" dirty="0"/>
              <a:t> </a:t>
            </a:r>
            <a:r>
              <a:rPr lang="fr-FR" dirty="0" err="1"/>
              <a:t>with</a:t>
            </a:r>
            <a:r>
              <a:rPr lang="fr-FR" dirty="0"/>
              <a:t> </a:t>
            </a:r>
            <a:r>
              <a:rPr lang="fr-FR" dirty="0" err="1"/>
              <a:t>our</a:t>
            </a:r>
            <a:r>
              <a:rPr lang="fr-FR" dirty="0"/>
              <a:t> </a:t>
            </a:r>
            <a:r>
              <a:rPr lang="fr-FR" dirty="0" err="1"/>
              <a:t>decision</a:t>
            </a:r>
            <a:r>
              <a:rPr lang="fr-FR" dirty="0"/>
              <a:t> (e.g., </a:t>
            </a:r>
            <a:r>
              <a:rPr lang="fr-FR" dirty="0" err="1"/>
              <a:t>emitting</a:t>
            </a:r>
            <a:r>
              <a:rPr lang="fr-FR" dirty="0"/>
              <a:t> 1 kg of CO</a:t>
            </a:r>
            <a:r>
              <a:rPr lang="fr-FR" baseline="-25000" dirty="0"/>
              <a:t>2</a:t>
            </a:r>
            <a:r>
              <a:rPr lang="fr-FR" dirty="0"/>
              <a:t>) (</a:t>
            </a:r>
            <a:r>
              <a:rPr lang="fr-FR" b="1" dirty="0"/>
              <a:t>ENDOGENOUS</a:t>
            </a:r>
            <a:r>
              <a:rPr lang="fr-FR" dirty="0"/>
              <a:t>) </a:t>
            </a:r>
            <a:r>
              <a:rPr lang="fr-FR" dirty="0" err="1"/>
              <a:t>from</a:t>
            </a:r>
            <a:r>
              <a:rPr lang="fr-FR" dirty="0"/>
              <a:t> </a:t>
            </a:r>
            <a:r>
              <a:rPr lang="fr-FR" dirty="0" err="1"/>
              <a:t>what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due to the </a:t>
            </a:r>
            <a:r>
              <a:rPr lang="fr-FR" dirty="0" err="1"/>
              <a:t>rest</a:t>
            </a:r>
            <a:r>
              <a:rPr lang="fr-FR" dirty="0"/>
              <a:t> of the World (</a:t>
            </a:r>
            <a:r>
              <a:rPr lang="fr-FR" b="1" dirty="0"/>
              <a:t>EXOGENOUS</a:t>
            </a:r>
            <a:r>
              <a:rPr lang="fr-FR" dirty="0"/>
              <a:t>)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749671E9-5400-F2C6-86A3-B8B7611290FA}"/>
              </a:ext>
            </a:extLst>
          </p:cNvPr>
          <p:cNvSpPr/>
          <p:nvPr/>
        </p:nvSpPr>
        <p:spPr>
          <a:xfrm>
            <a:off x="7644969" y="3432291"/>
            <a:ext cx="989045" cy="86774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A3ACFC43-D637-4879-CA38-ED6385A56704}"/>
              </a:ext>
            </a:extLst>
          </p:cNvPr>
          <p:cNvSpPr/>
          <p:nvPr/>
        </p:nvSpPr>
        <p:spPr>
          <a:xfrm>
            <a:off x="7644969" y="4525326"/>
            <a:ext cx="989045" cy="867747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21F9508-6979-9DF2-7EAB-564D5F9F1EEA}"/>
              </a:ext>
            </a:extLst>
          </p:cNvPr>
          <p:cNvSpPr txBox="1"/>
          <p:nvPr/>
        </p:nvSpPr>
        <p:spPr>
          <a:xfrm>
            <a:off x="3142593" y="2539813"/>
            <a:ext cx="286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ENDOGENOUS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3133CC7-D141-1838-558E-433C6449644C}"/>
              </a:ext>
            </a:extLst>
          </p:cNvPr>
          <p:cNvSpPr txBox="1"/>
          <p:nvPr/>
        </p:nvSpPr>
        <p:spPr>
          <a:xfrm>
            <a:off x="7504570" y="2539813"/>
            <a:ext cx="286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EXOGENOUS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8E156CEC-DB9F-127A-1325-041DBE5FF0CC}"/>
              </a:ext>
            </a:extLst>
          </p:cNvPr>
          <p:cNvSpPr txBox="1"/>
          <p:nvPr/>
        </p:nvSpPr>
        <p:spPr>
          <a:xfrm>
            <a:off x="3271290" y="3054917"/>
            <a:ext cx="1302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(pale </a:t>
            </a:r>
            <a:r>
              <a:rPr lang="fr-FR" dirty="0" err="1"/>
              <a:t>color</a:t>
            </a:r>
            <a:r>
              <a:rPr lang="fr-FR" dirty="0"/>
              <a:t>)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9B5B589-6DDA-7F6A-95C7-D0C021EA0349}"/>
              </a:ext>
            </a:extLst>
          </p:cNvPr>
          <p:cNvSpPr txBox="1"/>
          <p:nvPr/>
        </p:nvSpPr>
        <p:spPr>
          <a:xfrm>
            <a:off x="7561958" y="3036860"/>
            <a:ext cx="137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(</a:t>
            </a:r>
            <a:r>
              <a:rPr lang="fr-FR" dirty="0" err="1"/>
              <a:t>solid</a:t>
            </a:r>
            <a:r>
              <a:rPr lang="fr-FR" dirty="0"/>
              <a:t> </a:t>
            </a:r>
            <a:r>
              <a:rPr lang="fr-FR" dirty="0" err="1"/>
              <a:t>color</a:t>
            </a:r>
            <a:r>
              <a:rPr lang="fr-FR" dirty="0"/>
              <a:t>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1FDBBE-CD91-81A6-5587-BC9F05BF1F6C}"/>
              </a:ext>
            </a:extLst>
          </p:cNvPr>
          <p:cNvSpPr/>
          <p:nvPr/>
        </p:nvSpPr>
        <p:spPr>
          <a:xfrm>
            <a:off x="3142593" y="5664022"/>
            <a:ext cx="1597573" cy="6411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49677CC-A443-5D75-B13C-1FE7DA2E0CEA}"/>
              </a:ext>
            </a:extLst>
          </p:cNvPr>
          <p:cNvSpPr/>
          <p:nvPr/>
        </p:nvSpPr>
        <p:spPr>
          <a:xfrm>
            <a:off x="7340704" y="5664023"/>
            <a:ext cx="1597573" cy="64113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077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C5BA3-1BBE-7D50-82F4-BC1A3FA7E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Feedback </a:t>
            </a:r>
            <a:r>
              <a:rPr lang="fr-FR" sz="2400" dirty="0" err="1"/>
              <a:t>technosphere</a:t>
            </a:r>
            <a:r>
              <a:rPr lang="fr-FR" sz="2400" dirty="0"/>
              <a:t> matrix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C862A9D8-760D-21E7-C081-C3B26A4ED8F5}"/>
              </a:ext>
            </a:extLst>
          </p:cNvPr>
          <p:cNvCxnSpPr>
            <a:cxnSpLocks/>
          </p:cNvCxnSpPr>
          <p:nvPr/>
        </p:nvCxnSpPr>
        <p:spPr>
          <a:xfrm>
            <a:off x="498068" y="917818"/>
            <a:ext cx="0" cy="194708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>
            <a:extLst>
              <a:ext uri="{FF2B5EF4-FFF2-40B4-BE49-F238E27FC236}">
                <a16:creationId xmlns:a16="http://schemas.microsoft.com/office/drawing/2014/main" id="{7EC2380D-50F9-9C83-D526-5B4D807A9AD1}"/>
              </a:ext>
            </a:extLst>
          </p:cNvPr>
          <p:cNvCxnSpPr>
            <a:cxnSpLocks/>
          </p:cNvCxnSpPr>
          <p:nvPr/>
        </p:nvCxnSpPr>
        <p:spPr>
          <a:xfrm flipH="1">
            <a:off x="498068" y="2833094"/>
            <a:ext cx="4304255" cy="318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rme libre : forme 17">
            <a:extLst>
              <a:ext uri="{FF2B5EF4-FFF2-40B4-BE49-F238E27FC236}">
                <a16:creationId xmlns:a16="http://schemas.microsoft.com/office/drawing/2014/main" id="{31CFFEB4-63A3-32A5-3CD5-270F9BF863D9}"/>
              </a:ext>
            </a:extLst>
          </p:cNvPr>
          <p:cNvSpPr/>
          <p:nvPr/>
        </p:nvSpPr>
        <p:spPr>
          <a:xfrm>
            <a:off x="595604" y="1787205"/>
            <a:ext cx="4038554" cy="1060780"/>
          </a:xfrm>
          <a:custGeom>
            <a:avLst/>
            <a:gdLst>
              <a:gd name="connsiteX0" fmla="*/ 0 w 8229600"/>
              <a:gd name="connsiteY0" fmla="*/ 2340864 h 2340864"/>
              <a:gd name="connsiteX1" fmla="*/ 1609344 w 8229600"/>
              <a:gd name="connsiteY1" fmla="*/ 1792224 h 2340864"/>
              <a:gd name="connsiteX2" fmla="*/ 8229600 w 8229600"/>
              <a:gd name="connsiteY2" fmla="*/ 0 h 234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29600" h="2340864">
                <a:moveTo>
                  <a:pt x="0" y="2340864"/>
                </a:moveTo>
                <a:cubicBezTo>
                  <a:pt x="118872" y="2261616"/>
                  <a:pt x="237744" y="2182368"/>
                  <a:pt x="1609344" y="1792224"/>
                </a:cubicBezTo>
                <a:cubicBezTo>
                  <a:pt x="2980944" y="1402080"/>
                  <a:pt x="5605272" y="701040"/>
                  <a:pt x="8229600" y="0"/>
                </a:cubicBezTo>
              </a:path>
            </a:pathLst>
          </a:cu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 : forme 18">
            <a:extLst>
              <a:ext uri="{FF2B5EF4-FFF2-40B4-BE49-F238E27FC236}">
                <a16:creationId xmlns:a16="http://schemas.microsoft.com/office/drawing/2014/main" id="{140FC42A-45AF-7CFB-9DF7-49A1F60A31FF}"/>
              </a:ext>
            </a:extLst>
          </p:cNvPr>
          <p:cNvSpPr/>
          <p:nvPr/>
        </p:nvSpPr>
        <p:spPr>
          <a:xfrm>
            <a:off x="1155318" y="1559884"/>
            <a:ext cx="3375379" cy="1092903"/>
          </a:xfrm>
          <a:custGeom>
            <a:avLst/>
            <a:gdLst>
              <a:gd name="connsiteX0" fmla="*/ 0 w 8229600"/>
              <a:gd name="connsiteY0" fmla="*/ 2340864 h 2340864"/>
              <a:gd name="connsiteX1" fmla="*/ 1609344 w 8229600"/>
              <a:gd name="connsiteY1" fmla="*/ 1792224 h 2340864"/>
              <a:gd name="connsiteX2" fmla="*/ 8229600 w 8229600"/>
              <a:gd name="connsiteY2" fmla="*/ 0 h 234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29600" h="2340864">
                <a:moveTo>
                  <a:pt x="0" y="2340864"/>
                </a:moveTo>
                <a:cubicBezTo>
                  <a:pt x="118872" y="2261616"/>
                  <a:pt x="237744" y="2182368"/>
                  <a:pt x="1609344" y="1792224"/>
                </a:cubicBezTo>
                <a:cubicBezTo>
                  <a:pt x="2980944" y="1402080"/>
                  <a:pt x="5605272" y="701040"/>
                  <a:pt x="8229600" y="0"/>
                </a:cubicBezTo>
              </a:path>
            </a:pathLst>
          </a:cu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07CE392D-CA9E-2681-30CB-05344E652404}"/>
              </a:ext>
            </a:extLst>
          </p:cNvPr>
          <p:cNvCxnSpPr>
            <a:cxnSpLocks/>
          </p:cNvCxnSpPr>
          <p:nvPr/>
        </p:nvCxnSpPr>
        <p:spPr>
          <a:xfrm flipV="1">
            <a:off x="4151964" y="1684419"/>
            <a:ext cx="0" cy="205571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>
            <a:extLst>
              <a:ext uri="{FF2B5EF4-FFF2-40B4-BE49-F238E27FC236}">
                <a16:creationId xmlns:a16="http://schemas.microsoft.com/office/drawing/2014/main" id="{A278DB1B-B73A-3B12-FFAA-7395848DDA29}"/>
              </a:ext>
            </a:extLst>
          </p:cNvPr>
          <p:cNvSpPr txBox="1"/>
          <p:nvPr/>
        </p:nvSpPr>
        <p:spPr>
          <a:xfrm>
            <a:off x="3943895" y="2468121"/>
            <a:ext cx="37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t</a:t>
            </a:r>
            <a:r>
              <a:rPr lang="fr-FR" baseline="-25000" dirty="0"/>
              <a:t>1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1E55BD1E-0D6B-CE57-89C3-BE00E9F10BD5}"/>
              </a:ext>
            </a:extLst>
          </p:cNvPr>
          <p:cNvSpPr txBox="1"/>
          <p:nvPr/>
        </p:nvSpPr>
        <p:spPr>
          <a:xfrm>
            <a:off x="4778298" y="2670450"/>
            <a:ext cx="112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</a:t>
            </a:r>
            <a:endParaRPr lang="fr-FR" baseline="-25000" dirty="0"/>
          </a:p>
        </p:txBody>
      </p:sp>
      <p:graphicFrame>
        <p:nvGraphicFramePr>
          <p:cNvPr id="26" name="Tableau 25">
            <a:extLst>
              <a:ext uri="{FF2B5EF4-FFF2-40B4-BE49-F238E27FC236}">
                <a16:creationId xmlns:a16="http://schemas.microsoft.com/office/drawing/2014/main" id="{21A9CCD5-1280-E16A-3C98-1A302905EC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901324"/>
              </p:ext>
            </p:extLst>
          </p:nvPr>
        </p:nvGraphicFramePr>
        <p:xfrm>
          <a:off x="7118898" y="1658325"/>
          <a:ext cx="4574871" cy="1467868"/>
        </p:xfrm>
        <a:graphic>
          <a:graphicData uri="http://schemas.openxmlformats.org/drawingml/2006/table">
            <a:tbl>
              <a:tblPr firstRow="1" firstCol="1" bandRow="1"/>
              <a:tblGrid>
                <a:gridCol w="1308144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1088909">
                  <a:extLst>
                    <a:ext uri="{9D8B030D-6E8A-4147-A177-3AD203B41FA5}">
                      <a16:colId xmlns:a16="http://schemas.microsoft.com/office/drawing/2014/main" val="1009864901"/>
                    </a:ext>
                  </a:extLst>
                </a:gridCol>
                <a:gridCol w="1088909">
                  <a:extLst>
                    <a:ext uri="{9D8B030D-6E8A-4147-A177-3AD203B41FA5}">
                      <a16:colId xmlns:a16="http://schemas.microsoft.com/office/drawing/2014/main" val="707211041"/>
                    </a:ext>
                  </a:extLst>
                </a:gridCol>
                <a:gridCol w="1088909">
                  <a:extLst>
                    <a:ext uri="{9D8B030D-6E8A-4147-A177-3AD203B41FA5}">
                      <a16:colId xmlns:a16="http://schemas.microsoft.com/office/drawing/2014/main" val="184688113"/>
                    </a:ext>
                  </a:extLst>
                </a:gridCol>
              </a:tblGrid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da-DK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=f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FD’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= f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FD’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= f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FD’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</a:tbl>
          </a:graphicData>
        </a:graphic>
      </p:graphicFrame>
      <p:graphicFrame>
        <p:nvGraphicFramePr>
          <p:cNvPr id="27" name="Tableau 26">
            <a:extLst>
              <a:ext uri="{FF2B5EF4-FFF2-40B4-BE49-F238E27FC236}">
                <a16:creationId xmlns:a16="http://schemas.microsoft.com/office/drawing/2014/main" id="{C8AAEA29-B568-D897-E018-810386AA2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371785"/>
              </p:ext>
            </p:extLst>
          </p:nvPr>
        </p:nvGraphicFramePr>
        <p:xfrm>
          <a:off x="7118898" y="59203"/>
          <a:ext cx="4552453" cy="1467868"/>
        </p:xfrm>
        <a:graphic>
          <a:graphicData uri="http://schemas.openxmlformats.org/drawingml/2006/table">
            <a:tbl>
              <a:tblPr firstRow="1" firstCol="1" bandRow="1"/>
              <a:tblGrid>
                <a:gridCol w="1301734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1083573">
                  <a:extLst>
                    <a:ext uri="{9D8B030D-6E8A-4147-A177-3AD203B41FA5}">
                      <a16:colId xmlns:a16="http://schemas.microsoft.com/office/drawing/2014/main" val="1009864901"/>
                    </a:ext>
                  </a:extLst>
                </a:gridCol>
                <a:gridCol w="1083573">
                  <a:extLst>
                    <a:ext uri="{9D8B030D-6E8A-4147-A177-3AD203B41FA5}">
                      <a16:colId xmlns:a16="http://schemas.microsoft.com/office/drawing/2014/main" val="707211041"/>
                    </a:ext>
                  </a:extLst>
                </a:gridCol>
                <a:gridCol w="1083573">
                  <a:extLst>
                    <a:ext uri="{9D8B030D-6E8A-4147-A177-3AD203B41FA5}">
                      <a16:colId xmlns:a16="http://schemas.microsoft.com/office/drawing/2014/main" val="184688113"/>
                    </a:ext>
                  </a:extLst>
                </a:gridCol>
              </a:tblGrid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da-DK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=f</a:t>
                      </a:r>
                      <a:r>
                        <a:rPr lang="en-US" sz="1400" baseline="-25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FD)</a:t>
                      </a:r>
                      <a:endParaRPr lang="fr-FR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= f</a:t>
                      </a:r>
                      <a:r>
                        <a:rPr lang="en-US" sz="1400" baseline="-25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FD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3256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fr-FR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= f</a:t>
                      </a:r>
                      <a:r>
                        <a:rPr lang="en-US" sz="1400" baseline="-25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FD</a:t>
                      </a: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</a:tbl>
          </a:graphicData>
        </a:graphic>
      </p:graphicFrame>
      <p:graphicFrame>
        <p:nvGraphicFramePr>
          <p:cNvPr id="29" name="Tableau 28">
            <a:extLst>
              <a:ext uri="{FF2B5EF4-FFF2-40B4-BE49-F238E27FC236}">
                <a16:creationId xmlns:a16="http://schemas.microsoft.com/office/drawing/2014/main" id="{F54571AE-EF57-D15A-0E30-4CAC38D09F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173556"/>
              </p:ext>
            </p:extLst>
          </p:nvPr>
        </p:nvGraphicFramePr>
        <p:xfrm>
          <a:off x="1155318" y="3173050"/>
          <a:ext cx="10337987" cy="3529465"/>
        </p:xfrm>
        <a:graphic>
          <a:graphicData uri="http://schemas.openxmlformats.org/drawingml/2006/table">
            <a:tbl>
              <a:tblPr firstRow="1" firstCol="1" bandRow="1"/>
              <a:tblGrid>
                <a:gridCol w="1183010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1267496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1294337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  <a:gridCol w="1241378">
                  <a:extLst>
                    <a:ext uri="{9D8B030D-6E8A-4147-A177-3AD203B41FA5}">
                      <a16:colId xmlns:a16="http://schemas.microsoft.com/office/drawing/2014/main" val="1009864901"/>
                    </a:ext>
                  </a:extLst>
                </a:gridCol>
                <a:gridCol w="1241378">
                  <a:extLst>
                    <a:ext uri="{9D8B030D-6E8A-4147-A177-3AD203B41FA5}">
                      <a16:colId xmlns:a16="http://schemas.microsoft.com/office/drawing/2014/main" val="1146663632"/>
                    </a:ext>
                  </a:extLst>
                </a:gridCol>
                <a:gridCol w="1241378">
                  <a:extLst>
                    <a:ext uri="{9D8B030D-6E8A-4147-A177-3AD203B41FA5}">
                      <a16:colId xmlns:a16="http://schemas.microsoft.com/office/drawing/2014/main" val="1436795840"/>
                    </a:ext>
                  </a:extLst>
                </a:gridCol>
                <a:gridCol w="1241378">
                  <a:extLst>
                    <a:ext uri="{9D8B030D-6E8A-4147-A177-3AD203B41FA5}">
                      <a16:colId xmlns:a16="http://schemas.microsoft.com/office/drawing/2014/main" val="3301817168"/>
                    </a:ext>
                  </a:extLst>
                </a:gridCol>
              </a:tblGrid>
              <a:tr h="24219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da-DK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Feedback(t</a:t>
                      </a:r>
                      <a:r>
                        <a:rPr lang="en-US" sz="1050" b="1" baseline="-25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Feedback(t</a:t>
                      </a:r>
                      <a:r>
                        <a:rPr lang="en-US" sz="1050" b="1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616446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ExoD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emand</a:t>
                      </a:r>
                      <a:r>
                        <a:rPr lang="en-US" sz="1400" b="0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Act1</a:t>
                      </a:r>
                      <a:endParaRPr lang="fr-FR" sz="2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528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ExoD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emand</a:t>
                      </a:r>
                      <a:r>
                        <a:rPr lang="en-US" sz="1400" b="0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Act2</a:t>
                      </a:r>
                      <a:endParaRPr lang="fr-FR" sz="20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da-DK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-(b’-b)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b’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40167527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-(a’-a)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a’ 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003689326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-(c’-c)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c’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26517580"/>
                  </a:ext>
                </a:extLst>
              </a:tr>
            </a:tbl>
          </a:graphicData>
        </a:graphic>
      </p:graphicFrame>
      <p:cxnSp>
        <p:nvCxnSpPr>
          <p:cNvPr id="37" name="Connecteur droit 36">
            <a:extLst>
              <a:ext uri="{FF2B5EF4-FFF2-40B4-BE49-F238E27FC236}">
                <a16:creationId xmlns:a16="http://schemas.microsoft.com/office/drawing/2014/main" id="{3699B52B-6735-A185-2F4F-07792DFA49A0}"/>
              </a:ext>
            </a:extLst>
          </p:cNvPr>
          <p:cNvCxnSpPr>
            <a:cxnSpLocks/>
          </p:cNvCxnSpPr>
          <p:nvPr/>
        </p:nvCxnSpPr>
        <p:spPr>
          <a:xfrm flipV="1">
            <a:off x="520645" y="1889990"/>
            <a:ext cx="3661568" cy="2988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ZoneTexte 41">
            <a:extLst>
              <a:ext uri="{FF2B5EF4-FFF2-40B4-BE49-F238E27FC236}">
                <a16:creationId xmlns:a16="http://schemas.microsoft.com/office/drawing/2014/main" id="{1D32702E-3AAA-E356-B29A-F9F7DE27BF19}"/>
              </a:ext>
            </a:extLst>
          </p:cNvPr>
          <p:cNvSpPr txBox="1"/>
          <p:nvPr/>
        </p:nvSpPr>
        <p:spPr>
          <a:xfrm>
            <a:off x="427439" y="1833976"/>
            <a:ext cx="47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FD</a:t>
            </a:r>
          </a:p>
        </p:txBody>
      </p:sp>
      <p:cxnSp>
        <p:nvCxnSpPr>
          <p:cNvPr id="43" name="Connecteur droit 42">
            <a:extLst>
              <a:ext uri="{FF2B5EF4-FFF2-40B4-BE49-F238E27FC236}">
                <a16:creationId xmlns:a16="http://schemas.microsoft.com/office/drawing/2014/main" id="{645CA61B-E796-CE99-9D75-D9D55D3A99B5}"/>
              </a:ext>
            </a:extLst>
          </p:cNvPr>
          <p:cNvCxnSpPr>
            <a:cxnSpLocks/>
          </p:cNvCxnSpPr>
          <p:nvPr/>
        </p:nvCxnSpPr>
        <p:spPr>
          <a:xfrm>
            <a:off x="520645" y="1631159"/>
            <a:ext cx="3631319" cy="28381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ZoneTexte 44">
            <a:extLst>
              <a:ext uri="{FF2B5EF4-FFF2-40B4-BE49-F238E27FC236}">
                <a16:creationId xmlns:a16="http://schemas.microsoft.com/office/drawing/2014/main" id="{6DCA04B1-8CA4-6B43-A7D6-0D06920E254C}"/>
              </a:ext>
            </a:extLst>
          </p:cNvPr>
          <p:cNvSpPr txBox="1"/>
          <p:nvPr/>
        </p:nvSpPr>
        <p:spPr>
          <a:xfrm>
            <a:off x="445755" y="1334417"/>
            <a:ext cx="549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FD’</a:t>
            </a:r>
          </a:p>
        </p:txBody>
      </p:sp>
      <p:sp>
        <p:nvSpPr>
          <p:cNvPr id="46" name="Ellipse 45">
            <a:extLst>
              <a:ext uri="{FF2B5EF4-FFF2-40B4-BE49-F238E27FC236}">
                <a16:creationId xmlns:a16="http://schemas.microsoft.com/office/drawing/2014/main" id="{7A2E8759-9E5E-7226-679E-D76170725A5D}"/>
              </a:ext>
            </a:extLst>
          </p:cNvPr>
          <p:cNvSpPr/>
          <p:nvPr/>
        </p:nvSpPr>
        <p:spPr>
          <a:xfrm>
            <a:off x="6352161" y="797020"/>
            <a:ext cx="608748" cy="53447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47" name="Ellipse 46">
            <a:extLst>
              <a:ext uri="{FF2B5EF4-FFF2-40B4-BE49-F238E27FC236}">
                <a16:creationId xmlns:a16="http://schemas.microsoft.com/office/drawing/2014/main" id="{D3E779E4-E202-D932-A687-F75B0C7A7E42}"/>
              </a:ext>
            </a:extLst>
          </p:cNvPr>
          <p:cNvSpPr/>
          <p:nvPr/>
        </p:nvSpPr>
        <p:spPr>
          <a:xfrm>
            <a:off x="5676729" y="793137"/>
            <a:ext cx="608746" cy="538359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48" name="Ellipse 47">
            <a:extLst>
              <a:ext uri="{FF2B5EF4-FFF2-40B4-BE49-F238E27FC236}">
                <a16:creationId xmlns:a16="http://schemas.microsoft.com/office/drawing/2014/main" id="{6A9C4D2A-4431-D2B4-78CB-9CDABA660AC2}"/>
              </a:ext>
            </a:extLst>
          </p:cNvPr>
          <p:cNvSpPr/>
          <p:nvPr/>
        </p:nvSpPr>
        <p:spPr>
          <a:xfrm>
            <a:off x="5692244" y="2309626"/>
            <a:ext cx="608744" cy="538359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88D36B5E-B28D-9D62-7552-DE3B3790CB00}"/>
              </a:ext>
            </a:extLst>
          </p:cNvPr>
          <p:cNvSpPr/>
          <p:nvPr/>
        </p:nvSpPr>
        <p:spPr>
          <a:xfrm>
            <a:off x="6332452" y="2309627"/>
            <a:ext cx="608747" cy="538359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6494E7FC-03B0-2944-624E-55F3B2404FD6}"/>
              </a:ext>
            </a:extLst>
          </p:cNvPr>
          <p:cNvSpPr/>
          <p:nvPr/>
        </p:nvSpPr>
        <p:spPr>
          <a:xfrm>
            <a:off x="5723706" y="1762630"/>
            <a:ext cx="608746" cy="538359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A87471D2-D25B-6116-2F24-01A12F3AC6AA}"/>
              </a:ext>
            </a:extLst>
          </p:cNvPr>
          <p:cNvSpPr/>
          <p:nvPr/>
        </p:nvSpPr>
        <p:spPr>
          <a:xfrm>
            <a:off x="6345590" y="1761479"/>
            <a:ext cx="608748" cy="53447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7E504BB-2043-08FC-3858-EC06DCF23E2B}"/>
              </a:ext>
            </a:extLst>
          </p:cNvPr>
          <p:cNvSpPr/>
          <p:nvPr/>
        </p:nvSpPr>
        <p:spPr>
          <a:xfrm>
            <a:off x="2356338" y="5458265"/>
            <a:ext cx="1587557" cy="40092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-EndoDemand</a:t>
            </a:r>
            <a:r>
              <a:rPr lang="fr-FR" sz="140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Act1</a:t>
            </a:r>
          </a:p>
        </p:txBody>
      </p:sp>
      <p:cxnSp>
        <p:nvCxnSpPr>
          <p:cNvPr id="53" name="Connecteur droit avec flèche 52">
            <a:extLst>
              <a:ext uri="{FF2B5EF4-FFF2-40B4-BE49-F238E27FC236}">
                <a16:creationId xmlns:a16="http://schemas.microsoft.com/office/drawing/2014/main" id="{860CC22E-6484-14B9-0321-BD75FC399BE6}"/>
              </a:ext>
            </a:extLst>
          </p:cNvPr>
          <p:cNvCxnSpPr>
            <a:cxnSpLocks/>
          </p:cNvCxnSpPr>
          <p:nvPr/>
        </p:nvCxnSpPr>
        <p:spPr>
          <a:xfrm flipV="1">
            <a:off x="9508208" y="1182928"/>
            <a:ext cx="0" cy="672310"/>
          </a:xfrm>
          <a:prstGeom prst="straightConnector1">
            <a:avLst/>
          </a:prstGeom>
          <a:ln w="762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ZoneTexte 60">
                <a:extLst>
                  <a:ext uri="{FF2B5EF4-FFF2-40B4-BE49-F238E27FC236}">
                    <a16:creationId xmlns:a16="http://schemas.microsoft.com/office/drawing/2014/main" id="{B23B244F-1E43-5F40-FB86-F18D9CBBFBC9}"/>
                  </a:ext>
                </a:extLst>
              </p:cNvPr>
              <p:cNvSpPr txBox="1"/>
              <p:nvPr/>
            </p:nvSpPr>
            <p:spPr>
              <a:xfrm>
                <a:off x="12297" y="4453437"/>
                <a:ext cx="1097823" cy="560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𝐹𝐵</m:t>
                              </m:r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fr-FR" sz="2800" dirty="0"/>
              </a:p>
            </p:txBody>
          </p:sp>
        </mc:Choice>
        <mc:Fallback xmlns="">
          <p:sp>
            <p:nvSpPr>
              <p:cNvPr id="61" name="ZoneTexte 60">
                <a:extLst>
                  <a:ext uri="{FF2B5EF4-FFF2-40B4-BE49-F238E27FC236}">
                    <a16:creationId xmlns:a16="http://schemas.microsoft.com/office/drawing/2014/main" id="{B23B244F-1E43-5F40-FB86-F18D9CBBFB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97" y="4453437"/>
                <a:ext cx="1097823" cy="56021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oneTexte 3">
            <a:extLst>
              <a:ext uri="{FF2B5EF4-FFF2-40B4-BE49-F238E27FC236}">
                <a16:creationId xmlns:a16="http://schemas.microsoft.com/office/drawing/2014/main" id="{016BC324-256D-2B0F-5F3C-6891B6208B94}"/>
              </a:ext>
            </a:extLst>
          </p:cNvPr>
          <p:cNvSpPr txBox="1"/>
          <p:nvPr/>
        </p:nvSpPr>
        <p:spPr>
          <a:xfrm>
            <a:off x="968230" y="2170672"/>
            <a:ext cx="37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t</a:t>
            </a:r>
            <a:r>
              <a:rPr lang="fr-FR" baseline="-25000" dirty="0"/>
              <a:t>0</a:t>
            </a:r>
          </a:p>
        </p:txBody>
      </p:sp>
      <p:sp>
        <p:nvSpPr>
          <p:cNvPr id="5" name="Éclair 4">
            <a:extLst>
              <a:ext uri="{FF2B5EF4-FFF2-40B4-BE49-F238E27FC236}">
                <a16:creationId xmlns:a16="http://schemas.microsoft.com/office/drawing/2014/main" id="{D9B7E1A0-1BAF-6B41-1308-59078367D314}"/>
              </a:ext>
            </a:extLst>
          </p:cNvPr>
          <p:cNvSpPr/>
          <p:nvPr/>
        </p:nvSpPr>
        <p:spPr>
          <a:xfrm>
            <a:off x="746920" y="2356457"/>
            <a:ext cx="347653" cy="275203"/>
          </a:xfrm>
          <a:prstGeom prst="lightningBol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0F1078AE-0E2D-2685-4D87-958A77A49462}"/>
              </a:ext>
            </a:extLst>
          </p:cNvPr>
          <p:cNvGrpSpPr/>
          <p:nvPr/>
        </p:nvGrpSpPr>
        <p:grpSpPr>
          <a:xfrm>
            <a:off x="6028079" y="3134830"/>
            <a:ext cx="4115627" cy="2290367"/>
            <a:chOff x="6821078" y="2905812"/>
            <a:chExt cx="6093912" cy="3718846"/>
          </a:xfrm>
        </p:grpSpPr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998FEF85-460B-03C9-70F6-77DD77D21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3759" y="2905812"/>
              <a:ext cx="4329546" cy="3625706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436158-0586-AA02-0528-9103ADC5FE94}"/>
                </a:ext>
              </a:extLst>
            </p:cNvPr>
            <p:cNvSpPr/>
            <p:nvPr/>
          </p:nvSpPr>
          <p:spPr>
            <a:xfrm>
              <a:off x="7665592" y="6027521"/>
              <a:ext cx="947490" cy="5971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D9DEB72-31FA-B777-4AF5-07276FDD5F17}"/>
                </a:ext>
              </a:extLst>
            </p:cNvPr>
            <p:cNvSpPr/>
            <p:nvPr/>
          </p:nvSpPr>
          <p:spPr>
            <a:xfrm>
              <a:off x="10633254" y="5965531"/>
              <a:ext cx="947489" cy="5971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89C3E9D1-1027-D7C4-EB1B-C921C4A18A52}"/>
                </a:ext>
              </a:extLst>
            </p:cNvPr>
            <p:cNvSpPr txBox="1"/>
            <p:nvPr/>
          </p:nvSpPr>
          <p:spPr>
            <a:xfrm>
              <a:off x="10734310" y="5819844"/>
              <a:ext cx="1692866" cy="5996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FD</a:t>
              </a:r>
              <a:r>
                <a:rPr lang="fr-FR" baseline="-25000" dirty="0"/>
                <a:t>1</a:t>
              </a:r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846E04CC-0D28-7342-63B9-FE96DA1ECDBA}"/>
                </a:ext>
              </a:extLst>
            </p:cNvPr>
            <p:cNvSpPr txBox="1"/>
            <p:nvPr/>
          </p:nvSpPr>
          <p:spPr>
            <a:xfrm>
              <a:off x="8083910" y="5996778"/>
              <a:ext cx="1215096" cy="5996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FD</a:t>
              </a:r>
              <a:r>
                <a:rPr lang="fr-FR" baseline="-25000" dirty="0"/>
                <a:t>2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ZoneTexte 10">
                  <a:extLst>
                    <a:ext uri="{FF2B5EF4-FFF2-40B4-BE49-F238E27FC236}">
                      <a16:creationId xmlns:a16="http://schemas.microsoft.com/office/drawing/2014/main" id="{42A9C499-5848-C6A1-0390-6E989BD5E08D}"/>
                    </a:ext>
                  </a:extLst>
                </p:cNvPr>
                <p:cNvSpPr txBox="1"/>
                <p:nvPr/>
              </p:nvSpPr>
              <p:spPr>
                <a:xfrm>
                  <a:off x="6821078" y="3937810"/>
                  <a:ext cx="6093912" cy="78085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fr-FR" sz="1800" i="1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ctrlPr>
                                  <a:rPr lang="fr-FR" sz="18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fr-FR" sz="1800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da-DK" sz="18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da-DK" sz="18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𝑅𝑒𝑠</m:t>
                                    </m:r>
                                    <m:sSub>
                                      <m:sSubPr>
                                        <m:ctrlPr>
                                          <a:rPr lang="fr-FR" sz="1800" i="1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da-DK" sz="18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𝑝</m:t>
                                        </m:r>
                                      </m:e>
                                      <m:sub>
                                        <m:r>
                                          <a:rPr lang="fr-FR" sz="1800" b="0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2−1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fr-FR" sz="1800" i="1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fr-FR" sz="1800" b="0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[</m:t>
                                        </m:r>
                                        <m:r>
                                          <a:rPr lang="fr-FR" sz="1800" b="0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𝐹𝐷</m:t>
                                        </m:r>
                                        <m:r>
                                          <a:rPr lang="fr-FR" sz="1800" b="0" i="1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]</m:t>
                                        </m:r>
                                      </m:e>
                                    </m:d>
                                  </m:num>
                                  <m:den>
                                    <m:r>
                                      <a:rPr lang="da-DK" sz="18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fr-FR" sz="1800" i="1"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  <m:sSub>
                                      <m:sSubPr>
                                        <m:ctrlPr>
                                          <a:rPr lang="fr-FR" sz="1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fr-FR" sz="1800" i="1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fr-FR" sz="1800" i="1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d>
                          </m:e>
                          <m:sub>
                            <m:r>
                              <m:rPr>
                                <m:sty m:val="p"/>
                              </m:rPr>
                              <a:rPr lang="fr-FR" sz="1800" b="0" i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FD</m:t>
                            </m:r>
                            <m:r>
                              <a:rPr lang="da-DK" sz="18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m:rPr>
                                <m:sty m:val="p"/>
                              </m:rPr>
                              <a:rPr lang="fr-FR" sz="1800" b="0" i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FD</m:t>
                            </m:r>
                            <m:d>
                              <m:dPr>
                                <m:ctrlPr>
                                  <a:rPr lang="fr-FR" sz="18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da-DK" sz="18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sub>
                        </m:sSub>
                      </m:oMath>
                    </m:oMathPara>
                  </a14:m>
                  <a:endParaRPr lang="fr-FR" dirty="0"/>
                </a:p>
              </p:txBody>
            </p:sp>
          </mc:Choice>
          <mc:Fallback xmlns="">
            <p:sp>
              <p:nvSpPr>
                <p:cNvPr id="11" name="ZoneTexte 10">
                  <a:extLst>
                    <a:ext uri="{FF2B5EF4-FFF2-40B4-BE49-F238E27FC236}">
                      <a16:creationId xmlns:a16="http://schemas.microsoft.com/office/drawing/2014/main" id="{42A9C499-5848-C6A1-0390-6E989BD5E08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21078" y="3937810"/>
                  <a:ext cx="6093912" cy="780855"/>
                </a:xfrm>
                <a:prstGeom prst="rect">
                  <a:avLst/>
                </a:prstGeom>
                <a:blipFill>
                  <a:blip r:embed="rId5"/>
                  <a:stretch>
                    <a:fillRect b="-55128"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2" name="Connecteur droit avec flèche 11">
              <a:extLst>
                <a:ext uri="{FF2B5EF4-FFF2-40B4-BE49-F238E27FC236}">
                  <a16:creationId xmlns:a16="http://schemas.microsoft.com/office/drawing/2014/main" id="{57C88C3F-4F2E-2AEA-E063-7572996281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86276" y="4795896"/>
              <a:ext cx="278630" cy="23891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8AF3FCF5-37DA-02E2-45FD-DE4A21031724}"/>
              </a:ext>
            </a:extLst>
          </p:cNvPr>
          <p:cNvCxnSpPr/>
          <p:nvPr/>
        </p:nvCxnSpPr>
        <p:spPr>
          <a:xfrm flipH="1">
            <a:off x="5144915" y="5199675"/>
            <a:ext cx="951085" cy="743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6FBC209C-32B9-3042-CA19-3F8F9B0DF77B}"/>
                  </a:ext>
                </a:extLst>
              </p:cNvPr>
              <p:cNvSpPr txBox="1"/>
              <p:nvPr/>
            </p:nvSpPr>
            <p:spPr>
              <a:xfrm>
                <a:off x="6096000" y="5388724"/>
                <a:ext cx="5782199" cy="98770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200000"/>
                  </a:lnSpc>
                  <a:spcAft>
                    <a:spcPts val="600"/>
                  </a:spcAft>
                </a:pPr>
                <a:r>
                  <a:rPr lang="fr-FR" sz="1800" b="0" i="0" dirty="0">
                    <a:solidFill>
                      <a:schemeClr val="tx1"/>
                    </a:solidFill>
                    <a:effectLst/>
                  </a:rPr>
                  <a:t>-(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a-DK" sz="1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fr-FR" sz="1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sz="1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1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𝑎</m:t>
                    </m:r>
                    <m:r>
                      <a:rPr lang="fr-FR" sz="1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) </m:t>
                    </m:r>
                    <m:r>
                      <a:rPr lang="da-DK" sz="18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fr-FR" sz="1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a-DK" sz="18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da-DK" sz="18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𝑜𝑟𝑖</m:t>
                        </m:r>
                      </m:sub>
                    </m:sSub>
                    <m:r>
                      <a:rPr lang="da-DK" sz="18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fr-FR" sz="1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fr-FR" sz="1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fr-FR" sz="18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da-DK" sz="18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  <m:r>
                                  <a:rPr lang="da-DK" sz="18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𝑅𝑒𝑠</m:t>
                                </m:r>
                                <m:sSub>
                                  <m:sSubPr>
                                    <m:ctrlPr>
                                      <a:rPr lang="fr-FR" sz="1800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da-DK" sz="18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fr-FR" sz="18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2−1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fr-FR" sz="1800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sz="18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[</m:t>
                                    </m:r>
                                    <m:r>
                                      <a:rPr lang="fr-FR" sz="18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𝐹𝐷</m:t>
                                    </m:r>
                                    <m:r>
                                      <a:rPr lang="fr-FR" sz="18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]</m:t>
                                    </m:r>
                                  </m:e>
                                </m:d>
                              </m:num>
                              <m:den>
                                <m:r>
                                  <a:rPr lang="da-DK" sz="18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  <m:r>
                                  <a:rPr lang="fr-FR" sz="1800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sSub>
                                  <m:sSubPr>
                                    <m:ctrlPr>
                                      <a:rPr lang="fr-FR" sz="1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1800" i="1"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fr-FR" sz="1800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b>
                        <m:r>
                          <m:rPr>
                            <m:sty m:val="p"/>
                          </m:rPr>
                          <a:rPr lang="fr-FR" sz="1800" b="0" i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FD</m:t>
                        </m:r>
                        <m:r>
                          <a:rPr lang="da-DK" sz="18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fr-FR" sz="1800" b="0" i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FD</m:t>
                        </m:r>
                        <m:d>
                          <m:dPr>
                            <m:ctrlPr>
                              <a:rPr lang="fr-FR" sz="1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a-DK" sz="18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sub>
                    </m:sSub>
                    <m:r>
                      <a:rPr lang="da-DK" sz="18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fr-FR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fr-FR" sz="1800">
                            <a:latin typeface="Cambria Math" panose="02040503050406030204" pitchFamily="18" charset="0"/>
                          </a:rPr>
                          <m:t>FD</m:t>
                        </m:r>
                      </m:e>
                      <m:sub>
                        <m:r>
                          <a:rPr lang="da-DK" sz="1800">
                            <a:latin typeface="Cambria Math" panose="02040503050406030204" pitchFamily="18" charset="0"/>
                          </a:rPr>
                          <m:t>𝑒𝑛𝑑</m:t>
                        </m:r>
                        <m:sSub>
                          <m:sSubPr>
                            <m:ctrlPr>
                              <a:rPr lang="fr-FR" sz="1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e>
                          <m:sub>
                            <m:r>
                              <a:rPr lang="fr-FR" sz="1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fr-FR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a-DK" sz="180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fr-FR" sz="1800" b="0" dirty="0">
                  <a:solidFill>
                    <a:schemeClr val="tx1"/>
                  </a:solidFill>
                  <a:effectLst/>
                  <a:latin typeface="Times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6FBC209C-32B9-3042-CA19-3F8F9B0DF7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388724"/>
                <a:ext cx="5782199" cy="98770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48F3E2D1-6803-39A4-D327-C994BFF451F8}"/>
              </a:ext>
            </a:extLst>
          </p:cNvPr>
          <p:cNvSpPr/>
          <p:nvPr/>
        </p:nvSpPr>
        <p:spPr>
          <a:xfrm>
            <a:off x="2351429" y="3467238"/>
            <a:ext cx="1587557" cy="416103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983C36E-E705-EA83-6257-E70907DCD1FE}"/>
              </a:ext>
            </a:extLst>
          </p:cNvPr>
          <p:cNvSpPr/>
          <p:nvPr/>
        </p:nvSpPr>
        <p:spPr>
          <a:xfrm>
            <a:off x="2351429" y="3883341"/>
            <a:ext cx="1587557" cy="1121023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EC8D27-06B0-6CB4-49EF-F02E23DF7238}"/>
              </a:ext>
            </a:extLst>
          </p:cNvPr>
          <p:cNvSpPr/>
          <p:nvPr/>
        </p:nvSpPr>
        <p:spPr>
          <a:xfrm>
            <a:off x="3938987" y="5859194"/>
            <a:ext cx="1306114" cy="453901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27ADCBC-EFBC-F07E-D6DC-8F709C88DBDE}"/>
              </a:ext>
            </a:extLst>
          </p:cNvPr>
          <p:cNvSpPr/>
          <p:nvPr/>
        </p:nvSpPr>
        <p:spPr>
          <a:xfrm>
            <a:off x="8429495" y="2379194"/>
            <a:ext cx="1078713" cy="42955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BA4CCE2-533C-C8E4-2792-026E98160DD8}"/>
              </a:ext>
            </a:extLst>
          </p:cNvPr>
          <p:cNvSpPr/>
          <p:nvPr/>
        </p:nvSpPr>
        <p:spPr>
          <a:xfrm>
            <a:off x="8429495" y="752627"/>
            <a:ext cx="1078713" cy="42955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20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61" grpId="0"/>
      <p:bldP spid="4" grpId="0"/>
      <p:bldP spid="5" grpId="0" animBg="1"/>
      <p:bldP spid="22" grpId="0" animBg="1"/>
      <p:bldP spid="20" grpId="0" animBg="1"/>
      <p:bldP spid="23" grpId="0" animBg="1"/>
      <p:bldP spid="28" grpId="0" animBg="1"/>
      <p:bldP spid="31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9901C7AB-FE70-E8E9-F5D4-B84AB3515E67}"/>
              </a:ext>
            </a:extLst>
          </p:cNvPr>
          <p:cNvSpPr/>
          <p:nvPr/>
        </p:nvSpPr>
        <p:spPr>
          <a:xfrm>
            <a:off x="7678879" y="4857775"/>
            <a:ext cx="3293076" cy="69095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2A1A64F-100C-28EF-E99D-3CBE0064C45A}"/>
              </a:ext>
            </a:extLst>
          </p:cNvPr>
          <p:cNvSpPr/>
          <p:nvPr/>
        </p:nvSpPr>
        <p:spPr>
          <a:xfrm>
            <a:off x="10224575" y="5839330"/>
            <a:ext cx="1469194" cy="4490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8AE06B6-6C01-8053-D3CB-B33F91D602AD}"/>
              </a:ext>
            </a:extLst>
          </p:cNvPr>
          <p:cNvSpPr/>
          <p:nvPr/>
        </p:nvSpPr>
        <p:spPr>
          <a:xfrm>
            <a:off x="6948939" y="5783079"/>
            <a:ext cx="3093878" cy="69095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E8C5BA3-1BBE-7D50-82F4-BC1A3FA7E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Isolating</a:t>
            </a:r>
            <a:r>
              <a:rPr lang="fr-FR" dirty="0"/>
              <a:t> the </a:t>
            </a:r>
            <a:r>
              <a:rPr lang="fr-FR" dirty="0" err="1"/>
              <a:t>effect</a:t>
            </a:r>
            <a:r>
              <a:rPr lang="fr-FR" dirty="0"/>
              <a:t> of a Feedback</a:t>
            </a:r>
          </a:p>
        </p:txBody>
      </p:sp>
      <p:graphicFrame>
        <p:nvGraphicFramePr>
          <p:cNvPr id="29" name="Tableau 28">
            <a:extLst>
              <a:ext uri="{FF2B5EF4-FFF2-40B4-BE49-F238E27FC236}">
                <a16:creationId xmlns:a16="http://schemas.microsoft.com/office/drawing/2014/main" id="{F54571AE-EF57-D15A-0E30-4CAC38D09F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188325"/>
              </p:ext>
            </p:extLst>
          </p:nvPr>
        </p:nvGraphicFramePr>
        <p:xfrm>
          <a:off x="1076661" y="1134806"/>
          <a:ext cx="6012000" cy="3529465"/>
        </p:xfrm>
        <a:graphic>
          <a:graphicData uri="http://schemas.openxmlformats.org/drawingml/2006/table">
            <a:tbl>
              <a:tblPr firstRow="1" firstCol="1" bandRow="1"/>
              <a:tblGrid>
                <a:gridCol w="1153748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1587374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1236145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1262322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  <a:gridCol w="772411">
                  <a:extLst>
                    <a:ext uri="{9D8B030D-6E8A-4147-A177-3AD203B41FA5}">
                      <a16:colId xmlns:a16="http://schemas.microsoft.com/office/drawing/2014/main" val="1009864901"/>
                    </a:ext>
                  </a:extLst>
                </a:gridCol>
              </a:tblGrid>
              <a:tr h="24219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da-DK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Feedback(t</a:t>
                      </a:r>
                      <a:r>
                        <a:rPr lang="en-US" sz="1050" b="1" baseline="-25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2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...</a:t>
                      </a:r>
                      <a:endParaRPr lang="fr-FR" sz="24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Feedback(t</a:t>
                      </a:r>
                      <a:r>
                        <a:rPr lang="en-US" sz="1050" b="1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616446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ExoD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emand</a:t>
                      </a:r>
                      <a:r>
                        <a:rPr lang="en-US" sz="1400" b="0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Act1</a:t>
                      </a:r>
                      <a:endParaRPr lang="fr-FR" sz="2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528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ExoD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emand</a:t>
                      </a:r>
                      <a:r>
                        <a:rPr lang="en-US" sz="1400" b="0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Act2</a:t>
                      </a:r>
                      <a:endParaRPr lang="fr-FR" sz="20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fr-FR" sz="16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Act_3_exo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da-DK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Act_1</a:t>
                      </a:r>
                      <a:endParaRPr lang="fr-FR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-(b’-b)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0167527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-(a’-a)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689326"/>
                  </a:ext>
                </a:extLst>
              </a:tr>
              <a:tr h="3962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Act_3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fr-FR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-(</a:t>
                      </a:r>
                      <a:r>
                        <a:rPr lang="en-US" sz="16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c’</a:t>
                      </a:r>
                      <a:r>
                        <a:rPr lang="en-US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517580"/>
                  </a:ext>
                </a:extLst>
              </a:tr>
            </a:tbl>
          </a:graphicData>
        </a:graphic>
      </p:graphicFrame>
      <p:sp>
        <p:nvSpPr>
          <p:cNvPr id="52" name="Rectangle 51">
            <a:extLst>
              <a:ext uri="{FF2B5EF4-FFF2-40B4-BE49-F238E27FC236}">
                <a16:creationId xmlns:a16="http://schemas.microsoft.com/office/drawing/2014/main" id="{C7E504BB-2043-08FC-3858-EC06DCF23E2B}"/>
              </a:ext>
            </a:extLst>
          </p:cNvPr>
          <p:cNvSpPr/>
          <p:nvPr/>
        </p:nvSpPr>
        <p:spPr>
          <a:xfrm>
            <a:off x="2255813" y="3856017"/>
            <a:ext cx="1484185" cy="35735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-EndoDemand</a:t>
            </a:r>
            <a:r>
              <a:rPr lang="fr-FR" sz="140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Act1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36BA6F9-0A80-7DA3-96C2-5D7ECD984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300" y="848396"/>
            <a:ext cx="4329546" cy="362570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B26017F-7C92-CC7D-84CA-FA4476578440}"/>
              </a:ext>
            </a:extLst>
          </p:cNvPr>
          <p:cNvSpPr/>
          <p:nvPr/>
        </p:nvSpPr>
        <p:spPr>
          <a:xfrm>
            <a:off x="7120624" y="1696973"/>
            <a:ext cx="740362" cy="1669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2746D70-9A79-79D1-A913-63D739827D59}"/>
              </a:ext>
            </a:extLst>
          </p:cNvPr>
          <p:cNvSpPr txBox="1"/>
          <p:nvPr/>
        </p:nvSpPr>
        <p:spPr>
          <a:xfrm>
            <a:off x="7120624" y="2138888"/>
            <a:ext cx="94749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dirty="0" err="1"/>
              <a:t>Resp</a:t>
            </a:r>
            <a:r>
              <a:rPr lang="fr-FR" baseline="-25000" dirty="0" err="1"/>
              <a:t>y</a:t>
            </a:r>
            <a:endParaRPr lang="fr-FR" baseline="-25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133FCE-C919-439C-21B1-2116DEC1BC8F}"/>
              </a:ext>
            </a:extLst>
          </p:cNvPr>
          <p:cNvSpPr/>
          <p:nvPr/>
        </p:nvSpPr>
        <p:spPr>
          <a:xfrm>
            <a:off x="8022133" y="3970105"/>
            <a:ext cx="947490" cy="597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83F8CEC-6BC0-65C7-E21C-E60AC63DBEF6}"/>
              </a:ext>
            </a:extLst>
          </p:cNvPr>
          <p:cNvSpPr/>
          <p:nvPr/>
        </p:nvSpPr>
        <p:spPr>
          <a:xfrm>
            <a:off x="11077234" y="4067134"/>
            <a:ext cx="947490" cy="597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C7F27D2-B49F-D22C-6B95-0C0EC0EA0EFD}"/>
              </a:ext>
            </a:extLst>
          </p:cNvPr>
          <p:cNvSpPr txBox="1"/>
          <p:nvPr/>
        </p:nvSpPr>
        <p:spPr>
          <a:xfrm>
            <a:off x="11125655" y="3955379"/>
            <a:ext cx="579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FD</a:t>
            </a:r>
            <a:r>
              <a:rPr lang="fr-FR" baseline="-25000" dirty="0"/>
              <a:t>1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FC40EB1-9ABA-4719-7EDF-53C2EAE78748}"/>
              </a:ext>
            </a:extLst>
          </p:cNvPr>
          <p:cNvSpPr txBox="1"/>
          <p:nvPr/>
        </p:nvSpPr>
        <p:spPr>
          <a:xfrm>
            <a:off x="8440451" y="3939362"/>
            <a:ext cx="579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FD</a:t>
            </a:r>
            <a:r>
              <a:rPr lang="fr-FR" baseline="-250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0" name="Tableau 19">
                <a:extLst>
                  <a:ext uri="{FF2B5EF4-FFF2-40B4-BE49-F238E27FC236}">
                    <a16:creationId xmlns:a16="http://schemas.microsoft.com/office/drawing/2014/main" id="{3E9F807D-134C-8A76-DB25-BFC259BF656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91815418"/>
                  </p:ext>
                </p:extLst>
              </p:nvPr>
            </p:nvGraphicFramePr>
            <p:xfrm>
              <a:off x="4081325" y="4741502"/>
              <a:ext cx="7559322" cy="80772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7559322">
                      <a:extLst>
                        <a:ext uri="{9D8B030D-6E8A-4147-A177-3AD203B41FA5}">
                          <a16:colId xmlns:a16="http://schemas.microsoft.com/office/drawing/2014/main" val="2072582404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da-DK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da-DK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 = </m:t>
                                </m:r>
                                <m:sSub>
                                  <m:sSubPr>
                                    <m:ctrlP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da-DK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([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𝐹𝐷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])=</m:t>
                                </m:r>
                                <m:sSub>
                                  <m:sSubPr>
                                    <m:ctrlP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fr-FR" sz="2400" b="0" i="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a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fr-FR" sz="2400" b="0" i="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ori</m:t>
                                    </m:r>
                                  </m:sub>
                                </m:sSub>
                                <m:r>
                                  <a:rPr lang="fr-FR" sz="2400" b="1" i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r>
                                  <a:rPr lang="da-DK" sz="24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𝑅𝑒𝑠</m:t>
                                </m:r>
                                <m:sSub>
                                  <m:sSubPr>
                                    <m:ctrlP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2−1</m:t>
                                    </m:r>
                                  </m:sub>
                                </m:sSub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sSub>
                                  <m:sSubPr>
                                    <m:ctrlP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),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sSub>
                                  <m:sSubPr>
                                    <m:ctrlP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fr-FR" sz="24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))</m:t>
                                </m:r>
                              </m:oMath>
                            </m:oMathPara>
                          </a14:m>
                          <a:endParaRPr lang="fr-FR" sz="2400" b="0" dirty="0">
                            <a:solidFill>
                              <a:schemeClr val="tx1"/>
                            </a:solidFill>
                            <a:effectLst/>
                            <a:latin typeface="Times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793703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0" name="Tableau 19">
                <a:extLst>
                  <a:ext uri="{FF2B5EF4-FFF2-40B4-BE49-F238E27FC236}">
                    <a16:creationId xmlns:a16="http://schemas.microsoft.com/office/drawing/2014/main" id="{3E9F807D-134C-8A76-DB25-BFC259BF656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91815418"/>
                  </p:ext>
                </p:extLst>
              </p:nvPr>
            </p:nvGraphicFramePr>
            <p:xfrm>
              <a:off x="4081325" y="4741502"/>
              <a:ext cx="7559322" cy="80772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7559322">
                      <a:extLst>
                        <a:ext uri="{9D8B030D-6E8A-4147-A177-3AD203B41FA5}">
                          <a16:colId xmlns:a16="http://schemas.microsoft.com/office/drawing/2014/main" val="2072582404"/>
                        </a:ext>
                      </a:extLst>
                    </a:gridCol>
                  </a:tblGrid>
                  <a:tr h="807720"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marL="68580" marR="68580" marT="0" marB="0" anchor="ctr">
                        <a:blipFill>
                          <a:blip r:embed="rId4"/>
                          <a:stretch>
                            <a:fillRect l="-81" t="-746" r="-322" b="-29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7937034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23" name="Flèche : virage 22">
            <a:extLst>
              <a:ext uri="{FF2B5EF4-FFF2-40B4-BE49-F238E27FC236}">
                <a16:creationId xmlns:a16="http://schemas.microsoft.com/office/drawing/2014/main" id="{AE008D73-3D2B-CE9D-47AB-E59F8EEB4E95}"/>
              </a:ext>
            </a:extLst>
          </p:cNvPr>
          <p:cNvSpPr/>
          <p:nvPr/>
        </p:nvSpPr>
        <p:spPr>
          <a:xfrm flipV="1">
            <a:off x="4437354" y="4254377"/>
            <a:ext cx="630963" cy="1493645"/>
          </a:xfrm>
          <a:prstGeom prst="ben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oneTexte 30">
                <a:extLst>
                  <a:ext uri="{FF2B5EF4-FFF2-40B4-BE49-F238E27FC236}">
                    <a16:creationId xmlns:a16="http://schemas.microsoft.com/office/drawing/2014/main" id="{076DBA43-9DB5-C219-5F76-30F2E2949C24}"/>
                  </a:ext>
                </a:extLst>
              </p:cNvPr>
              <p:cNvSpPr txBox="1"/>
              <p:nvPr/>
            </p:nvSpPr>
            <p:spPr>
              <a:xfrm>
                <a:off x="4236559" y="5226302"/>
                <a:ext cx="7848838" cy="12862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200000"/>
                  </a:lnSpc>
                  <a:spcAft>
                    <a:spcPts val="600"/>
                  </a:spcAft>
                </a:pPr>
                <a:r>
                  <a:rPr lang="fr-FR" sz="2400" b="0" i="0" dirty="0">
                    <a:solidFill>
                      <a:schemeClr val="tx1"/>
                    </a:solidFill>
                    <a:effectLst/>
                  </a:rPr>
                  <a:t>-(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a-DK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fr-FR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sz="24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24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𝑎</m:t>
                    </m:r>
                    <m:r>
                      <a:rPr lang="fr-FR" sz="24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) </m:t>
                    </m:r>
                    <m:r>
                      <a:rPr lang="da-DK" sz="24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fr-FR" sz="24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a-DK" sz="24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da-DK" sz="24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𝑜𝑟𝑖</m:t>
                        </m:r>
                      </m:sub>
                    </m:sSub>
                    <m:r>
                      <a:rPr lang="da-DK" sz="24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fr-FR" sz="24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fr-FR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fr-FR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da-DK" sz="24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  <m:r>
                                  <a:rPr lang="da-DK" sz="24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𝑅𝑒𝑠</m:t>
                                </m:r>
                                <m:sSub>
                                  <m:sSubPr>
                                    <m:ctrlPr>
                                      <a:rPr lang="fr-FR" sz="2400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da-DK" sz="240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2−1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fr-FR" sz="2400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[</m:t>
                                    </m:r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𝐹𝐷</m:t>
                                    </m:r>
                                    <m:r>
                                      <a:rPr lang="fr-FR" sz="24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]</m:t>
                                    </m:r>
                                  </m:e>
                                </m:d>
                              </m:num>
                              <m:den>
                                <m:r>
                                  <a:rPr lang="da-DK" sz="240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  <m:r>
                                  <a:rPr lang="fr-FR" sz="2400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sSub>
                                  <m:sSubPr>
                                    <m:ctrlPr>
                                      <a:rPr lang="fr-FR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400" i="1"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fr-FR" sz="2400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b>
                        <m:r>
                          <m:rPr>
                            <m:sty m:val="p"/>
                          </m:rPr>
                          <a:rPr lang="fr-FR" sz="2400" b="0" i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FD</m:t>
                        </m:r>
                        <m:r>
                          <a:rPr lang="da-DK" sz="24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fr-FR" sz="2400" b="0" i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FD</m:t>
                        </m:r>
                        <m:d>
                          <m:dPr>
                            <m:ctrlPr>
                              <a:rPr lang="fr-FR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a-DK" sz="24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sub>
                    </m:sSub>
                    <m:r>
                      <a:rPr lang="da-DK" sz="24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fr-FR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fr-FR" sz="2400">
                            <a:latin typeface="Cambria Math" panose="02040503050406030204" pitchFamily="18" charset="0"/>
                          </a:rPr>
                          <m:t>FD</m:t>
                        </m:r>
                      </m:e>
                      <m:sub>
                        <m:r>
                          <a:rPr lang="da-DK" sz="2400">
                            <a:latin typeface="Cambria Math" panose="02040503050406030204" pitchFamily="18" charset="0"/>
                          </a:rPr>
                          <m:t>𝑒𝑛𝑑</m:t>
                        </m:r>
                        <m:sSub>
                          <m:sSubPr>
                            <m:ctrlPr>
                              <a:rPr lang="fr-FR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2400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e>
                          <m:sub>
                            <m:r>
                              <a:rPr lang="fr-FR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fr-FR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a-DK" sz="240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fr-FR" sz="2400" b="0" dirty="0">
                  <a:solidFill>
                    <a:schemeClr val="tx1"/>
                  </a:solidFill>
                  <a:effectLst/>
                  <a:latin typeface="Times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ZoneTexte 30">
                <a:extLst>
                  <a:ext uri="{FF2B5EF4-FFF2-40B4-BE49-F238E27FC236}">
                    <a16:creationId xmlns:a16="http://schemas.microsoft.com/office/drawing/2014/main" id="{076DBA43-9DB5-C219-5F76-30F2E2949C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6559" y="5226302"/>
                <a:ext cx="7848838" cy="128625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oneTexte 32">
                <a:extLst>
                  <a:ext uri="{FF2B5EF4-FFF2-40B4-BE49-F238E27FC236}">
                    <a16:creationId xmlns:a16="http://schemas.microsoft.com/office/drawing/2014/main" id="{A24263EA-F3B8-9C3C-38E9-882B91D43A92}"/>
                  </a:ext>
                </a:extLst>
              </p:cNvPr>
              <p:cNvSpPr txBox="1"/>
              <p:nvPr/>
            </p:nvSpPr>
            <p:spPr>
              <a:xfrm>
                <a:off x="242428" y="4856970"/>
                <a:ext cx="109782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𝐹𝐷</m:t>
                      </m:r>
                      <m:d>
                        <m:dPr>
                          <m:ctrlPr>
                            <a:rPr lang="fr-F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33" name="ZoneTexte 32">
                <a:extLst>
                  <a:ext uri="{FF2B5EF4-FFF2-40B4-BE49-F238E27FC236}">
                    <a16:creationId xmlns:a16="http://schemas.microsoft.com/office/drawing/2014/main" id="{A24263EA-F3B8-9C3C-38E9-882B91D43A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28" y="4856970"/>
                <a:ext cx="1097823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E2D1306A-7FC1-9C03-2046-9188C49ADD82}"/>
              </a:ext>
            </a:extLst>
          </p:cNvPr>
          <p:cNvCxnSpPr>
            <a:cxnSpLocks/>
          </p:cNvCxnSpPr>
          <p:nvPr/>
        </p:nvCxnSpPr>
        <p:spPr>
          <a:xfrm>
            <a:off x="1164380" y="5340975"/>
            <a:ext cx="0" cy="9901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7FAE202B-EA13-8887-1486-00542C78CF36}"/>
              </a:ext>
            </a:extLst>
          </p:cNvPr>
          <p:cNvCxnSpPr>
            <a:cxnSpLocks/>
          </p:cNvCxnSpPr>
          <p:nvPr/>
        </p:nvCxnSpPr>
        <p:spPr>
          <a:xfrm flipH="1">
            <a:off x="1164380" y="6314940"/>
            <a:ext cx="2182867" cy="1617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orme libre : forme 35">
            <a:extLst>
              <a:ext uri="{FF2B5EF4-FFF2-40B4-BE49-F238E27FC236}">
                <a16:creationId xmlns:a16="http://schemas.microsoft.com/office/drawing/2014/main" id="{F0D3189F-4610-B30D-EF5E-E1002ECD5FD6}"/>
              </a:ext>
            </a:extLst>
          </p:cNvPr>
          <p:cNvSpPr/>
          <p:nvPr/>
        </p:nvSpPr>
        <p:spPr>
          <a:xfrm>
            <a:off x="1213844" y="5783080"/>
            <a:ext cx="2048119" cy="539433"/>
          </a:xfrm>
          <a:custGeom>
            <a:avLst/>
            <a:gdLst>
              <a:gd name="connsiteX0" fmla="*/ 0 w 8229600"/>
              <a:gd name="connsiteY0" fmla="*/ 2340864 h 2340864"/>
              <a:gd name="connsiteX1" fmla="*/ 1609344 w 8229600"/>
              <a:gd name="connsiteY1" fmla="*/ 1792224 h 2340864"/>
              <a:gd name="connsiteX2" fmla="*/ 8229600 w 8229600"/>
              <a:gd name="connsiteY2" fmla="*/ 0 h 234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29600" h="2340864">
                <a:moveTo>
                  <a:pt x="0" y="2340864"/>
                </a:moveTo>
                <a:cubicBezTo>
                  <a:pt x="118872" y="2261616"/>
                  <a:pt x="237744" y="2182368"/>
                  <a:pt x="1609344" y="1792224"/>
                </a:cubicBezTo>
                <a:cubicBezTo>
                  <a:pt x="2980944" y="1402080"/>
                  <a:pt x="5605272" y="701040"/>
                  <a:pt x="8229600" y="0"/>
                </a:cubicBezTo>
              </a:path>
            </a:pathLst>
          </a:cu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"/>
          </a:p>
        </p:txBody>
      </p:sp>
      <p:sp>
        <p:nvSpPr>
          <p:cNvPr id="38" name="Forme libre : forme 37">
            <a:extLst>
              <a:ext uri="{FF2B5EF4-FFF2-40B4-BE49-F238E27FC236}">
                <a16:creationId xmlns:a16="http://schemas.microsoft.com/office/drawing/2014/main" id="{1E15D753-C89D-BD1B-8A3D-0FDA4A907063}"/>
              </a:ext>
            </a:extLst>
          </p:cNvPr>
          <p:cNvSpPr/>
          <p:nvPr/>
        </p:nvSpPr>
        <p:spPr>
          <a:xfrm>
            <a:off x="1497699" y="5667481"/>
            <a:ext cx="1711795" cy="555768"/>
          </a:xfrm>
          <a:custGeom>
            <a:avLst/>
            <a:gdLst>
              <a:gd name="connsiteX0" fmla="*/ 0 w 8229600"/>
              <a:gd name="connsiteY0" fmla="*/ 2340864 h 2340864"/>
              <a:gd name="connsiteX1" fmla="*/ 1609344 w 8229600"/>
              <a:gd name="connsiteY1" fmla="*/ 1792224 h 2340864"/>
              <a:gd name="connsiteX2" fmla="*/ 8229600 w 8229600"/>
              <a:gd name="connsiteY2" fmla="*/ 0 h 234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29600" h="2340864">
                <a:moveTo>
                  <a:pt x="0" y="2340864"/>
                </a:moveTo>
                <a:cubicBezTo>
                  <a:pt x="118872" y="2261616"/>
                  <a:pt x="237744" y="2182368"/>
                  <a:pt x="1609344" y="1792224"/>
                </a:cubicBezTo>
                <a:cubicBezTo>
                  <a:pt x="2980944" y="1402080"/>
                  <a:pt x="5605272" y="701040"/>
                  <a:pt x="8229600" y="0"/>
                </a:cubicBezTo>
              </a:path>
            </a:pathLst>
          </a:cu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oneTexte 56">
                <a:extLst>
                  <a:ext uri="{FF2B5EF4-FFF2-40B4-BE49-F238E27FC236}">
                    <a16:creationId xmlns:a16="http://schemas.microsoft.com/office/drawing/2014/main" id="{9B7B55C9-ED3A-6388-B0C0-05FA121D8C72}"/>
                  </a:ext>
                </a:extLst>
              </p:cNvPr>
              <p:cNvSpPr txBox="1"/>
              <p:nvPr/>
            </p:nvSpPr>
            <p:spPr>
              <a:xfrm>
                <a:off x="1271029" y="4879026"/>
                <a:ext cx="1136562" cy="393121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fr-FR">
                              <a:latin typeface="Cambria Math" panose="02040503050406030204" pitchFamily="18" charset="0"/>
                            </a:rPr>
                            <m:t>FD</m:t>
                          </m:r>
                        </m:e>
                        <m:sub>
                          <m:r>
                            <a:rPr lang="da-DK">
                              <a:latin typeface="Cambria Math" panose="02040503050406030204" pitchFamily="18" charset="0"/>
                            </a:rPr>
                            <m:t>𝑒𝑛𝑑</m:t>
                          </m:r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a-DK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57" name="ZoneTexte 56">
                <a:extLst>
                  <a:ext uri="{FF2B5EF4-FFF2-40B4-BE49-F238E27FC236}">
                    <a16:creationId xmlns:a16="http://schemas.microsoft.com/office/drawing/2014/main" id="{9B7B55C9-ED3A-6388-B0C0-05FA121D8C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029" y="4879026"/>
                <a:ext cx="1136562" cy="39312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oneTexte 58">
                <a:extLst>
                  <a:ext uri="{FF2B5EF4-FFF2-40B4-BE49-F238E27FC236}">
                    <a16:creationId xmlns:a16="http://schemas.microsoft.com/office/drawing/2014/main" id="{2532231C-1BCF-7D8B-A836-8F43D3EB032C}"/>
                  </a:ext>
                </a:extLst>
              </p:cNvPr>
              <p:cNvSpPr txBox="1"/>
              <p:nvPr/>
            </p:nvSpPr>
            <p:spPr>
              <a:xfrm>
                <a:off x="2730185" y="4879026"/>
                <a:ext cx="1009813" cy="393121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fr-FR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FD</m:t>
                          </m:r>
                        </m:e>
                        <m:sub>
                          <m:sSub>
                            <m:sSubPr>
                              <m:ctrlPr>
                                <a:rPr lang="fr-F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fr-F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exo</m:t>
                              </m:r>
                            </m:e>
                            <m:sub>
                              <m:r>
                                <a:rPr lang="fr-F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d>
                        <m:dPr>
                          <m:ctrlPr>
                            <a:rPr lang="fr-F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fr-FR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59" name="ZoneTexte 58">
                <a:extLst>
                  <a:ext uri="{FF2B5EF4-FFF2-40B4-BE49-F238E27FC236}">
                    <a16:creationId xmlns:a16="http://schemas.microsoft.com/office/drawing/2014/main" id="{2532231C-1BCF-7D8B-A836-8F43D3EB03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185" y="4879026"/>
                <a:ext cx="1009813" cy="39312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ZoneTexte 59">
            <a:extLst>
              <a:ext uri="{FF2B5EF4-FFF2-40B4-BE49-F238E27FC236}">
                <a16:creationId xmlns:a16="http://schemas.microsoft.com/office/drawing/2014/main" id="{AB7DB27F-70A3-FEBE-7250-29945302A725}"/>
              </a:ext>
            </a:extLst>
          </p:cNvPr>
          <p:cNvSpPr txBox="1"/>
          <p:nvPr/>
        </p:nvSpPr>
        <p:spPr>
          <a:xfrm>
            <a:off x="2407591" y="4915816"/>
            <a:ext cx="234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ZoneTexte 64">
                <a:extLst>
                  <a:ext uri="{FF2B5EF4-FFF2-40B4-BE49-F238E27FC236}">
                    <a16:creationId xmlns:a16="http://schemas.microsoft.com/office/drawing/2014/main" id="{62E5E1F7-F601-1431-FA60-2A9C14616E4B}"/>
                  </a:ext>
                </a:extLst>
              </p:cNvPr>
              <p:cNvSpPr txBox="1"/>
              <p:nvPr/>
            </p:nvSpPr>
            <p:spPr>
              <a:xfrm>
                <a:off x="7177619" y="1880394"/>
                <a:ext cx="6093912" cy="7808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8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fr-FR" sz="1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fr-FR" sz="18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𝑅𝑒𝑠</m:t>
                                  </m:r>
                                  <m:sSub>
                                    <m:sSubPr>
                                      <m:ctrlPr>
                                        <a:rPr lang="fr-FR" sz="18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da-DK" sz="18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2−1</m:t>
                                      </m:r>
                                    </m:sub>
                                  </m:sSub>
                                  <m:d>
                                    <m:dPr>
                                      <m:ctrlPr>
                                        <a:rPr lang="fr-FR" sz="18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[</m:t>
                                      </m:r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𝐹𝐷</m:t>
                                      </m:r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]</m:t>
                                      </m:r>
                                    </m:e>
                                  </m:d>
                                </m:num>
                                <m:den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fr-FR" sz="1800" i="1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  <m:sSub>
                                    <m:sSubPr>
                                      <m:ctrlPr>
                                        <a:rPr lang="fr-FR" sz="1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1800" i="1">
                                          <a:latin typeface="Cambria Math" panose="02040503050406030204" pitchFamily="18" charset="0"/>
                                        </a:rPr>
                                        <m:t>𝐷</m:t>
                                      </m:r>
                                    </m:e>
                                    <m:sub>
                                      <m:r>
                                        <a:rPr lang="fr-FR" sz="1800" i="1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m:rPr>
                              <m:sty m:val="p"/>
                            </m:rPr>
                            <a:rPr lang="fr-FR" sz="1800" b="0" i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FD</m:t>
                          </m:r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sty m:val="p"/>
                            </m:rPr>
                            <a:rPr lang="fr-FR" sz="1800" b="0" i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FD</m:t>
                          </m:r>
                          <m:d>
                            <m:dPr>
                              <m:ctrlPr>
                                <a:rPr lang="fr-FR" sz="1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da-DK" sz="180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sub>
                      </m:sSub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65" name="ZoneTexte 64">
                <a:extLst>
                  <a:ext uri="{FF2B5EF4-FFF2-40B4-BE49-F238E27FC236}">
                    <a16:creationId xmlns:a16="http://schemas.microsoft.com/office/drawing/2014/main" id="{62E5E1F7-F601-1431-FA60-2A9C14616E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7619" y="1880394"/>
                <a:ext cx="6093912" cy="78085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Connecteur droit avec flèche 66">
            <a:extLst>
              <a:ext uri="{FF2B5EF4-FFF2-40B4-BE49-F238E27FC236}">
                <a16:creationId xmlns:a16="http://schemas.microsoft.com/office/drawing/2014/main" id="{5BB4118B-6596-0D4D-CD3E-CE951FB845D6}"/>
              </a:ext>
            </a:extLst>
          </p:cNvPr>
          <p:cNvCxnSpPr>
            <a:cxnSpLocks/>
          </p:cNvCxnSpPr>
          <p:nvPr/>
        </p:nvCxnSpPr>
        <p:spPr>
          <a:xfrm flipH="1">
            <a:off x="10042817" y="2738480"/>
            <a:ext cx="278630" cy="2389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ZoneTexte 69">
                <a:extLst>
                  <a:ext uri="{FF2B5EF4-FFF2-40B4-BE49-F238E27FC236}">
                    <a16:creationId xmlns:a16="http://schemas.microsoft.com/office/drawing/2014/main" id="{56C0A517-98DA-E841-47C2-2F304AEF9D8C}"/>
                  </a:ext>
                </a:extLst>
              </p:cNvPr>
              <p:cNvSpPr txBox="1"/>
              <p:nvPr/>
            </p:nvSpPr>
            <p:spPr>
              <a:xfrm>
                <a:off x="0" y="2458371"/>
                <a:ext cx="1097823" cy="4934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𝐹𝐵</m:t>
                              </m:r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fr-FR" sz="2400" dirty="0"/>
              </a:p>
            </p:txBody>
          </p:sp>
        </mc:Choice>
        <mc:Fallback xmlns="">
          <p:sp>
            <p:nvSpPr>
              <p:cNvPr id="70" name="ZoneTexte 69">
                <a:extLst>
                  <a:ext uri="{FF2B5EF4-FFF2-40B4-BE49-F238E27FC236}">
                    <a16:creationId xmlns:a16="http://schemas.microsoft.com/office/drawing/2014/main" id="{56C0A517-98DA-E841-47C2-2F304AEF9D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458371"/>
                <a:ext cx="1097823" cy="493405"/>
              </a:xfrm>
              <a:prstGeom prst="rect">
                <a:avLst/>
              </a:prstGeom>
              <a:blipFill>
                <a:blip r:embed="rId10"/>
                <a:stretch>
                  <a:fillRect l="-556" b="-246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557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1" grpId="0" animBg="1"/>
      <p:bldP spid="62" grpId="0" animBg="1"/>
      <p:bldP spid="52" grpId="0" animBg="1"/>
      <p:bldP spid="6" grpId="0"/>
      <p:bldP spid="10" grpId="0" animBg="1"/>
      <p:bldP spid="11" grpId="0" animBg="1"/>
      <p:bldP spid="9" grpId="0"/>
      <p:bldP spid="12" grpId="0"/>
      <p:bldP spid="23" grpId="0" animBg="1"/>
      <p:bldP spid="31" grpId="0"/>
      <p:bldP spid="33" grpId="0"/>
      <p:bldP spid="36" grpId="0" animBg="1"/>
      <p:bldP spid="38" grpId="0" animBg="1"/>
      <p:bldP spid="57" grpId="0" animBg="1"/>
      <p:bldP spid="59" grpId="0" animBg="1"/>
      <p:bldP spid="60" grpId="0"/>
      <p:bldP spid="65" grpId="0"/>
      <p:bldP spid="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B6269-492B-3147-6C07-2949D4A31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Feedback propagation</a:t>
            </a: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C306DACB-BEB0-93FE-B31B-1F87FE92FB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Graphique 7">
            <a:extLst>
              <a:ext uri="{FF2B5EF4-FFF2-40B4-BE49-F238E27FC236}">
                <a16:creationId xmlns:a16="http://schemas.microsoft.com/office/drawing/2014/main" id="{9853E0ED-F7D7-9A6C-D9DE-27D4CAC3A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81683" y="1625780"/>
            <a:ext cx="8723833" cy="4546286"/>
          </a:xfrm>
          <a:prstGeom prst="rect">
            <a:avLst/>
          </a:prstGeom>
        </p:spPr>
      </p:pic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B42DF67D-FB89-DFB8-80CA-F61724E3C6CB}"/>
              </a:ext>
            </a:extLst>
          </p:cNvPr>
          <p:cNvCxnSpPr>
            <a:cxnSpLocks/>
          </p:cNvCxnSpPr>
          <p:nvPr/>
        </p:nvCxnSpPr>
        <p:spPr>
          <a:xfrm>
            <a:off x="5685536" y="3581400"/>
            <a:ext cx="0" cy="5420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>
            <a:extLst>
              <a:ext uri="{FF2B5EF4-FFF2-40B4-BE49-F238E27FC236}">
                <a16:creationId xmlns:a16="http://schemas.microsoft.com/office/drawing/2014/main" id="{EA90AD07-EA1D-9445-AED6-C7FBD16EFC81}"/>
              </a:ext>
            </a:extLst>
          </p:cNvPr>
          <p:cNvSpPr txBox="1"/>
          <p:nvPr/>
        </p:nvSpPr>
        <p:spPr>
          <a:xfrm>
            <a:off x="5033450" y="2951110"/>
            <a:ext cx="1812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+ 1kg </a:t>
            </a:r>
            <a:r>
              <a:rPr lang="fr-FR" dirty="0" err="1"/>
              <a:t>emission</a:t>
            </a:r>
            <a:r>
              <a:rPr lang="fr-FR" dirty="0"/>
              <a:t> </a:t>
            </a: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Zoom de diapositive 4">
                <a:extLst>
                  <a:ext uri="{FF2B5EF4-FFF2-40B4-BE49-F238E27FC236}">
                    <a16:creationId xmlns:a16="http://schemas.microsoft.com/office/drawing/2014/main" id="{527D11AB-873E-70BD-E6CB-D8A40F847F8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9164840"/>
                  </p:ext>
                </p:extLst>
              </p:nvPr>
            </p:nvGraphicFramePr>
            <p:xfrm>
              <a:off x="5644897" y="4143766"/>
              <a:ext cx="81278" cy="45719"/>
            </p:xfrm>
            <a:graphic>
              <a:graphicData uri="http://schemas.microsoft.com/office/powerpoint/2016/slidezoom">
                <pslz:sldZm>
                  <pslz:sldZmObj sldId="369" cId="2293599358">
                    <pslz:zmPr id="{FB426FC4-6560-4603-847B-BB50306D1DFE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1278" cy="45719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Zoom de diapositive 4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527D11AB-873E-70BD-E6CB-D8A40F847F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644897" y="4143766"/>
                <a:ext cx="81278" cy="45719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37271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B6269-492B-3147-6C07-2949D4A31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Feedback propagation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B42DF67D-FB89-DFB8-80CA-F61724E3C6CB}"/>
              </a:ext>
            </a:extLst>
          </p:cNvPr>
          <p:cNvCxnSpPr>
            <a:cxnSpLocks/>
          </p:cNvCxnSpPr>
          <p:nvPr/>
        </p:nvCxnSpPr>
        <p:spPr>
          <a:xfrm>
            <a:off x="5833872" y="3766471"/>
            <a:ext cx="262128" cy="5569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3DE30F2E-7DAE-0889-4D7C-B1CB87F91A2C}"/>
              </a:ext>
            </a:extLst>
          </p:cNvPr>
          <p:cNvCxnSpPr>
            <a:cxnSpLocks/>
          </p:cNvCxnSpPr>
          <p:nvPr/>
        </p:nvCxnSpPr>
        <p:spPr>
          <a:xfrm>
            <a:off x="1670304" y="2267712"/>
            <a:ext cx="0" cy="36576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5C5E1ECC-BC38-23AE-8FEF-11E403AD7C2B}"/>
              </a:ext>
            </a:extLst>
          </p:cNvPr>
          <p:cNvCxnSpPr>
            <a:cxnSpLocks/>
          </p:cNvCxnSpPr>
          <p:nvPr/>
        </p:nvCxnSpPr>
        <p:spPr>
          <a:xfrm flipH="1">
            <a:off x="1670304" y="5925312"/>
            <a:ext cx="83271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rme libre : forme 23">
            <a:extLst>
              <a:ext uri="{FF2B5EF4-FFF2-40B4-BE49-F238E27FC236}">
                <a16:creationId xmlns:a16="http://schemas.microsoft.com/office/drawing/2014/main" id="{6773D81B-712F-64FC-EEB3-336FD8E3F6A0}"/>
              </a:ext>
            </a:extLst>
          </p:cNvPr>
          <p:cNvSpPr/>
          <p:nvPr/>
        </p:nvSpPr>
        <p:spPr>
          <a:xfrm>
            <a:off x="1901952" y="3364992"/>
            <a:ext cx="8229600" cy="2340864"/>
          </a:xfrm>
          <a:custGeom>
            <a:avLst/>
            <a:gdLst>
              <a:gd name="connsiteX0" fmla="*/ 0 w 8229600"/>
              <a:gd name="connsiteY0" fmla="*/ 2340864 h 2340864"/>
              <a:gd name="connsiteX1" fmla="*/ 1609344 w 8229600"/>
              <a:gd name="connsiteY1" fmla="*/ 1792224 h 2340864"/>
              <a:gd name="connsiteX2" fmla="*/ 8229600 w 8229600"/>
              <a:gd name="connsiteY2" fmla="*/ 0 h 234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29600" h="2340864">
                <a:moveTo>
                  <a:pt x="0" y="2340864"/>
                </a:moveTo>
                <a:cubicBezTo>
                  <a:pt x="118872" y="2261616"/>
                  <a:pt x="237744" y="2182368"/>
                  <a:pt x="1609344" y="1792224"/>
                </a:cubicBezTo>
                <a:cubicBezTo>
                  <a:pt x="2980944" y="1402080"/>
                  <a:pt x="5605272" y="701040"/>
                  <a:pt x="8229600" y="0"/>
                </a:cubicBezTo>
              </a:path>
            </a:pathLst>
          </a:cu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0007AC47-F833-2869-EE79-395610C3CC61}"/>
              </a:ext>
            </a:extLst>
          </p:cNvPr>
          <p:cNvSpPr txBox="1"/>
          <p:nvPr/>
        </p:nvSpPr>
        <p:spPr>
          <a:xfrm>
            <a:off x="9744456" y="5990032"/>
            <a:ext cx="865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t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25A203CD-5D01-070C-2BB1-2BF35F799142}"/>
              </a:ext>
            </a:extLst>
          </p:cNvPr>
          <p:cNvSpPr txBox="1"/>
          <p:nvPr/>
        </p:nvSpPr>
        <p:spPr>
          <a:xfrm>
            <a:off x="431317" y="2006102"/>
            <a:ext cx="1189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T (°C)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EC9B038-5196-DC4D-3579-5CF955A6D93D}"/>
              </a:ext>
            </a:extLst>
          </p:cNvPr>
          <p:cNvSpPr/>
          <p:nvPr/>
        </p:nvSpPr>
        <p:spPr>
          <a:xfrm rot="4496971">
            <a:off x="7763867" y="2122206"/>
            <a:ext cx="961012" cy="1305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A90AD07-EA1D-9445-AED6-C7FBD16EFC81}"/>
              </a:ext>
            </a:extLst>
          </p:cNvPr>
          <p:cNvSpPr txBox="1"/>
          <p:nvPr/>
        </p:nvSpPr>
        <p:spPr>
          <a:xfrm>
            <a:off x="4728725" y="3300273"/>
            <a:ext cx="1340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+ 1kg Flow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54E2FA4-7C9E-BAB9-A278-CFF0E22E1C37}"/>
              </a:ext>
            </a:extLst>
          </p:cNvPr>
          <p:cNvSpPr txBox="1"/>
          <p:nvPr/>
        </p:nvSpPr>
        <p:spPr>
          <a:xfrm>
            <a:off x="7959368" y="2405673"/>
            <a:ext cx="2838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Feedback Driver Pattern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E7B54A0-DC93-7311-13BF-B38FC194C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61935">
            <a:off x="5974968" y="2796592"/>
            <a:ext cx="2168083" cy="1344761"/>
          </a:xfrm>
          <a:prstGeom prst="rect">
            <a:avLst/>
          </a:prstGeom>
        </p:spPr>
      </p:pic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6" name="Zoom de diapositive 5">
                <a:extLst>
                  <a:ext uri="{FF2B5EF4-FFF2-40B4-BE49-F238E27FC236}">
                    <a16:creationId xmlns:a16="http://schemas.microsoft.com/office/drawing/2014/main" id="{3C1C23AB-198D-225E-9E88-4DF90AE8E59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33925681"/>
                  </p:ext>
                </p:extLst>
              </p:nvPr>
            </p:nvGraphicFramePr>
            <p:xfrm>
              <a:off x="7569774" y="3804958"/>
              <a:ext cx="81278" cy="45719"/>
            </p:xfrm>
            <a:graphic>
              <a:graphicData uri="http://schemas.microsoft.com/office/powerpoint/2016/slidezoom">
                <pslz:sldZm>
                  <pslz:sldZmObj sldId="375" cId="3404567934">
                    <pslz:zmPr id="{B77A671D-B658-48AD-A450-10C7ABB0B0BC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1278" cy="45719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6" name="Zoom de diapositive 5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3C1C23AB-198D-225E-9E88-4DF90AE8E59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69774" y="3804958"/>
                <a:ext cx="81278" cy="45719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9359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42F68C31-C4FD-18A0-4E90-1E10252F0B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43" y="902720"/>
            <a:ext cx="10790126" cy="5403603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E5A94B1F-49CC-777C-1F31-9C532DCE1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Feedback propagation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D4D5DD4-F3C6-41B1-F4A6-2F136EC1AAB0}"/>
              </a:ext>
            </a:extLst>
          </p:cNvPr>
          <p:cNvSpPr txBox="1"/>
          <p:nvPr/>
        </p:nvSpPr>
        <p:spPr>
          <a:xfrm>
            <a:off x="1378515" y="6113355"/>
            <a:ext cx="921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i="1" dirty="0"/>
              <a:t>Initial </a:t>
            </a:r>
            <a:r>
              <a:rPr lang="fr-FR" sz="1600" b="1" i="1" dirty="0" err="1"/>
              <a:t>emission</a:t>
            </a:r>
            <a:endParaRPr lang="fr-FR" sz="1600" b="1" i="1" dirty="0"/>
          </a:p>
        </p:txBody>
      </p:sp>
      <p:sp>
        <p:nvSpPr>
          <p:cNvPr id="7" name="Éclair 6">
            <a:extLst>
              <a:ext uri="{FF2B5EF4-FFF2-40B4-BE49-F238E27FC236}">
                <a16:creationId xmlns:a16="http://schemas.microsoft.com/office/drawing/2014/main" id="{E210844E-1794-4112-E234-542C28C98BAC}"/>
              </a:ext>
            </a:extLst>
          </p:cNvPr>
          <p:cNvSpPr/>
          <p:nvPr/>
        </p:nvSpPr>
        <p:spPr>
          <a:xfrm rot="14461540">
            <a:off x="1026024" y="5916954"/>
            <a:ext cx="569759" cy="694974"/>
          </a:xfrm>
          <a:prstGeom prst="lightningBol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4" name="Tableau 13">
            <a:extLst>
              <a:ext uri="{FF2B5EF4-FFF2-40B4-BE49-F238E27FC236}">
                <a16:creationId xmlns:a16="http://schemas.microsoft.com/office/drawing/2014/main" id="{CEC4B336-CAB3-B3B6-8270-CA9593DAF6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115250"/>
              </p:ext>
            </p:extLst>
          </p:nvPr>
        </p:nvGraphicFramePr>
        <p:xfrm>
          <a:off x="2598964" y="1213260"/>
          <a:ext cx="323556" cy="491535"/>
        </p:xfrm>
        <a:graphic>
          <a:graphicData uri="http://schemas.openxmlformats.org/drawingml/2006/table">
            <a:tbl>
              <a:tblPr firstRow="1" firstCol="1" bandRow="1"/>
              <a:tblGrid>
                <a:gridCol w="80889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9830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  <p:graphicFrame>
        <p:nvGraphicFramePr>
          <p:cNvPr id="15" name="Tableau 14">
            <a:extLst>
              <a:ext uri="{FF2B5EF4-FFF2-40B4-BE49-F238E27FC236}">
                <a16:creationId xmlns:a16="http://schemas.microsoft.com/office/drawing/2014/main" id="{612AA848-77AA-1A51-056B-9F17D77A52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591043"/>
              </p:ext>
            </p:extLst>
          </p:nvPr>
        </p:nvGraphicFramePr>
        <p:xfrm>
          <a:off x="2598964" y="1796675"/>
          <a:ext cx="323556" cy="196614"/>
        </p:xfrm>
        <a:graphic>
          <a:graphicData uri="http://schemas.openxmlformats.org/drawingml/2006/table">
            <a:tbl>
              <a:tblPr firstRow="1" firstCol="1" bandRow="1"/>
              <a:tblGrid>
                <a:gridCol w="80889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9830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oneTexte 16">
                <a:extLst>
                  <a:ext uri="{FF2B5EF4-FFF2-40B4-BE49-F238E27FC236}">
                    <a16:creationId xmlns:a16="http://schemas.microsoft.com/office/drawing/2014/main" id="{DCA7C31C-4B50-A698-C6A7-220F3852F5BE}"/>
                  </a:ext>
                </a:extLst>
              </p:cNvPr>
              <p:cNvSpPr txBox="1"/>
              <p:nvPr/>
            </p:nvSpPr>
            <p:spPr>
              <a:xfrm>
                <a:off x="2971271" y="1101106"/>
                <a:ext cx="1870315" cy="3931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𝐹𝐵</m:t>
                            </m:r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fr-FR" sz="1800" dirty="0"/>
                  <a:t>(FD</a:t>
                </a:r>
                <a:r>
                  <a:rPr lang="fr-FR" dirty="0"/>
                  <a:t>(t</a:t>
                </a:r>
                <a:r>
                  <a:rPr lang="fr-FR" baseline="-25000" dirty="0"/>
                  <a:t>1</a:t>
                </a:r>
                <a:r>
                  <a:rPr lang="fr-FR" dirty="0"/>
                  <a:t>)</a:t>
                </a:r>
                <a:r>
                  <a:rPr lang="fr-FR" sz="1800" baseline="-25000" dirty="0"/>
                  <a:t> </a:t>
                </a:r>
                <a:r>
                  <a:rPr lang="fr-FR" sz="1800" dirty="0"/>
                  <a:t>,t</a:t>
                </a:r>
                <a:r>
                  <a:rPr lang="fr-FR" sz="1800" baseline="-25000" dirty="0"/>
                  <a:t>1</a:t>
                </a:r>
                <a:r>
                  <a:rPr lang="fr-FR" sz="1800" dirty="0"/>
                  <a:t>)</a:t>
                </a:r>
              </a:p>
            </p:txBody>
          </p:sp>
        </mc:Choice>
        <mc:Fallback xmlns="">
          <p:sp>
            <p:nvSpPr>
              <p:cNvPr id="17" name="ZoneTexte 16">
                <a:extLst>
                  <a:ext uri="{FF2B5EF4-FFF2-40B4-BE49-F238E27FC236}">
                    <a16:creationId xmlns:a16="http://schemas.microsoft.com/office/drawing/2014/main" id="{DCA7C31C-4B50-A698-C6A7-220F3852F5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271" y="1101106"/>
                <a:ext cx="1870315" cy="393121"/>
              </a:xfrm>
              <a:prstGeom prst="rect">
                <a:avLst/>
              </a:prstGeom>
              <a:blipFill>
                <a:blip r:embed="rId4"/>
                <a:stretch>
                  <a:fillRect t="-7813" b="-2031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F09A2ED9-EC5C-D594-BC5B-2738DF087F89}"/>
                  </a:ext>
                </a:extLst>
              </p:cNvPr>
              <p:cNvSpPr txBox="1"/>
              <p:nvPr/>
            </p:nvSpPr>
            <p:spPr>
              <a:xfrm>
                <a:off x="2971271" y="1683894"/>
                <a:ext cx="1870315" cy="3931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𝐹𝐵</m:t>
                            </m:r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fr-FR" dirty="0"/>
                  <a:t> (FD (t</a:t>
                </a:r>
                <a:r>
                  <a:rPr lang="fr-FR" baseline="-25000" dirty="0"/>
                  <a:t>1</a:t>
                </a:r>
                <a:r>
                  <a:rPr lang="fr-FR" dirty="0"/>
                  <a:t>)</a:t>
                </a:r>
                <a:r>
                  <a:rPr lang="fr-FR" baseline="-25000" dirty="0"/>
                  <a:t> </a:t>
                </a:r>
                <a:r>
                  <a:rPr lang="fr-FR" dirty="0"/>
                  <a:t>,t</a:t>
                </a:r>
                <a:r>
                  <a:rPr lang="fr-FR" baseline="-25000" dirty="0"/>
                  <a:t>1</a:t>
                </a:r>
                <a:r>
                  <a:rPr lang="fr-FR" dirty="0"/>
                  <a:t>)</a:t>
                </a:r>
                <a:endParaRPr lang="fr-FR" sz="1800" dirty="0"/>
              </a:p>
            </p:txBody>
          </p:sp>
        </mc:Choice>
        <mc:Fallback xmlns=""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F09A2ED9-EC5C-D594-BC5B-2738DF087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271" y="1683894"/>
                <a:ext cx="1870315" cy="393121"/>
              </a:xfrm>
              <a:prstGeom prst="rect">
                <a:avLst/>
              </a:prstGeom>
              <a:blipFill>
                <a:blip r:embed="rId5"/>
                <a:stretch>
                  <a:fillRect t="-6154" r="-977" b="-1846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79246523-BD7A-FDF6-0DA0-BAEC12EC20BE}"/>
                  </a:ext>
                </a:extLst>
              </p:cNvPr>
              <p:cNvSpPr txBox="1"/>
              <p:nvPr/>
            </p:nvSpPr>
            <p:spPr>
              <a:xfrm>
                <a:off x="4929244" y="952252"/>
                <a:ext cx="6097424" cy="6273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200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a-DK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da-DK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fr-FR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a-DK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da-DK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da-DK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a-DK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da-DK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da-DK" i="1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a-DK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da-DK" i="1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fr-F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a-DK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da-DK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da-DK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a-DK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da-DK" i="1">
                        <a:latin typeface="Cambria Math" panose="02040503050406030204" pitchFamily="18" charset="0"/>
                      </a:rPr>
                      <m:t>.</m:t>
                    </m:r>
                    <m:sSubSup>
                      <m:sSubSupPr>
                        <m:ctrlPr>
                          <a:rPr lang="da-DK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𝑐𝑢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  <m:sup>
                        <m:r>
                          <a:rPr lang="da-DK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bSup>
                  </m:oMath>
                </a14:m>
                <a:r>
                  <a:rPr lang="da-DK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a-DK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a-DK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fr-FR" b="0" i="0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dirty="0"/>
              </a:p>
            </p:txBody>
          </p:sp>
        </mc:Choice>
        <mc:Fallback xmlns=""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79246523-BD7A-FDF6-0DA0-BAEC12EC2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244" y="952252"/>
                <a:ext cx="6097424" cy="627351"/>
              </a:xfrm>
              <a:prstGeom prst="rect">
                <a:avLst/>
              </a:prstGeom>
              <a:blipFill>
                <a:blip r:embed="rId6"/>
                <a:stretch>
                  <a:fillRect b="-485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BFB5C320-B4A4-91DB-7D0E-3A7FB1016151}"/>
              </a:ext>
            </a:extLst>
          </p:cNvPr>
          <p:cNvCxnSpPr>
            <a:cxnSpLocks/>
          </p:cNvCxnSpPr>
          <p:nvPr/>
        </p:nvCxnSpPr>
        <p:spPr>
          <a:xfrm flipH="1">
            <a:off x="2466617" y="2119611"/>
            <a:ext cx="2067200" cy="155556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>
            <a:extLst>
              <a:ext uri="{FF2B5EF4-FFF2-40B4-BE49-F238E27FC236}">
                <a16:creationId xmlns:a16="http://schemas.microsoft.com/office/drawing/2014/main" id="{1D4258AB-8F6E-037D-0110-C484C52C99E0}"/>
              </a:ext>
            </a:extLst>
          </p:cNvPr>
          <p:cNvSpPr txBox="1"/>
          <p:nvPr/>
        </p:nvSpPr>
        <p:spPr>
          <a:xfrm>
            <a:off x="3864159" y="2675309"/>
            <a:ext cx="776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x</a:t>
            </a:r>
          </a:p>
        </p:txBody>
      </p:sp>
      <p:pic>
        <p:nvPicPr>
          <p:cNvPr id="34" name="Image 33">
            <a:extLst>
              <a:ext uri="{FF2B5EF4-FFF2-40B4-BE49-F238E27FC236}">
                <a16:creationId xmlns:a16="http://schemas.microsoft.com/office/drawing/2014/main" id="{A0C8C0A0-31F6-0D7B-2332-13939C0E46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90" y="2408048"/>
            <a:ext cx="2131234" cy="1332021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3889F60A-A512-D4B2-33A3-D67B18C6DF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018" y="4444527"/>
            <a:ext cx="1974719" cy="1234199"/>
          </a:xfrm>
          <a:prstGeom prst="rect">
            <a:avLst/>
          </a:prstGeom>
        </p:spPr>
      </p:pic>
      <p:sp>
        <p:nvSpPr>
          <p:cNvPr id="37" name="ZoneTexte 36">
            <a:extLst>
              <a:ext uri="{FF2B5EF4-FFF2-40B4-BE49-F238E27FC236}">
                <a16:creationId xmlns:a16="http://schemas.microsoft.com/office/drawing/2014/main" id="{72CDEC84-888A-ED17-A3DB-3EB238FD6396}"/>
              </a:ext>
            </a:extLst>
          </p:cNvPr>
          <p:cNvSpPr txBox="1"/>
          <p:nvPr/>
        </p:nvSpPr>
        <p:spPr>
          <a:xfrm>
            <a:off x="7763132" y="4826513"/>
            <a:ext cx="776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x</a:t>
            </a:r>
          </a:p>
        </p:txBody>
      </p:sp>
      <p:graphicFrame>
        <p:nvGraphicFramePr>
          <p:cNvPr id="38" name="Tableau 37">
            <a:extLst>
              <a:ext uri="{FF2B5EF4-FFF2-40B4-BE49-F238E27FC236}">
                <a16:creationId xmlns:a16="http://schemas.microsoft.com/office/drawing/2014/main" id="{0516C2AA-E6FA-C9E2-BC78-0B7BFEF9CB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533587"/>
              </p:ext>
            </p:extLst>
          </p:nvPr>
        </p:nvGraphicFramePr>
        <p:xfrm>
          <a:off x="6346167" y="3636182"/>
          <a:ext cx="323556" cy="491535"/>
        </p:xfrm>
        <a:graphic>
          <a:graphicData uri="http://schemas.openxmlformats.org/drawingml/2006/table">
            <a:tbl>
              <a:tblPr firstRow="1" firstCol="1" bandRow="1"/>
              <a:tblGrid>
                <a:gridCol w="80889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9830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  <p:graphicFrame>
        <p:nvGraphicFramePr>
          <p:cNvPr id="39" name="Tableau 38">
            <a:extLst>
              <a:ext uri="{FF2B5EF4-FFF2-40B4-BE49-F238E27FC236}">
                <a16:creationId xmlns:a16="http://schemas.microsoft.com/office/drawing/2014/main" id="{0B59D5E1-7211-572F-912E-4AFD2141B7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761507"/>
              </p:ext>
            </p:extLst>
          </p:nvPr>
        </p:nvGraphicFramePr>
        <p:xfrm>
          <a:off x="6346167" y="4219597"/>
          <a:ext cx="323556" cy="196614"/>
        </p:xfrm>
        <a:graphic>
          <a:graphicData uri="http://schemas.openxmlformats.org/drawingml/2006/table">
            <a:tbl>
              <a:tblPr firstRow="1" firstCol="1" bandRow="1"/>
              <a:tblGrid>
                <a:gridCol w="80889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9830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</a:schemeClr>
                        </a:gs>
                        <a:gs pos="100000">
                          <a:schemeClr val="accent6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oneTexte 39">
                <a:extLst>
                  <a:ext uri="{FF2B5EF4-FFF2-40B4-BE49-F238E27FC236}">
                    <a16:creationId xmlns:a16="http://schemas.microsoft.com/office/drawing/2014/main" id="{91239E92-90C1-FAF3-6ADB-9ED317CA2CA9}"/>
                  </a:ext>
                </a:extLst>
              </p:cNvPr>
              <p:cNvSpPr txBox="1"/>
              <p:nvPr/>
            </p:nvSpPr>
            <p:spPr>
              <a:xfrm>
                <a:off x="6669723" y="3635222"/>
                <a:ext cx="1870315" cy="3931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𝐹𝐵</m:t>
                            </m:r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fr-FR" sz="1800" dirty="0"/>
                  <a:t>(FD</a:t>
                </a:r>
                <a:r>
                  <a:rPr lang="fr-FR" dirty="0"/>
                  <a:t>(</a:t>
                </a:r>
                <a:r>
                  <a:rPr lang="fr-FR" dirty="0" err="1"/>
                  <a:t>t</a:t>
                </a:r>
                <a:r>
                  <a:rPr lang="fr-FR" baseline="-25000" dirty="0" err="1"/>
                  <a:t>x</a:t>
                </a:r>
                <a:r>
                  <a:rPr lang="fr-FR" sz="1800" dirty="0"/>
                  <a:t>)</a:t>
                </a:r>
                <a:r>
                  <a:rPr lang="fr-FR" sz="1800" baseline="-25000" dirty="0"/>
                  <a:t> </a:t>
                </a:r>
                <a:r>
                  <a:rPr lang="fr-FR" sz="1800" dirty="0"/>
                  <a:t>,</a:t>
                </a:r>
                <a:r>
                  <a:rPr lang="fr-FR" sz="1800" dirty="0" err="1"/>
                  <a:t>t</a:t>
                </a:r>
                <a:r>
                  <a:rPr lang="fr-FR" sz="1800" baseline="-25000" dirty="0" err="1"/>
                  <a:t>x</a:t>
                </a:r>
                <a:r>
                  <a:rPr lang="fr-FR" sz="1800" dirty="0"/>
                  <a:t>)</a:t>
                </a:r>
              </a:p>
            </p:txBody>
          </p:sp>
        </mc:Choice>
        <mc:Fallback xmlns="">
          <p:sp>
            <p:nvSpPr>
              <p:cNvPr id="40" name="ZoneTexte 39">
                <a:extLst>
                  <a:ext uri="{FF2B5EF4-FFF2-40B4-BE49-F238E27FC236}">
                    <a16:creationId xmlns:a16="http://schemas.microsoft.com/office/drawing/2014/main" id="{91239E92-90C1-FAF3-6ADB-9ED317CA2C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723" y="3635222"/>
                <a:ext cx="1870315" cy="393121"/>
              </a:xfrm>
              <a:prstGeom prst="rect">
                <a:avLst/>
              </a:prstGeom>
              <a:blipFill>
                <a:blip r:embed="rId9"/>
                <a:stretch>
                  <a:fillRect t="-6154" b="-1846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oneTexte 40">
                <a:extLst>
                  <a:ext uri="{FF2B5EF4-FFF2-40B4-BE49-F238E27FC236}">
                    <a16:creationId xmlns:a16="http://schemas.microsoft.com/office/drawing/2014/main" id="{2847D411-CAC4-79FC-01DF-9AA0CBA00EE0}"/>
                  </a:ext>
                </a:extLst>
              </p:cNvPr>
              <p:cNvSpPr txBox="1"/>
              <p:nvPr/>
            </p:nvSpPr>
            <p:spPr>
              <a:xfrm>
                <a:off x="6669722" y="4127717"/>
                <a:ext cx="1870315" cy="3931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𝐹𝐵</m:t>
                            </m:r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fr-FR" dirty="0"/>
                  <a:t> (FD(</a:t>
                </a:r>
                <a:r>
                  <a:rPr lang="fr-FR" dirty="0" err="1"/>
                  <a:t>t</a:t>
                </a:r>
                <a:r>
                  <a:rPr lang="fr-FR" baseline="-25000" dirty="0" err="1"/>
                  <a:t>x</a:t>
                </a:r>
                <a:r>
                  <a:rPr lang="fr-FR" dirty="0"/>
                  <a:t>)</a:t>
                </a:r>
                <a:r>
                  <a:rPr lang="fr-FR" baseline="-25000" dirty="0"/>
                  <a:t> </a:t>
                </a:r>
                <a:r>
                  <a:rPr lang="fr-FR" dirty="0"/>
                  <a:t>,</a:t>
                </a:r>
                <a:r>
                  <a:rPr lang="fr-FR" dirty="0" err="1"/>
                  <a:t>t</a:t>
                </a:r>
                <a:r>
                  <a:rPr lang="fr-FR" baseline="-25000" dirty="0" err="1"/>
                  <a:t>x</a:t>
                </a:r>
                <a:r>
                  <a:rPr lang="fr-FR" dirty="0"/>
                  <a:t>)</a:t>
                </a:r>
                <a:endParaRPr lang="fr-FR" sz="1800" dirty="0"/>
              </a:p>
            </p:txBody>
          </p:sp>
        </mc:Choice>
        <mc:Fallback xmlns="">
          <p:sp>
            <p:nvSpPr>
              <p:cNvPr id="41" name="ZoneTexte 40">
                <a:extLst>
                  <a:ext uri="{FF2B5EF4-FFF2-40B4-BE49-F238E27FC236}">
                    <a16:creationId xmlns:a16="http://schemas.microsoft.com/office/drawing/2014/main" id="{2847D411-CAC4-79FC-01DF-9AA0CBA00E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722" y="4127717"/>
                <a:ext cx="1870315" cy="393121"/>
              </a:xfrm>
              <a:prstGeom prst="rect">
                <a:avLst/>
              </a:prstGeom>
              <a:blipFill>
                <a:blip r:embed="rId10"/>
                <a:stretch>
                  <a:fillRect t="-6154" b="-1846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ZoneTexte 42">
            <a:extLst>
              <a:ext uri="{FF2B5EF4-FFF2-40B4-BE49-F238E27FC236}">
                <a16:creationId xmlns:a16="http://schemas.microsoft.com/office/drawing/2014/main" id="{7EC025C8-1DA4-C2B7-E1F5-25F276F374CD}"/>
              </a:ext>
            </a:extLst>
          </p:cNvPr>
          <p:cNvSpPr txBox="1"/>
          <p:nvPr/>
        </p:nvSpPr>
        <p:spPr>
          <a:xfrm>
            <a:off x="4729695" y="3831782"/>
            <a:ext cx="12419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/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D70B740A-E8A0-3B2C-B55E-01DE595157A2}"/>
                  </a:ext>
                </a:extLst>
              </p:cNvPr>
              <p:cNvSpPr txBox="1"/>
              <p:nvPr/>
            </p:nvSpPr>
            <p:spPr>
              <a:xfrm>
                <a:off x="8720200" y="3707146"/>
                <a:ext cx="1334353" cy="7232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200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a-DK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da-DK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a-DK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dirty="0"/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D70B740A-E8A0-3B2C-B55E-01DE595157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0200" y="3707146"/>
                <a:ext cx="1334353" cy="7232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necteur droit avec flèche 3">
            <a:extLst>
              <a:ext uri="{FF2B5EF4-FFF2-40B4-BE49-F238E27FC236}">
                <a16:creationId xmlns:a16="http://schemas.microsoft.com/office/drawing/2014/main" id="{2A05740B-8B23-F158-3DA4-93BF3AABCDB4}"/>
              </a:ext>
            </a:extLst>
          </p:cNvPr>
          <p:cNvCxnSpPr>
            <a:cxnSpLocks/>
          </p:cNvCxnSpPr>
          <p:nvPr/>
        </p:nvCxnSpPr>
        <p:spPr>
          <a:xfrm flipH="1">
            <a:off x="5585794" y="4913767"/>
            <a:ext cx="1747211" cy="43464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>
            <a:extLst>
              <a:ext uri="{FF2B5EF4-FFF2-40B4-BE49-F238E27FC236}">
                <a16:creationId xmlns:a16="http://schemas.microsoft.com/office/drawing/2014/main" id="{185744C5-A88E-574B-614A-551E2947ECBB}"/>
              </a:ext>
            </a:extLst>
          </p:cNvPr>
          <p:cNvSpPr txBox="1"/>
          <p:nvPr/>
        </p:nvSpPr>
        <p:spPr>
          <a:xfrm>
            <a:off x="1579440" y="5847419"/>
            <a:ext cx="1432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/>
              <a:t>Emissions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B998B3DE-6433-4372-EDAA-6CE9FD3E5A02}"/>
              </a:ext>
            </a:extLst>
          </p:cNvPr>
          <p:cNvSpPr/>
          <p:nvPr/>
        </p:nvSpPr>
        <p:spPr>
          <a:xfrm>
            <a:off x="2742121" y="2091596"/>
            <a:ext cx="323556" cy="999923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816CD538-BB6E-C606-19F3-E404ABEB51A2}"/>
              </a:ext>
            </a:extLst>
          </p:cNvPr>
          <p:cNvSpPr/>
          <p:nvPr/>
        </p:nvSpPr>
        <p:spPr>
          <a:xfrm>
            <a:off x="3264518" y="5293803"/>
            <a:ext cx="323556" cy="642025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Cube 15">
            <a:extLst>
              <a:ext uri="{FF2B5EF4-FFF2-40B4-BE49-F238E27FC236}">
                <a16:creationId xmlns:a16="http://schemas.microsoft.com/office/drawing/2014/main" id="{49C8583B-703D-F0EB-3DE4-7205922E2CE5}"/>
              </a:ext>
            </a:extLst>
          </p:cNvPr>
          <p:cNvSpPr/>
          <p:nvPr/>
        </p:nvSpPr>
        <p:spPr>
          <a:xfrm>
            <a:off x="4299747" y="5597909"/>
            <a:ext cx="323556" cy="337919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E5B64811-2DFC-AD49-89E9-3A8112C03DD6}"/>
              </a:ext>
            </a:extLst>
          </p:cNvPr>
          <p:cNvSpPr/>
          <p:nvPr/>
        </p:nvSpPr>
        <p:spPr>
          <a:xfrm>
            <a:off x="5262238" y="5597908"/>
            <a:ext cx="323556" cy="337919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6BCD8F-43E3-159B-5519-402923C92FEC}"/>
              </a:ext>
            </a:extLst>
          </p:cNvPr>
          <p:cNvSpPr/>
          <p:nvPr/>
        </p:nvSpPr>
        <p:spPr>
          <a:xfrm>
            <a:off x="9119763" y="902720"/>
            <a:ext cx="2349102" cy="15829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Cube 22">
            <a:extLst>
              <a:ext uri="{FF2B5EF4-FFF2-40B4-BE49-F238E27FC236}">
                <a16:creationId xmlns:a16="http://schemas.microsoft.com/office/drawing/2014/main" id="{919F5569-6035-FD03-3A3F-1D6A91FEB354}"/>
              </a:ext>
            </a:extLst>
          </p:cNvPr>
          <p:cNvSpPr/>
          <p:nvPr/>
        </p:nvSpPr>
        <p:spPr>
          <a:xfrm>
            <a:off x="1493707" y="4372616"/>
            <a:ext cx="323556" cy="15449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C5D63FDD-C767-E51D-CBDA-72E876DE7CA4}"/>
              </a:ext>
            </a:extLst>
          </p:cNvPr>
          <p:cNvSpPr/>
          <p:nvPr/>
        </p:nvSpPr>
        <p:spPr>
          <a:xfrm>
            <a:off x="6282652" y="5678726"/>
            <a:ext cx="323556" cy="254583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67A68C4C-3A81-59B7-D1DD-A56D4434CADD}"/>
              </a:ext>
            </a:extLst>
          </p:cNvPr>
          <p:cNvSpPr/>
          <p:nvPr/>
        </p:nvSpPr>
        <p:spPr>
          <a:xfrm>
            <a:off x="7389622" y="5384984"/>
            <a:ext cx="323556" cy="523219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3792009-6A57-9527-5024-966495E3C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782" y="-104719"/>
            <a:ext cx="1694173" cy="1694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èche : bas 30">
            <a:extLst>
              <a:ext uri="{FF2B5EF4-FFF2-40B4-BE49-F238E27FC236}">
                <a16:creationId xmlns:a16="http://schemas.microsoft.com/office/drawing/2014/main" id="{3DC0F081-3309-0652-29AB-55C5AB100D4C}"/>
              </a:ext>
            </a:extLst>
          </p:cNvPr>
          <p:cNvSpPr/>
          <p:nvPr/>
        </p:nvSpPr>
        <p:spPr>
          <a:xfrm rot="2370708">
            <a:off x="10626176" y="1945219"/>
            <a:ext cx="323987" cy="238503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Flèche : bas 32">
            <a:extLst>
              <a:ext uri="{FF2B5EF4-FFF2-40B4-BE49-F238E27FC236}">
                <a16:creationId xmlns:a16="http://schemas.microsoft.com/office/drawing/2014/main" id="{C2A846D1-6204-A362-F541-C55B7CB15CE7}"/>
              </a:ext>
            </a:extLst>
          </p:cNvPr>
          <p:cNvSpPr/>
          <p:nvPr/>
        </p:nvSpPr>
        <p:spPr>
          <a:xfrm rot="4804759">
            <a:off x="8338088" y="-31920"/>
            <a:ext cx="238306" cy="1770737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7A09B357-566B-E7B7-DB8C-C824D1E66710}"/>
              </a:ext>
            </a:extLst>
          </p:cNvPr>
          <p:cNvSpPr/>
          <p:nvPr/>
        </p:nvSpPr>
        <p:spPr>
          <a:xfrm>
            <a:off x="10392610" y="1383475"/>
            <a:ext cx="783566" cy="68913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T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E3EAFF4D-1155-4015-E6D2-3E5FCF0C829C}"/>
              </a:ext>
            </a:extLst>
          </p:cNvPr>
          <p:cNvSpPr txBox="1"/>
          <p:nvPr/>
        </p:nvSpPr>
        <p:spPr>
          <a:xfrm>
            <a:off x="10301194" y="4457181"/>
            <a:ext cx="1334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=f([FD(t)])</a:t>
            </a:r>
          </a:p>
        </p:txBody>
      </p:sp>
      <p:sp>
        <p:nvSpPr>
          <p:cNvPr id="47" name="Ellipse 46">
            <a:extLst>
              <a:ext uri="{FF2B5EF4-FFF2-40B4-BE49-F238E27FC236}">
                <a16:creationId xmlns:a16="http://schemas.microsoft.com/office/drawing/2014/main" id="{143B3B67-017F-11BE-39AD-DF9A130F7985}"/>
              </a:ext>
            </a:extLst>
          </p:cNvPr>
          <p:cNvSpPr/>
          <p:nvPr/>
        </p:nvSpPr>
        <p:spPr>
          <a:xfrm>
            <a:off x="10580342" y="4763878"/>
            <a:ext cx="708015" cy="64849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48" name="Ellipse 47">
            <a:extLst>
              <a:ext uri="{FF2B5EF4-FFF2-40B4-BE49-F238E27FC236}">
                <a16:creationId xmlns:a16="http://schemas.microsoft.com/office/drawing/2014/main" id="{8F6CA97E-B92B-53B5-E5C9-87F195A753F8}"/>
              </a:ext>
            </a:extLst>
          </p:cNvPr>
          <p:cNvSpPr/>
          <p:nvPr/>
        </p:nvSpPr>
        <p:spPr>
          <a:xfrm>
            <a:off x="11350906" y="4712924"/>
            <a:ext cx="723135" cy="68913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1"/>
                </a:solidFill>
              </a:rPr>
              <a:t>E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E4D7F958-8280-4406-CEE4-87EE8F255B57}"/>
              </a:ext>
            </a:extLst>
          </p:cNvPr>
          <p:cNvSpPr/>
          <p:nvPr/>
        </p:nvSpPr>
        <p:spPr>
          <a:xfrm>
            <a:off x="3264518" y="5131416"/>
            <a:ext cx="323556" cy="254583"/>
          </a:xfrm>
          <a:prstGeom prst="cube">
            <a:avLst/>
          </a:prstGeom>
          <a:solidFill>
            <a:srgbClr val="409D9B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Cube 51">
            <a:extLst>
              <a:ext uri="{FF2B5EF4-FFF2-40B4-BE49-F238E27FC236}">
                <a16:creationId xmlns:a16="http://schemas.microsoft.com/office/drawing/2014/main" id="{39974070-02A8-D5CA-9D74-ED25BE6951BA}"/>
              </a:ext>
            </a:extLst>
          </p:cNvPr>
          <p:cNvSpPr/>
          <p:nvPr/>
        </p:nvSpPr>
        <p:spPr>
          <a:xfrm>
            <a:off x="4299747" y="5461604"/>
            <a:ext cx="316966" cy="217122"/>
          </a:xfrm>
          <a:prstGeom prst="cube">
            <a:avLst/>
          </a:prstGeom>
          <a:solidFill>
            <a:srgbClr val="409D9B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7F333EC8-FCB7-2F24-36E0-25A6A7CCFA54}"/>
              </a:ext>
            </a:extLst>
          </p:cNvPr>
          <p:cNvSpPr/>
          <p:nvPr/>
        </p:nvSpPr>
        <p:spPr>
          <a:xfrm>
            <a:off x="5282183" y="5489420"/>
            <a:ext cx="285284" cy="173728"/>
          </a:xfrm>
          <a:prstGeom prst="cube">
            <a:avLst/>
          </a:prstGeom>
          <a:solidFill>
            <a:srgbClr val="409D9B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4029237C-0273-9FC0-B7CB-1659D471D69C}"/>
              </a:ext>
            </a:extLst>
          </p:cNvPr>
          <p:cNvSpPr/>
          <p:nvPr/>
        </p:nvSpPr>
        <p:spPr>
          <a:xfrm>
            <a:off x="6294940" y="5635184"/>
            <a:ext cx="311268" cy="105317"/>
          </a:xfrm>
          <a:prstGeom prst="cube">
            <a:avLst/>
          </a:prstGeom>
          <a:solidFill>
            <a:srgbClr val="409D9B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0D993757-6093-5F2F-E7DC-23DA1AA672FD}"/>
              </a:ext>
            </a:extLst>
          </p:cNvPr>
          <p:cNvSpPr/>
          <p:nvPr/>
        </p:nvSpPr>
        <p:spPr>
          <a:xfrm>
            <a:off x="7389622" y="5247551"/>
            <a:ext cx="310961" cy="223651"/>
          </a:xfrm>
          <a:prstGeom prst="cube">
            <a:avLst/>
          </a:prstGeom>
          <a:solidFill>
            <a:srgbClr val="409D9B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59482895-4ADC-1D0A-22C2-558EB47DD640}"/>
              </a:ext>
            </a:extLst>
          </p:cNvPr>
          <p:cNvSpPr/>
          <p:nvPr/>
        </p:nvSpPr>
        <p:spPr>
          <a:xfrm>
            <a:off x="2737956" y="1903242"/>
            <a:ext cx="323556" cy="254583"/>
          </a:xfrm>
          <a:prstGeom prst="cube">
            <a:avLst/>
          </a:prstGeom>
          <a:solidFill>
            <a:srgbClr val="409D9B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oneTexte 57">
                <a:extLst>
                  <a:ext uri="{FF2B5EF4-FFF2-40B4-BE49-F238E27FC236}">
                    <a16:creationId xmlns:a16="http://schemas.microsoft.com/office/drawing/2014/main" id="{5D69CCBB-834A-0A70-5F1B-D6EE383B7DF8}"/>
                  </a:ext>
                </a:extLst>
              </p:cNvPr>
              <p:cNvSpPr txBox="1"/>
              <p:nvPr/>
            </p:nvSpPr>
            <p:spPr>
              <a:xfrm>
                <a:off x="4060702" y="1473554"/>
                <a:ext cx="7197634" cy="7314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fr-F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fr-FR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fr-FR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sSub>
                            <m:sSubPr>
                              <m:ctrlPr>
                                <a:rPr lang="fr-FR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𝑐𝑢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d>
                        <m:dPr>
                          <m:ctrlPr>
                            <a:rPr lang="fr-FR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fr-FR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fr-FR" i="1" smtClean="0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sSub>
                            <m:sSubPr>
                              <m:ctrlP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𝑐𝑢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d>
                        <m:dPr>
                          <m:ctrlPr>
                            <a:rPr lang="fr-FR" i="1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fr-FR" i="1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b>
                            <m:sSubPr>
                              <m:ctrlP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fr-FR" i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fr-FR" i="1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sSub>
                                <m:sSubPr>
                                  <m:ctrlPr>
                                    <a:rPr lang="fr-FR" i="1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i="1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sub>
                          </m:sSub>
                          <m:d>
                            <m:dPr>
                              <m:ctrlP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fr-FR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fr-FR" i="0"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sSub>
                            <m:sSubPr>
                              <m:ctrlPr>
                                <a:rPr lang="fr-FR" i="1" smtClean="0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sSub>
                                <m:sSubPr>
                                  <m:ctrlPr>
                                    <a:rPr lang="fr-FR" i="1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i="1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sub>
                          </m:sSub>
                          <m:d>
                            <m:dPr>
                              <m:ctrlP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fr-FR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  <m:d>
                            <m:dPr>
                              <m:begChr m:val="["/>
                              <m:endChr m:val="]"/>
                              <m:ctrlP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i="1">
                                  <a:solidFill>
                                    <a:schemeClr val="bg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  <m:sSub>
                                <m:sSubPr>
                                  <m:ctrlPr>
                                    <a:rPr lang="fr-FR" i="1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i="1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fr-FR" b="0" i="1" smtClean="0">
                                      <a:solidFill>
                                        <a:schemeClr val="bg2">
                                          <a:lumMod val="7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den>
                      </m:f>
                    </m:oMath>
                  </m:oMathPara>
                </a14:m>
                <a:endParaRPr lang="fr-FR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8" name="ZoneTexte 57">
                <a:extLst>
                  <a:ext uri="{FF2B5EF4-FFF2-40B4-BE49-F238E27FC236}">
                    <a16:creationId xmlns:a16="http://schemas.microsoft.com/office/drawing/2014/main" id="{5D69CCBB-834A-0A70-5F1B-D6EE383B7D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0702" y="1473554"/>
                <a:ext cx="7197634" cy="73141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oneTexte 58">
                <a:extLst>
                  <a:ext uri="{FF2B5EF4-FFF2-40B4-BE49-F238E27FC236}">
                    <a16:creationId xmlns:a16="http://schemas.microsoft.com/office/drawing/2014/main" id="{64C70754-46C4-A926-0E02-7265C1C575F6}"/>
                  </a:ext>
                </a:extLst>
              </p:cNvPr>
              <p:cNvSpPr txBox="1"/>
              <p:nvPr/>
            </p:nvSpPr>
            <p:spPr>
              <a:xfrm>
                <a:off x="5068870" y="2097381"/>
                <a:ext cx="2187326" cy="3931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sSub>
                          <m:sSubPr>
                            <m:ctrlP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𝐹𝐵</m:t>
                            </m:r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fr-FR" sz="1800" dirty="0"/>
                  <a:t>(</a:t>
                </a:r>
                <a:r>
                  <a:rPr lang="fr-FR" sz="1800" dirty="0" err="1"/>
                  <a:t>FDp</a:t>
                </a:r>
                <a:r>
                  <a:rPr lang="fr-FR" sz="1800" dirty="0"/>
                  <a:t>(t1),t</a:t>
                </a:r>
                <a:r>
                  <a:rPr lang="fr-FR" sz="1800" baseline="-25000" dirty="0"/>
                  <a:t>1</a:t>
                </a:r>
                <a:r>
                  <a:rPr lang="fr-FR" sz="1800" dirty="0"/>
                  <a:t>)</a:t>
                </a:r>
              </a:p>
            </p:txBody>
          </p:sp>
        </mc:Choice>
        <mc:Fallback xmlns="">
          <p:sp>
            <p:nvSpPr>
              <p:cNvPr id="59" name="ZoneTexte 58">
                <a:extLst>
                  <a:ext uri="{FF2B5EF4-FFF2-40B4-BE49-F238E27FC236}">
                    <a16:creationId xmlns:a16="http://schemas.microsoft.com/office/drawing/2014/main" id="{64C70754-46C4-A926-0E02-7265C1C575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8870" y="2097381"/>
                <a:ext cx="2187326" cy="393121"/>
              </a:xfrm>
              <a:prstGeom prst="rect">
                <a:avLst/>
              </a:prstGeom>
              <a:blipFill>
                <a:blip r:embed="rId14"/>
                <a:stretch>
                  <a:fillRect t="-6154" b="-1846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ZoneTexte 59">
                <a:extLst>
                  <a:ext uri="{FF2B5EF4-FFF2-40B4-BE49-F238E27FC236}">
                    <a16:creationId xmlns:a16="http://schemas.microsoft.com/office/drawing/2014/main" id="{0002D66D-A205-2667-9CE9-B140D4D90EA4}"/>
                  </a:ext>
                </a:extLst>
              </p:cNvPr>
              <p:cNvSpPr txBox="1"/>
              <p:nvPr/>
            </p:nvSpPr>
            <p:spPr>
              <a:xfrm>
                <a:off x="5021163" y="2529476"/>
                <a:ext cx="2067200" cy="3931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fr-FR" sz="1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sSub>
                          <m:sSubPr>
                            <m:ctrlP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𝐹𝐵</m:t>
                            </m:r>
                            <m:r>
                              <a:rPr lang="fr-FR" sz="1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fr-FR" sz="1800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fr-FR" dirty="0"/>
                  <a:t> (</a:t>
                </a:r>
                <a:r>
                  <a:rPr lang="fr-FR" dirty="0" err="1"/>
                  <a:t>FDp</a:t>
                </a:r>
                <a:r>
                  <a:rPr lang="fr-FR" dirty="0"/>
                  <a:t>(t</a:t>
                </a:r>
                <a:r>
                  <a:rPr lang="fr-FR" baseline="-25000" dirty="0"/>
                  <a:t>1</a:t>
                </a:r>
                <a:r>
                  <a:rPr lang="fr-FR" dirty="0"/>
                  <a:t>)</a:t>
                </a:r>
                <a:r>
                  <a:rPr lang="fr-FR" baseline="-25000" dirty="0"/>
                  <a:t> </a:t>
                </a:r>
                <a:r>
                  <a:rPr lang="fr-FR" dirty="0"/>
                  <a:t>,t</a:t>
                </a:r>
                <a:r>
                  <a:rPr lang="fr-FR" baseline="-25000" dirty="0"/>
                  <a:t>1</a:t>
                </a:r>
                <a:r>
                  <a:rPr lang="fr-FR" dirty="0"/>
                  <a:t>)</a:t>
                </a:r>
                <a:endParaRPr lang="fr-FR" sz="1800" dirty="0"/>
              </a:p>
            </p:txBody>
          </p:sp>
        </mc:Choice>
        <mc:Fallback xmlns="">
          <p:sp>
            <p:nvSpPr>
              <p:cNvPr id="60" name="ZoneTexte 59">
                <a:extLst>
                  <a:ext uri="{FF2B5EF4-FFF2-40B4-BE49-F238E27FC236}">
                    <a16:creationId xmlns:a16="http://schemas.microsoft.com/office/drawing/2014/main" id="{0002D66D-A205-2667-9CE9-B140D4D90E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1163" y="2529476"/>
                <a:ext cx="2067200" cy="393121"/>
              </a:xfrm>
              <a:prstGeom prst="rect">
                <a:avLst/>
              </a:prstGeom>
              <a:blipFill>
                <a:blip r:embed="rId15"/>
                <a:stretch>
                  <a:fillRect t="-7813" b="-2031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1" name="Tableau 60">
            <a:extLst>
              <a:ext uri="{FF2B5EF4-FFF2-40B4-BE49-F238E27FC236}">
                <a16:creationId xmlns:a16="http://schemas.microsoft.com/office/drawing/2014/main" id="{80168139-C161-AE74-C4AE-5079557767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172746"/>
              </p:ext>
            </p:extLst>
          </p:nvPr>
        </p:nvGraphicFramePr>
        <p:xfrm>
          <a:off x="7146024" y="2076385"/>
          <a:ext cx="323556" cy="436500"/>
        </p:xfrm>
        <a:graphic>
          <a:graphicData uri="http://schemas.openxmlformats.org/drawingml/2006/table">
            <a:tbl>
              <a:tblPr firstRow="1" firstCol="1" bandRow="1"/>
              <a:tblGrid>
                <a:gridCol w="80889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87300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873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873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873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  <a:tr h="873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  <p:graphicFrame>
        <p:nvGraphicFramePr>
          <p:cNvPr id="62" name="Tableau 61">
            <a:extLst>
              <a:ext uri="{FF2B5EF4-FFF2-40B4-BE49-F238E27FC236}">
                <a16:creationId xmlns:a16="http://schemas.microsoft.com/office/drawing/2014/main" id="{BB5B52F5-8E25-EF54-C78E-D567B7FF07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676909"/>
              </p:ext>
            </p:extLst>
          </p:nvPr>
        </p:nvGraphicFramePr>
        <p:xfrm>
          <a:off x="7171227" y="2692548"/>
          <a:ext cx="323556" cy="196614"/>
        </p:xfrm>
        <a:graphic>
          <a:graphicData uri="http://schemas.openxmlformats.org/drawingml/2006/table">
            <a:tbl>
              <a:tblPr firstRow="1" firstCol="1" bandRow="1"/>
              <a:tblGrid>
                <a:gridCol w="80889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80889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9830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983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60000"/>
                            <a:lumOff val="40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  <p:cxnSp>
        <p:nvCxnSpPr>
          <p:cNvPr id="1025" name="Connecteur droit avec flèche 1024">
            <a:extLst>
              <a:ext uri="{FF2B5EF4-FFF2-40B4-BE49-F238E27FC236}">
                <a16:creationId xmlns:a16="http://schemas.microsoft.com/office/drawing/2014/main" id="{DE649F7C-8A02-CEE5-8AB0-0D03C88E1B3E}"/>
              </a:ext>
            </a:extLst>
          </p:cNvPr>
          <p:cNvCxnSpPr/>
          <p:nvPr/>
        </p:nvCxnSpPr>
        <p:spPr>
          <a:xfrm>
            <a:off x="8400018" y="4127717"/>
            <a:ext cx="46134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>
            <a:extLst>
              <a:ext uri="{FF2B5EF4-FFF2-40B4-BE49-F238E27FC236}">
                <a16:creationId xmlns:a16="http://schemas.microsoft.com/office/drawing/2014/main" id="{E8FE28AB-6278-7E82-8B3C-C3F1A04A3BC6}"/>
              </a:ext>
            </a:extLst>
          </p:cNvPr>
          <p:cNvSpPr txBox="1"/>
          <p:nvPr/>
        </p:nvSpPr>
        <p:spPr>
          <a:xfrm>
            <a:off x="9119762" y="6113355"/>
            <a:ext cx="2056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≈ prospective </a:t>
            </a:r>
            <a:r>
              <a:rPr lang="fr-FR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CFs</a:t>
            </a:r>
            <a:endParaRPr lang="fr-FR" i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B57A510-3176-6E75-FA9C-215186DDA9E6}"/>
              </a:ext>
            </a:extLst>
          </p:cNvPr>
          <p:cNvSpPr txBox="1"/>
          <p:nvPr/>
        </p:nvSpPr>
        <p:spPr>
          <a:xfrm>
            <a:off x="2776221" y="4735398"/>
            <a:ext cx="19483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i="1" dirty="0" err="1">
                <a:solidFill>
                  <a:srgbClr val="FF0000"/>
                </a:solidFill>
              </a:rPr>
              <a:t>Cumulated</a:t>
            </a:r>
            <a:r>
              <a:rPr lang="fr-FR" i="1" dirty="0">
                <a:solidFill>
                  <a:srgbClr val="FF0000"/>
                </a:solidFill>
              </a:rPr>
              <a:t> </a:t>
            </a:r>
            <a:r>
              <a:rPr lang="fr-FR" i="1" dirty="0" err="1">
                <a:solidFill>
                  <a:srgbClr val="FF0000"/>
                </a:solidFill>
              </a:rPr>
              <a:t>effect</a:t>
            </a:r>
            <a:endParaRPr lang="fr-FR" i="1" dirty="0">
              <a:solidFill>
                <a:srgbClr val="FF0000"/>
              </a:solidFill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1200A70-3356-A412-A58D-4117C378B983}"/>
              </a:ext>
            </a:extLst>
          </p:cNvPr>
          <p:cNvSpPr txBox="1"/>
          <p:nvPr/>
        </p:nvSpPr>
        <p:spPr>
          <a:xfrm>
            <a:off x="2655462" y="4036562"/>
            <a:ext cx="194830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>
                <a:solidFill>
                  <a:schemeClr val="accent1"/>
                </a:solidFill>
              </a:rPr>
              <a:t>Instantaneous</a:t>
            </a:r>
            <a:r>
              <a:rPr lang="fr-FR" i="1" dirty="0">
                <a:solidFill>
                  <a:schemeClr val="accent1"/>
                </a:solidFill>
              </a:rPr>
              <a:t> </a:t>
            </a:r>
            <a:r>
              <a:rPr lang="fr-FR" i="1" dirty="0" err="1">
                <a:solidFill>
                  <a:schemeClr val="accent1"/>
                </a:solidFill>
              </a:rPr>
              <a:t>effect</a:t>
            </a:r>
            <a:endParaRPr lang="fr-FR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6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22222E-6 L -0.04049 0.41134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20556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81481E-6 L -0.03932 0.413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6" y="2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2" grpId="0"/>
      <p:bldP spid="32" grpId="0"/>
      <p:bldP spid="37" grpId="0"/>
      <p:bldP spid="40" grpId="0"/>
      <p:bldP spid="41" grpId="0"/>
      <p:bldP spid="43" grpId="0"/>
      <p:bldP spid="3" grpId="0"/>
      <p:bldP spid="10" grpId="0" animBg="1"/>
      <p:bldP spid="10" grpId="1" animBg="1"/>
      <p:bldP spid="13" grpId="0" animBg="1"/>
      <p:bldP spid="16" grpId="0" animBg="1"/>
      <p:bldP spid="19" grpId="0" animBg="1"/>
      <p:bldP spid="24" grpId="0" animBg="1"/>
      <p:bldP spid="25" grpId="0" animBg="1"/>
      <p:bldP spid="31" grpId="0" animBg="1"/>
      <p:bldP spid="33" grpId="0" animBg="1"/>
      <p:bldP spid="35" grpId="0" animBg="1"/>
      <p:bldP spid="42" grpId="0"/>
      <p:bldP spid="47" grpId="0" animBg="1"/>
      <p:bldP spid="48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6" grpId="1" animBg="1"/>
      <p:bldP spid="58" grpId="0"/>
      <p:bldP spid="59" grpId="0"/>
      <p:bldP spid="60" grpId="0"/>
      <p:bldP spid="9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DAC9C-68A5-9B4D-15FD-BB8695A6A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Generalization</a:t>
            </a:r>
            <a:r>
              <a:rPr lang="fr-FR" dirty="0"/>
              <a:t> to </a:t>
            </a:r>
            <a:r>
              <a:rPr lang="fr-FR" dirty="0" err="1"/>
              <a:t>interacting</a:t>
            </a:r>
            <a:r>
              <a:rPr lang="fr-FR" dirty="0"/>
              <a:t> feedbacks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DBFBEC-B849-06C4-502B-EBF5C2AB65B3}"/>
              </a:ext>
            </a:extLst>
          </p:cNvPr>
          <p:cNvSpPr txBox="1"/>
          <p:nvPr/>
        </p:nvSpPr>
        <p:spPr>
          <a:xfrm>
            <a:off x="278255" y="2434615"/>
            <a:ext cx="38672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g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cu1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(t)= B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cu1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 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. M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cu1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</a:t>
            </a:r>
            <a:r>
              <a:rPr lang="fr-FR" b="0" i="0" baseline="30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-1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. f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1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F5F804A-C88B-4E37-361D-FA4FFAD59E0F}"/>
              </a:ext>
            </a:extLst>
          </p:cNvPr>
          <p:cNvSpPr txBox="1"/>
          <p:nvPr/>
        </p:nvSpPr>
        <p:spPr>
          <a:xfrm>
            <a:off x="1878320" y="5115816"/>
            <a:ext cx="8303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0" i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g</a:t>
            </a:r>
            <a:r>
              <a:rPr lang="fr-FR" b="0" i="0" baseline="-2500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tot1</a:t>
            </a:r>
            <a:r>
              <a:rPr lang="fr-FR" b="0" i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31E1D4-AA5F-F363-900D-637639FFC684}"/>
              </a:ext>
            </a:extLst>
          </p:cNvPr>
          <p:cNvSpPr txBox="1"/>
          <p:nvPr/>
        </p:nvSpPr>
        <p:spPr>
          <a:xfrm>
            <a:off x="3782128" y="5163895"/>
            <a:ext cx="8092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g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tot2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</a:t>
            </a:r>
            <a:endParaRPr lang="fr-FR" dirty="0"/>
          </a:p>
        </p:txBody>
      </p:sp>
      <p:sp>
        <p:nvSpPr>
          <p:cNvPr id="8" name="Triangle isocèle 7">
            <a:extLst>
              <a:ext uri="{FF2B5EF4-FFF2-40B4-BE49-F238E27FC236}">
                <a16:creationId xmlns:a16="http://schemas.microsoft.com/office/drawing/2014/main" id="{62628A8B-DD39-D97D-61BB-3A1CD30411C5}"/>
              </a:ext>
            </a:extLst>
          </p:cNvPr>
          <p:cNvSpPr/>
          <p:nvPr/>
        </p:nvSpPr>
        <p:spPr>
          <a:xfrm rot="10800000">
            <a:off x="1613156" y="3422395"/>
            <a:ext cx="1229711" cy="1618593"/>
          </a:xfrm>
          <a:prstGeom prst="triangle">
            <a:avLst/>
          </a:prstGeom>
          <a:gradFill>
            <a:gsLst>
              <a:gs pos="22000">
                <a:srgbClr val="000000"/>
              </a:gs>
              <a:gs pos="10000">
                <a:schemeClr val="tx1"/>
              </a:gs>
              <a:gs pos="34000">
                <a:srgbClr val="000000"/>
              </a:gs>
              <a:gs pos="60000">
                <a:srgbClr val="4B4B4B"/>
              </a:gs>
              <a:gs pos="44000">
                <a:schemeClr val="tx1"/>
              </a:gs>
              <a:gs pos="100000">
                <a:schemeClr val="bg1"/>
              </a:gs>
            </a:gsLst>
            <a:lin ang="5400000" scaled="1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iangle isocèle 8">
            <a:extLst>
              <a:ext uri="{FF2B5EF4-FFF2-40B4-BE49-F238E27FC236}">
                <a16:creationId xmlns:a16="http://schemas.microsoft.com/office/drawing/2014/main" id="{9CF40590-BB9B-9061-17B7-FC964BDF6448}"/>
              </a:ext>
            </a:extLst>
          </p:cNvPr>
          <p:cNvSpPr/>
          <p:nvPr/>
        </p:nvSpPr>
        <p:spPr>
          <a:xfrm rot="10800000">
            <a:off x="3483910" y="3417647"/>
            <a:ext cx="1229711" cy="1618593"/>
          </a:xfrm>
          <a:prstGeom prst="triangle">
            <a:avLst/>
          </a:prstGeom>
          <a:gradFill>
            <a:gsLst>
              <a:gs pos="22000">
                <a:srgbClr val="000000"/>
              </a:gs>
              <a:gs pos="10000">
                <a:schemeClr val="tx1"/>
              </a:gs>
              <a:gs pos="34000">
                <a:srgbClr val="000000"/>
              </a:gs>
              <a:gs pos="60000">
                <a:srgbClr val="4B4B4B"/>
              </a:gs>
              <a:gs pos="44000">
                <a:schemeClr val="tx1"/>
              </a:gs>
              <a:gs pos="100000">
                <a:schemeClr val="bg1"/>
              </a:gs>
            </a:gsLst>
            <a:lin ang="5400000" scaled="1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9DCDF31-5FDA-1BF1-629D-705810AF3E09}"/>
              </a:ext>
            </a:extLst>
          </p:cNvPr>
          <p:cNvSpPr txBox="1"/>
          <p:nvPr/>
        </p:nvSpPr>
        <p:spPr>
          <a:xfrm>
            <a:off x="1376585" y="3923832"/>
            <a:ext cx="3589792" cy="369332"/>
          </a:xfrm>
          <a:prstGeom prst="rect">
            <a:avLst/>
          </a:prstGeom>
          <a:solidFill>
            <a:schemeClr val="accent5">
              <a:lumMod val="20000"/>
              <a:lumOff val="80000"/>
              <a:alpha val="65000"/>
            </a:schemeClr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0" i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(I-R</a:t>
            </a:r>
            <a:r>
              <a:rPr lang="fr-FR" b="0" i="0" baseline="-2500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t</a:t>
            </a:r>
            <a:r>
              <a:rPr lang="fr-FR" b="0" i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)</a:t>
            </a:r>
            <a:r>
              <a:rPr lang="fr-FR" b="0" i="0" baseline="3000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-1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F20FC54B-6FF5-6A37-2AC3-AEEFB293A2B0}"/>
                  </a:ext>
                </a:extLst>
              </p:cNvPr>
              <p:cNvSpPr txBox="1"/>
              <p:nvPr/>
            </p:nvSpPr>
            <p:spPr>
              <a:xfrm>
                <a:off x="1376585" y="6079526"/>
                <a:ext cx="3882317" cy="47808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8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da-DK">
                              <a:latin typeface="Cambria Math" panose="02040503050406030204" pitchFamily="18" charset="0"/>
                            </a:rPr>
                            <m:t>𝑡𝑜𝑡</m:t>
                          </m:r>
                        </m:sub>
                      </m:sSub>
                      <m:d>
                        <m:dPr>
                          <m:ctrlPr>
                            <a:rPr lang="fr-FR" sz="1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sSub>
                        <m:sSubPr>
                          <m:ctrlPr>
                            <a:rPr lang="fr-FR" sz="1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fr-FR" sz="1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da-DK" sz="180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fr-FR" sz="18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sz="18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da-DK" sz="18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𝑅</m:t>
                                      </m:r>
                                    </m:e>
                                    <m:sub>
                                      <m:r>
                                        <a:rPr lang="da-DK" sz="18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𝑖𝑛</m:t>
                                      </m:r>
                                    </m:sub>
                                  </m:sSub>
                                  <m:d>
                                    <m:dPr>
                                      <m:ctrlPr>
                                        <a:rPr lang="fr-FR" sz="18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da-DK" sz="18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da-DK" sz="180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∙</m:t>
                          </m:r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sSub>
                            <m:sSubPr>
                              <m:ctrlPr>
                                <a:rPr lang="fr-FR" sz="1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a-DK" sz="180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𝑐𝑢</m:t>
                              </m:r>
                            </m:e>
                            <m:sub>
                              <m:r>
                                <a:rPr lang="fr-FR" sz="18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𝑡𝑜𝑡</m:t>
                              </m:r>
                            </m:sub>
                          </m:sSub>
                        </m:sub>
                      </m:sSub>
                      <m:d>
                        <m:dPr>
                          <m:ctrlPr>
                            <a:rPr lang="fr-FR" sz="1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F20FC54B-6FF5-6A37-2AC3-AEEFB293A2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6585" y="6079526"/>
                <a:ext cx="3882317" cy="47808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oneTexte 11">
            <a:extLst>
              <a:ext uri="{FF2B5EF4-FFF2-40B4-BE49-F238E27FC236}">
                <a16:creationId xmlns:a16="http://schemas.microsoft.com/office/drawing/2014/main" id="{4C7F2E9E-1CB8-41D1-5EE6-9DB0DC5C34DB}"/>
              </a:ext>
            </a:extLst>
          </p:cNvPr>
          <p:cNvSpPr txBox="1"/>
          <p:nvPr/>
        </p:nvSpPr>
        <p:spPr>
          <a:xfrm>
            <a:off x="3421528" y="2430726"/>
            <a:ext cx="29101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g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cu2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(t)= B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cu2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 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. M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cu2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(t)</a:t>
            </a:r>
            <a:r>
              <a:rPr lang="fr-FR" b="0" i="0" baseline="30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-1</a:t>
            </a:r>
            <a:r>
              <a:rPr lang="fr-FR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. f</a:t>
            </a:r>
            <a:r>
              <a:rPr lang="fr-FR" b="0" i="0" baseline="-2500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1</a:t>
            </a:r>
            <a:endParaRPr lang="fr-FR" dirty="0"/>
          </a:p>
        </p:txBody>
      </p: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586506EC-2790-A262-BB2B-C8AD02FDCE98}"/>
              </a:ext>
            </a:extLst>
          </p:cNvPr>
          <p:cNvGrpSpPr/>
          <p:nvPr/>
        </p:nvGrpSpPr>
        <p:grpSpPr>
          <a:xfrm>
            <a:off x="5173720" y="3461433"/>
            <a:ext cx="1616497" cy="1258103"/>
            <a:chOff x="9215416" y="2260123"/>
            <a:chExt cx="884835" cy="695409"/>
          </a:xfrm>
        </p:grpSpPr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80E7A5D5-23CE-1738-F83E-256AACE13F90}"/>
                </a:ext>
              </a:extLst>
            </p:cNvPr>
            <p:cNvSpPr txBox="1"/>
            <p:nvPr/>
          </p:nvSpPr>
          <p:spPr>
            <a:xfrm>
              <a:off x="9262043" y="2362630"/>
              <a:ext cx="838208" cy="5103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5400" dirty="0"/>
                <a:t>∞</a:t>
              </a:r>
            </a:p>
          </p:txBody>
        </p:sp>
        <p:sp>
          <p:nvSpPr>
            <p:cNvPr id="18" name="Flèche : en arc 17">
              <a:extLst>
                <a:ext uri="{FF2B5EF4-FFF2-40B4-BE49-F238E27FC236}">
                  <a16:creationId xmlns:a16="http://schemas.microsoft.com/office/drawing/2014/main" id="{5E999BF9-2C5B-BA9D-B391-A8D051C76209}"/>
                </a:ext>
              </a:extLst>
            </p:cNvPr>
            <p:cNvSpPr/>
            <p:nvPr/>
          </p:nvSpPr>
          <p:spPr>
            <a:xfrm>
              <a:off x="9215416" y="2260123"/>
              <a:ext cx="488743" cy="491532"/>
            </a:xfrm>
            <a:prstGeom prst="circularArrow">
              <a:avLst/>
            </a:prstGeom>
            <a:solidFill>
              <a:srgbClr val="00A3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19" name="Flèche : en arc 18">
              <a:extLst>
                <a:ext uri="{FF2B5EF4-FFF2-40B4-BE49-F238E27FC236}">
                  <a16:creationId xmlns:a16="http://schemas.microsoft.com/office/drawing/2014/main" id="{96787BA9-BED7-8868-CE82-040656184681}"/>
                </a:ext>
              </a:extLst>
            </p:cNvPr>
            <p:cNvSpPr/>
            <p:nvPr/>
          </p:nvSpPr>
          <p:spPr>
            <a:xfrm flipH="1" flipV="1">
              <a:off x="9226364" y="2464000"/>
              <a:ext cx="488743" cy="491532"/>
            </a:xfrm>
            <a:prstGeom prst="circularArrow">
              <a:avLst/>
            </a:prstGeom>
            <a:solidFill>
              <a:srgbClr val="00A3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>
            <a:extLst>
              <a:ext uri="{FF2B5EF4-FFF2-40B4-BE49-F238E27FC236}">
                <a16:creationId xmlns:a16="http://schemas.microsoft.com/office/drawing/2014/main" id="{135459CD-BA78-2592-15C1-9C7E765E7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535" y="2243353"/>
            <a:ext cx="4329546" cy="362570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1C4029D2-BF2F-E8E7-E333-B04284DD8BA0}"/>
              </a:ext>
            </a:extLst>
          </p:cNvPr>
          <p:cNvSpPr/>
          <p:nvPr/>
        </p:nvSpPr>
        <p:spPr>
          <a:xfrm>
            <a:off x="6419170" y="3261270"/>
            <a:ext cx="947490" cy="12630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0F0A671-781C-AF64-5D35-5D21DCA96112}"/>
              </a:ext>
            </a:extLst>
          </p:cNvPr>
          <p:cNvSpPr txBox="1"/>
          <p:nvPr/>
        </p:nvSpPr>
        <p:spPr>
          <a:xfrm>
            <a:off x="6677859" y="3533845"/>
            <a:ext cx="94749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dirty="0" err="1"/>
              <a:t>Resp</a:t>
            </a:r>
            <a:r>
              <a:rPr lang="fr-FR" baseline="-25000" dirty="0" err="1"/>
              <a:t>y</a:t>
            </a:r>
            <a:endParaRPr lang="fr-FR" baseline="-250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E6BEB0-7CE5-9EE5-E1A8-E6B3E9A89EBE}"/>
              </a:ext>
            </a:extLst>
          </p:cNvPr>
          <p:cNvSpPr/>
          <p:nvPr/>
        </p:nvSpPr>
        <p:spPr>
          <a:xfrm>
            <a:off x="7579368" y="5365062"/>
            <a:ext cx="947490" cy="597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899639-9DA6-A45E-126E-42129485150D}"/>
              </a:ext>
            </a:extLst>
          </p:cNvPr>
          <p:cNvSpPr/>
          <p:nvPr/>
        </p:nvSpPr>
        <p:spPr>
          <a:xfrm>
            <a:off x="10634469" y="5462091"/>
            <a:ext cx="947490" cy="597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7272E6B7-E6E3-AF6A-AE27-139C64555D87}"/>
              </a:ext>
            </a:extLst>
          </p:cNvPr>
          <p:cNvSpPr txBox="1"/>
          <p:nvPr/>
        </p:nvSpPr>
        <p:spPr>
          <a:xfrm>
            <a:off x="10682890" y="5350336"/>
            <a:ext cx="579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FD</a:t>
            </a:r>
            <a:r>
              <a:rPr lang="fr-FR" baseline="-25000" dirty="0"/>
              <a:t>1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C59DF2D8-ABA8-BF8E-3007-725AD5A0AA67}"/>
              </a:ext>
            </a:extLst>
          </p:cNvPr>
          <p:cNvSpPr txBox="1"/>
          <p:nvPr/>
        </p:nvSpPr>
        <p:spPr>
          <a:xfrm>
            <a:off x="7997686" y="5334319"/>
            <a:ext cx="579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FD</a:t>
            </a:r>
            <a:r>
              <a:rPr lang="fr-FR" baseline="-25000" dirty="0"/>
              <a:t>2</a:t>
            </a:r>
          </a:p>
        </p:txBody>
      </p: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3906382F-C26A-58F2-382B-0F473A90B1C2}"/>
              </a:ext>
            </a:extLst>
          </p:cNvPr>
          <p:cNvCxnSpPr>
            <a:cxnSpLocks/>
          </p:cNvCxnSpPr>
          <p:nvPr/>
        </p:nvCxnSpPr>
        <p:spPr>
          <a:xfrm flipH="1">
            <a:off x="9600052" y="4133437"/>
            <a:ext cx="278630" cy="2389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>
            <a:extLst>
              <a:ext uri="{FF2B5EF4-FFF2-40B4-BE49-F238E27FC236}">
                <a16:creationId xmlns:a16="http://schemas.microsoft.com/office/drawing/2014/main" id="{9D9F4585-C92C-9723-A894-40E92322DFC4}"/>
              </a:ext>
            </a:extLst>
          </p:cNvPr>
          <p:cNvSpPr txBox="1"/>
          <p:nvPr/>
        </p:nvSpPr>
        <p:spPr>
          <a:xfrm>
            <a:off x="766421" y="1441931"/>
            <a:ext cx="4580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>
                <a:solidFill>
                  <a:schemeClr val="bg2">
                    <a:lumMod val="75000"/>
                  </a:schemeClr>
                </a:solidFill>
              </a:rPr>
              <a:t>Interannual</a:t>
            </a:r>
            <a:r>
              <a:rPr lang="fr-FR" b="1" dirty="0">
                <a:solidFill>
                  <a:schemeClr val="bg2">
                    <a:lumMod val="75000"/>
                  </a:schemeClr>
                </a:solidFill>
              </a:rPr>
              <a:t> and </a:t>
            </a:r>
            <a:r>
              <a:rPr lang="fr-FR" b="1" dirty="0" err="1">
                <a:solidFill>
                  <a:schemeClr val="bg2">
                    <a:lumMod val="75000"/>
                  </a:schemeClr>
                </a:solidFill>
              </a:rPr>
              <a:t>instantaneous</a:t>
            </a:r>
            <a:r>
              <a:rPr lang="fr-FR" b="1" dirty="0">
                <a:solidFill>
                  <a:schemeClr val="bg2">
                    <a:lumMod val="75000"/>
                  </a:schemeClr>
                </a:solidFill>
              </a:rPr>
              <a:t> interactions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BACA275C-1787-5000-092C-F6F5149F7001}"/>
              </a:ext>
            </a:extLst>
          </p:cNvPr>
          <p:cNvSpPr txBox="1"/>
          <p:nvPr/>
        </p:nvSpPr>
        <p:spPr>
          <a:xfrm>
            <a:off x="7309566" y="1438840"/>
            <a:ext cx="4580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bg2">
                    <a:lumMod val="75000"/>
                  </a:schemeClr>
                </a:solidFill>
              </a:rPr>
              <a:t>Multi-</a:t>
            </a:r>
            <a:r>
              <a:rPr lang="fr-FR" b="1" dirty="0" err="1">
                <a:solidFill>
                  <a:schemeClr val="bg2">
                    <a:lumMod val="75000"/>
                  </a:schemeClr>
                </a:solidFill>
              </a:rPr>
              <a:t>dependent</a:t>
            </a:r>
            <a:r>
              <a:rPr lang="fr-FR" b="1" dirty="0">
                <a:solidFill>
                  <a:schemeClr val="bg2">
                    <a:lumMod val="75000"/>
                  </a:schemeClr>
                </a:solidFill>
              </a:rPr>
              <a:t> partial </a:t>
            </a:r>
            <a:r>
              <a:rPr lang="fr-FR" b="1" dirty="0" err="1">
                <a:solidFill>
                  <a:schemeClr val="bg2">
                    <a:lumMod val="75000"/>
                  </a:schemeClr>
                </a:solidFill>
              </a:rPr>
              <a:t>derivatives</a:t>
            </a:r>
            <a:endParaRPr lang="fr-FR" b="1" dirty="0">
              <a:solidFill>
                <a:schemeClr val="bg2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oneTexte 30">
                <a:extLst>
                  <a:ext uri="{FF2B5EF4-FFF2-40B4-BE49-F238E27FC236}">
                    <a16:creationId xmlns:a16="http://schemas.microsoft.com/office/drawing/2014/main" id="{A41DB25F-8AD9-2F5B-BB3C-6EBB05E9D70C}"/>
                  </a:ext>
                </a:extLst>
              </p:cNvPr>
              <p:cNvSpPr txBox="1"/>
              <p:nvPr/>
            </p:nvSpPr>
            <p:spPr>
              <a:xfrm>
                <a:off x="411737" y="5527075"/>
                <a:ext cx="6096000" cy="5444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d>
                        <m:dPr>
                          <m:ctrlP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fr-FR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fr-F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sSub>
                                    <m:sSubPr>
                                      <m:ctrlP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fr-FR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sub>
                              </m:sSub>
                              <m:d>
                                <m:dPr>
                                  <m:ctrlP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fr-FR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sSub>
                                    <m:sSubPr>
                                      <m:ctrlP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fr-FR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sub>
                              </m:sSub>
                              <m:d>
                                <m:dPr>
                                  <m:ctrlP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fr-FR" i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⋯</m:t>
                              </m:r>
                              <m:sSub>
                                <m:sSubPr>
                                  <m:ctrlP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sSub>
                                    <m:sSubPr>
                                      <m:ctrlP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fr-FR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sub>
                              </m:sSub>
                              <m:d>
                                <m:dPr>
                                  <m:ctrlP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fr-FR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fr-F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fr-FR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  <m:r>
                            <a:rPr lang="fr-F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fr-FR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ZoneTexte 30">
                <a:extLst>
                  <a:ext uri="{FF2B5EF4-FFF2-40B4-BE49-F238E27FC236}">
                    <a16:creationId xmlns:a16="http://schemas.microsoft.com/office/drawing/2014/main" id="{A41DB25F-8AD9-2F5B-BB3C-6EBB05E9D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737" y="5527075"/>
                <a:ext cx="6096000" cy="54444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oneTexte 31">
                <a:extLst>
                  <a:ext uri="{FF2B5EF4-FFF2-40B4-BE49-F238E27FC236}">
                    <a16:creationId xmlns:a16="http://schemas.microsoft.com/office/drawing/2014/main" id="{E99FF685-62DF-1E96-89B4-8BFB1F6B2F13}"/>
                  </a:ext>
                </a:extLst>
              </p:cNvPr>
              <p:cNvSpPr txBox="1"/>
              <p:nvPr/>
            </p:nvSpPr>
            <p:spPr>
              <a:xfrm>
                <a:off x="7077535" y="2917401"/>
                <a:ext cx="6093912" cy="7808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8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fr-FR" sz="1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fr-FR" sz="18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𝑅𝑒𝑠</m:t>
                                  </m:r>
                                  <m:sSub>
                                    <m:sSubPr>
                                      <m:ctrlPr>
                                        <a:rPr lang="fr-FR" sz="18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da-DK" sz="18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2−1</m:t>
                                      </m:r>
                                    </m:sub>
                                  </m:sSub>
                                  <m:d>
                                    <m:dPr>
                                      <m:ctrlPr>
                                        <a:rPr lang="fr-FR" sz="18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[</m:t>
                                      </m:r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𝐹𝐷</m:t>
                                      </m:r>
                                      <m:r>
                                        <a:rPr lang="fr-FR" sz="1800" b="0" i="1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]</m:t>
                                      </m:r>
                                    </m:e>
                                  </m:d>
                                </m:num>
                                <m:den>
                                  <m:r>
                                    <a:rPr lang="da-DK" sz="18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fr-FR" sz="1800" i="1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  <m:sSub>
                                    <m:sSubPr>
                                      <m:ctrlPr>
                                        <a:rPr lang="fr-FR" sz="1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1800" i="1">
                                          <a:latin typeface="Cambria Math" panose="02040503050406030204" pitchFamily="18" charset="0"/>
                                        </a:rPr>
                                        <m:t>𝐷</m:t>
                                      </m:r>
                                    </m:e>
                                    <m:sub>
                                      <m:r>
                                        <a:rPr lang="fr-FR" sz="1800" i="1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m:rPr>
                              <m:sty m:val="p"/>
                            </m:rPr>
                            <a:rPr lang="fr-FR" sz="1800" b="0" i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FD</m:t>
                          </m:r>
                          <m:r>
                            <a:rPr lang="da-DK" sz="180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sty m:val="p"/>
                            </m:rPr>
                            <a:rPr lang="fr-FR" sz="1800" b="0" i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FD</m:t>
                          </m:r>
                          <m:d>
                            <m:dPr>
                              <m:ctrlPr>
                                <a:rPr lang="fr-FR" sz="1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da-DK" sz="180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sub>
                      </m:sSub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32" name="ZoneTexte 31">
                <a:extLst>
                  <a:ext uri="{FF2B5EF4-FFF2-40B4-BE49-F238E27FC236}">
                    <a16:creationId xmlns:a16="http://schemas.microsoft.com/office/drawing/2014/main" id="{E99FF685-62DF-1E96-89B4-8BFB1F6B2F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7535" y="2917401"/>
                <a:ext cx="6093912" cy="78085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93300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DAC9C-68A5-9B4D-15FD-BB8695A6A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Simple workflow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E0A48521-31C3-28F4-B583-75D613FB3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557" y="911232"/>
            <a:ext cx="3938471" cy="4369685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9D2C9EA7-377F-1DAA-3A4E-2415005BC5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5501"/>
          <a:stretch/>
        </p:blipFill>
        <p:spPr>
          <a:xfrm>
            <a:off x="1943864" y="5475312"/>
            <a:ext cx="4449855" cy="847843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7A0C34E5-1B0A-A834-2708-CA1BA93B5763}"/>
              </a:ext>
            </a:extLst>
          </p:cNvPr>
          <p:cNvSpPr txBox="1"/>
          <p:nvPr/>
        </p:nvSpPr>
        <p:spPr>
          <a:xfrm>
            <a:off x="284955" y="1492338"/>
            <a:ext cx="14478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solidFill>
                  <a:srgbClr val="409D9B"/>
                </a:solidFill>
              </a:rPr>
              <a:t>Collect</a:t>
            </a:r>
            <a:r>
              <a:rPr lang="fr-FR" dirty="0">
                <a:solidFill>
                  <a:srgbClr val="409D9B"/>
                </a:solidFill>
              </a:rPr>
              <a:t> all inputs in a </a:t>
            </a:r>
            <a:r>
              <a:rPr lang="fr-FR" dirty="0" err="1">
                <a:solidFill>
                  <a:srgbClr val="409D9B"/>
                </a:solidFill>
              </a:rPr>
              <a:t>dictionary</a:t>
            </a:r>
            <a:endParaRPr lang="fr-FR" dirty="0">
              <a:solidFill>
                <a:srgbClr val="409D9B"/>
              </a:solidFill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66C3DC82-FE4E-D38C-5296-85C95147FD87}"/>
              </a:ext>
            </a:extLst>
          </p:cNvPr>
          <p:cNvSpPr txBox="1"/>
          <p:nvPr/>
        </p:nvSpPr>
        <p:spPr>
          <a:xfrm>
            <a:off x="162723" y="4845827"/>
            <a:ext cx="1548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solidFill>
                  <a:srgbClr val="409D9B"/>
                </a:solidFill>
              </a:rPr>
              <a:t>Create</a:t>
            </a:r>
            <a:r>
              <a:rPr lang="fr-FR" dirty="0">
                <a:solidFill>
                  <a:srgbClr val="409D9B"/>
                </a:solidFill>
              </a:rPr>
              <a:t> Feedback Machine Instance, and </a:t>
            </a:r>
            <a:r>
              <a:rPr lang="fr-FR" dirty="0" err="1">
                <a:solidFill>
                  <a:srgbClr val="409D9B"/>
                </a:solidFill>
              </a:rPr>
              <a:t>propagate</a:t>
            </a:r>
            <a:endParaRPr lang="fr-FR" dirty="0">
              <a:solidFill>
                <a:srgbClr val="409D9B"/>
              </a:solidFill>
            </a:endParaRPr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E706DA57-C9CE-3EF6-3308-0B3EBE8CA04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9090"/>
          <a:stretch/>
        </p:blipFill>
        <p:spPr>
          <a:xfrm>
            <a:off x="7701454" y="2059305"/>
            <a:ext cx="4205591" cy="1791475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85DE1C1C-B6A7-9E42-D4B2-36B681B6E08B}"/>
              </a:ext>
            </a:extLst>
          </p:cNvPr>
          <p:cNvSpPr txBox="1"/>
          <p:nvPr/>
        </p:nvSpPr>
        <p:spPr>
          <a:xfrm>
            <a:off x="9030117" y="848518"/>
            <a:ext cx="1548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solidFill>
                  <a:srgbClr val="409D9B"/>
                </a:solidFill>
              </a:rPr>
              <a:t>Compute</a:t>
            </a:r>
            <a:r>
              <a:rPr lang="fr-FR" dirty="0">
                <a:solidFill>
                  <a:srgbClr val="409D9B"/>
                </a:solidFill>
              </a:rPr>
              <a:t> total impact </a:t>
            </a:r>
            <a:r>
              <a:rPr lang="fr-FR" dirty="0" err="1">
                <a:solidFill>
                  <a:srgbClr val="409D9B"/>
                </a:solidFill>
              </a:rPr>
              <a:t>with</a:t>
            </a:r>
            <a:r>
              <a:rPr lang="fr-FR" dirty="0">
                <a:solidFill>
                  <a:srgbClr val="409D9B"/>
                </a:solidFill>
              </a:rPr>
              <a:t> propagation</a:t>
            </a:r>
          </a:p>
        </p:txBody>
      </p:sp>
      <p:sp>
        <p:nvSpPr>
          <p:cNvPr id="40" name="Accolade fermante 39">
            <a:extLst>
              <a:ext uri="{FF2B5EF4-FFF2-40B4-BE49-F238E27FC236}">
                <a16:creationId xmlns:a16="http://schemas.microsoft.com/office/drawing/2014/main" id="{7C111617-639B-BE74-8B90-7BCD20C2AAFB}"/>
              </a:ext>
            </a:extLst>
          </p:cNvPr>
          <p:cNvSpPr/>
          <p:nvPr/>
        </p:nvSpPr>
        <p:spPr>
          <a:xfrm rot="10800000">
            <a:off x="6216639" y="1118587"/>
            <a:ext cx="409959" cy="1238581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Accolade fermante 40">
            <a:extLst>
              <a:ext uri="{FF2B5EF4-FFF2-40B4-BE49-F238E27FC236}">
                <a16:creationId xmlns:a16="http://schemas.microsoft.com/office/drawing/2014/main" id="{AD220223-EC22-7039-5E4F-A63BEA588AEF}"/>
              </a:ext>
            </a:extLst>
          </p:cNvPr>
          <p:cNvSpPr/>
          <p:nvPr/>
        </p:nvSpPr>
        <p:spPr>
          <a:xfrm rot="10800000">
            <a:off x="6194868" y="2476783"/>
            <a:ext cx="409959" cy="1238581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Accolade fermante 41">
            <a:extLst>
              <a:ext uri="{FF2B5EF4-FFF2-40B4-BE49-F238E27FC236}">
                <a16:creationId xmlns:a16="http://schemas.microsoft.com/office/drawing/2014/main" id="{60C30022-A5CC-2CF7-D1DC-FF9F8C429407}"/>
              </a:ext>
            </a:extLst>
          </p:cNvPr>
          <p:cNvSpPr/>
          <p:nvPr/>
        </p:nvSpPr>
        <p:spPr>
          <a:xfrm rot="10800000">
            <a:off x="6188739" y="3976047"/>
            <a:ext cx="409959" cy="1238581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7066CBED-CF86-FB19-0428-226B5D29772E}"/>
              </a:ext>
            </a:extLst>
          </p:cNvPr>
          <p:cNvSpPr txBox="1"/>
          <p:nvPr/>
        </p:nvSpPr>
        <p:spPr>
          <a:xfrm>
            <a:off x="6705209" y="1556107"/>
            <a:ext cx="1721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FB 1 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2AC5FC5B-ED37-FCB0-DC10-2FC38D28D98E}"/>
              </a:ext>
            </a:extLst>
          </p:cNvPr>
          <p:cNvSpPr txBox="1"/>
          <p:nvPr/>
        </p:nvSpPr>
        <p:spPr>
          <a:xfrm>
            <a:off x="6705209" y="2835086"/>
            <a:ext cx="1721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FB 2 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32BE7F1C-D8A6-9387-D9BC-1656F474EC73}"/>
              </a:ext>
            </a:extLst>
          </p:cNvPr>
          <p:cNvSpPr txBox="1"/>
          <p:nvPr/>
        </p:nvSpPr>
        <p:spPr>
          <a:xfrm>
            <a:off x="6712917" y="4041046"/>
            <a:ext cx="231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Common propagation settings </a:t>
            </a:r>
            <a:r>
              <a:rPr lang="fr-FR" dirty="0" err="1"/>
              <a:t>including</a:t>
            </a:r>
            <a:r>
              <a:rPr lang="fr-FR" dirty="0"/>
              <a:t> </a:t>
            </a:r>
            <a:r>
              <a:rPr lang="fr-FR" dirty="0" err="1"/>
              <a:t>response</a:t>
            </a:r>
            <a:r>
              <a:rPr lang="fr-FR" dirty="0"/>
              <a:t> </a:t>
            </a:r>
            <a:r>
              <a:rPr lang="fr-FR" dirty="0" err="1"/>
              <a:t>functions</a:t>
            </a:r>
            <a:endParaRPr lang="fr-FR" dirty="0"/>
          </a:p>
        </p:txBody>
      </p:sp>
      <p:pic>
        <p:nvPicPr>
          <p:cNvPr id="47" name="Image 46">
            <a:extLst>
              <a:ext uri="{FF2B5EF4-FFF2-40B4-BE49-F238E27FC236}">
                <a16:creationId xmlns:a16="http://schemas.microsoft.com/office/drawing/2014/main" id="{0C755044-3518-EBBC-FB89-EAFCC6B7AD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9792" y="3976047"/>
            <a:ext cx="1600423" cy="48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7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39" grpId="0"/>
      <p:bldP spid="40" grpId="0" animBg="1"/>
      <p:bldP spid="41" grpId="0" animBg="1"/>
      <p:bldP spid="42" grpId="0" animBg="1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F3EA5F-637D-4422-ADAD-A6CED2D8A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Feedback inputs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B2FA10B-9760-273B-58FA-D70B45C45D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4477"/>
          <a:stretch/>
        </p:blipFill>
        <p:spPr>
          <a:xfrm>
            <a:off x="278255" y="1064258"/>
            <a:ext cx="4822555" cy="190068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F09F5E6-832D-17CD-E752-9410BAFB861D}"/>
              </a:ext>
            </a:extLst>
          </p:cNvPr>
          <p:cNvSpPr txBox="1"/>
          <p:nvPr/>
        </p:nvSpPr>
        <p:spPr>
          <a:xfrm>
            <a:off x="6285878" y="-852668"/>
            <a:ext cx="6036737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An </a:t>
            </a:r>
            <a:r>
              <a:rPr lang="fr-FR" sz="1600" dirty="0" err="1"/>
              <a:t>exogenous</a:t>
            </a:r>
            <a:r>
              <a:rPr lang="fr-FR" sz="1600" dirty="0"/>
              <a:t> driver </a:t>
            </a:r>
            <a:r>
              <a:rPr lang="fr-FR" sz="1600" dirty="0" err="1"/>
              <a:t>evolution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An </a:t>
            </a:r>
            <a:r>
              <a:rPr lang="fr-FR" sz="1600" dirty="0" err="1"/>
              <a:t>effect</a:t>
            </a:r>
            <a:r>
              <a:rPr lang="fr-FR" sz="1600" dirty="0"/>
              <a:t> </a:t>
            </a:r>
            <a:r>
              <a:rPr lang="fr-FR" sz="1600" dirty="0" err="1"/>
              <a:t>dictionary</a:t>
            </a:r>
            <a:r>
              <a:rPr lang="fr-FR" sz="1600" dirty="0"/>
              <a:t> (</a:t>
            </a:r>
            <a:r>
              <a:rPr lang="fr-FR" sz="1600" dirty="0" err="1"/>
              <a:t>maps</a:t>
            </a:r>
            <a:r>
              <a:rPr lang="fr-FR" sz="1600" dirty="0"/>
              <a:t> </a:t>
            </a:r>
            <a:r>
              <a:rPr lang="fr-FR" sz="1600" dirty="0" err="1"/>
              <a:t>reponse</a:t>
            </a:r>
            <a:r>
              <a:rPr lang="fr-FR" sz="1600" dirty="0"/>
              <a:t> </a:t>
            </a:r>
            <a:r>
              <a:rPr lang="fr-FR" sz="1600" dirty="0" err="1"/>
              <a:t>functions</a:t>
            </a:r>
            <a:r>
              <a:rPr lang="fr-FR" sz="1600" dirty="0"/>
              <a:t> in the LCA matrices):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fr-FR" sz="1600" dirty="0"/>
              <a:t>X modifications efficiences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fr-FR" sz="1600" dirty="0"/>
              <a:t>Y </a:t>
            </a:r>
            <a:r>
              <a:rPr lang="fr-FR" sz="1600" dirty="0" err="1"/>
              <a:t>demand</a:t>
            </a:r>
            <a:r>
              <a:rPr lang="fr-FR" sz="1600" dirty="0"/>
              <a:t> change patterns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 set of </a:t>
            </a:r>
            <a:r>
              <a:rPr lang="fr-FR" sz="1600" dirty="0" err="1"/>
              <a:t>necessary</a:t>
            </a:r>
            <a:r>
              <a:rPr lang="fr-FR" sz="1600" dirty="0"/>
              <a:t> </a:t>
            </a:r>
            <a:r>
              <a:rPr lang="fr-FR" sz="1600" dirty="0" err="1"/>
              <a:t>exogenous</a:t>
            </a:r>
            <a:r>
              <a:rPr lang="fr-FR" sz="1600" dirty="0"/>
              <a:t> </a:t>
            </a:r>
            <a:r>
              <a:rPr lang="fr-FR" sz="1600" dirty="0" err="1"/>
              <a:t>demand</a:t>
            </a:r>
            <a:r>
              <a:rPr lang="fr-FR" sz="1600" dirty="0"/>
              <a:t> </a:t>
            </a:r>
            <a:r>
              <a:rPr lang="fr-FR" sz="1600" dirty="0" err="1"/>
              <a:t>levels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  <a:p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An initialisation LCA </a:t>
            </a:r>
            <a:r>
              <a:rPr lang="fr-FR" sz="1600" dirty="0" err="1"/>
              <a:t>database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sp>
        <p:nvSpPr>
          <p:cNvPr id="8" name="Accolade fermante 7">
            <a:extLst>
              <a:ext uri="{FF2B5EF4-FFF2-40B4-BE49-F238E27FC236}">
                <a16:creationId xmlns:a16="http://schemas.microsoft.com/office/drawing/2014/main" id="{02236019-855B-F1AD-DD2C-4575B0B78A33}"/>
              </a:ext>
            </a:extLst>
          </p:cNvPr>
          <p:cNvSpPr/>
          <p:nvPr/>
        </p:nvSpPr>
        <p:spPr>
          <a:xfrm rot="10800000">
            <a:off x="5177690" y="1209189"/>
            <a:ext cx="409959" cy="166707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C91B6A-6844-133D-109B-C347633084D6}"/>
              </a:ext>
            </a:extLst>
          </p:cNvPr>
          <p:cNvSpPr txBox="1"/>
          <p:nvPr/>
        </p:nvSpPr>
        <p:spPr>
          <a:xfrm>
            <a:off x="2417177" y="7176058"/>
            <a:ext cx="1831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dirty="0"/>
          </a:p>
          <a:p>
            <a:pPr algn="ctr"/>
            <a:r>
              <a:rPr lang="fr-FR" dirty="0"/>
              <a:t>Common propagation settings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C80D914-C645-9307-C25E-11768A4B8FE6}"/>
              </a:ext>
            </a:extLst>
          </p:cNvPr>
          <p:cNvSpPr txBox="1"/>
          <p:nvPr/>
        </p:nvSpPr>
        <p:spPr>
          <a:xfrm>
            <a:off x="4312610" y="7791617"/>
            <a:ext cx="2952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First </a:t>
            </a:r>
            <a:r>
              <a:rPr lang="fr-FR" dirty="0" err="1"/>
              <a:t>emission</a:t>
            </a:r>
            <a:r>
              <a:rPr lang="fr-FR" dirty="0"/>
              <a:t> time Background </a:t>
            </a:r>
            <a:r>
              <a:rPr lang="fr-FR" dirty="0" err="1"/>
              <a:t>databases</a:t>
            </a:r>
            <a:endParaRPr lang="fr-FR" dirty="0"/>
          </a:p>
          <a:p>
            <a:r>
              <a:rPr lang="fr-FR" dirty="0"/>
              <a:t>Time horizon</a:t>
            </a:r>
          </a:p>
          <a:p>
            <a:r>
              <a:rPr lang="fr-FR" dirty="0"/>
              <a:t> </a:t>
            </a:r>
            <a:r>
              <a:rPr lang="fr-FR" dirty="0" err="1"/>
              <a:t>Efficiency</a:t>
            </a:r>
            <a:r>
              <a:rPr lang="fr-FR" dirty="0"/>
              <a:t> </a:t>
            </a:r>
            <a:r>
              <a:rPr lang="fr-FR" dirty="0" err="1"/>
              <a:t>response</a:t>
            </a:r>
            <a:r>
              <a:rPr lang="fr-FR" dirty="0"/>
              <a:t> </a:t>
            </a:r>
            <a:r>
              <a:rPr lang="fr-FR" dirty="0" err="1"/>
              <a:t>models</a:t>
            </a:r>
            <a:endParaRPr lang="fr-FR" dirty="0"/>
          </a:p>
        </p:txBody>
      </p:sp>
      <p:sp>
        <p:nvSpPr>
          <p:cNvPr id="14" name="Accolade fermante 13">
            <a:extLst>
              <a:ext uri="{FF2B5EF4-FFF2-40B4-BE49-F238E27FC236}">
                <a16:creationId xmlns:a16="http://schemas.microsoft.com/office/drawing/2014/main" id="{397B0DD7-7CA3-01CF-BD1A-8853EDC52568}"/>
              </a:ext>
            </a:extLst>
          </p:cNvPr>
          <p:cNvSpPr/>
          <p:nvPr/>
        </p:nvSpPr>
        <p:spPr>
          <a:xfrm rot="10800000">
            <a:off x="3928229" y="7270618"/>
            <a:ext cx="267129" cy="1682768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2" name="Graphique 21">
            <a:extLst>
              <a:ext uri="{FF2B5EF4-FFF2-40B4-BE49-F238E27FC236}">
                <a16:creationId xmlns:a16="http://schemas.microsoft.com/office/drawing/2014/main" id="{C92C6A10-A9D9-A537-0F17-E24AE3A9E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85013" y="595206"/>
            <a:ext cx="3982724" cy="1385147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316E70C2-7E06-016F-EB0C-758C1B31B8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943262"/>
            <a:ext cx="5435829" cy="849105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66EF8F18-B762-487D-FF16-F1DA11010A87}"/>
              </a:ext>
            </a:extLst>
          </p:cNvPr>
          <p:cNvSpPr txBox="1"/>
          <p:nvPr/>
        </p:nvSpPr>
        <p:spPr>
          <a:xfrm>
            <a:off x="231133" y="5718310"/>
            <a:ext cx="18981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fr-FR" sz="1600" b="1" dirty="0">
                <a:solidFill>
                  <a:schemeClr val="bg1">
                    <a:lumMod val="65000"/>
                  </a:schemeClr>
                </a:solidFill>
              </a:rPr>
              <a:t>AGTP(t)  (°C)</a:t>
            </a:r>
          </a:p>
        </p:txBody>
      </p:sp>
      <p:pic>
        <p:nvPicPr>
          <p:cNvPr id="27" name="Image 26">
            <a:extLst>
              <a:ext uri="{FF2B5EF4-FFF2-40B4-BE49-F238E27FC236}">
                <a16:creationId xmlns:a16="http://schemas.microsoft.com/office/drawing/2014/main" id="{3FE20B23-A6BC-7151-AE2A-E7C5452D57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989" y="3903556"/>
            <a:ext cx="5075681" cy="492839"/>
          </a:xfrm>
          <a:prstGeom prst="rect">
            <a:avLst/>
          </a:prstGeom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339C4AEC-3AAD-CA47-E209-C42C8C295E03}"/>
              </a:ext>
            </a:extLst>
          </p:cNvPr>
          <p:cNvSpPr txBox="1"/>
          <p:nvPr/>
        </p:nvSpPr>
        <p:spPr>
          <a:xfrm>
            <a:off x="359964" y="3423036"/>
            <a:ext cx="68384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 set of </a:t>
            </a:r>
            <a:r>
              <a:rPr lang="fr-FR" sz="1600" dirty="0" err="1"/>
              <a:t>biosphere</a:t>
            </a:r>
            <a:r>
              <a:rPr lang="fr-FR" sz="1600" dirty="0"/>
              <a:t> flows</a:t>
            </a:r>
          </a:p>
        </p:txBody>
      </p:sp>
      <p:sp>
        <p:nvSpPr>
          <p:cNvPr id="30" name="Accolade fermante 29">
            <a:extLst>
              <a:ext uri="{FF2B5EF4-FFF2-40B4-BE49-F238E27FC236}">
                <a16:creationId xmlns:a16="http://schemas.microsoft.com/office/drawing/2014/main" id="{5739CC4C-ECC9-BEFB-94F7-97409A8E61CD}"/>
              </a:ext>
            </a:extLst>
          </p:cNvPr>
          <p:cNvSpPr/>
          <p:nvPr/>
        </p:nvSpPr>
        <p:spPr>
          <a:xfrm rot="16200000">
            <a:off x="2506316" y="817014"/>
            <a:ext cx="401415" cy="4822555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B2760FD4-666F-AF25-47C9-78FE525F6BCB}"/>
              </a:ext>
            </a:extLst>
          </p:cNvPr>
          <p:cNvSpPr txBox="1"/>
          <p:nvPr/>
        </p:nvSpPr>
        <p:spPr>
          <a:xfrm>
            <a:off x="278255" y="4562570"/>
            <a:ext cx="68384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 FB driver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F7175185-65D2-4F0F-945E-9504B7DD240D}"/>
              </a:ext>
            </a:extLst>
          </p:cNvPr>
          <p:cNvSpPr txBox="1"/>
          <p:nvPr/>
        </p:nvSpPr>
        <p:spPr>
          <a:xfrm>
            <a:off x="231133" y="4844015"/>
            <a:ext cx="308308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fr-FR" sz="1600" b="1" dirty="0">
                <a:solidFill>
                  <a:schemeClr val="bg1">
                    <a:lumMod val="65000"/>
                  </a:schemeClr>
                </a:solidFill>
              </a:rPr>
              <a:t>Global </a:t>
            </a:r>
            <a:r>
              <a:rPr lang="fr-FR" sz="1600" b="1" dirty="0" err="1">
                <a:solidFill>
                  <a:schemeClr val="bg1">
                    <a:lumMod val="65000"/>
                  </a:schemeClr>
                </a:solidFill>
              </a:rPr>
              <a:t>Temperature</a:t>
            </a:r>
            <a:r>
              <a:rPr lang="fr-FR" sz="1600" b="1" dirty="0">
                <a:solidFill>
                  <a:schemeClr val="bg1">
                    <a:lumMod val="65000"/>
                  </a:schemeClr>
                </a:solidFill>
              </a:rPr>
              <a:t> (°C)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91C128ED-7F28-6CB4-3C02-1DBE6E501D3C}"/>
              </a:ext>
            </a:extLst>
          </p:cNvPr>
          <p:cNvSpPr txBox="1"/>
          <p:nvPr/>
        </p:nvSpPr>
        <p:spPr>
          <a:xfrm>
            <a:off x="292181" y="4992885"/>
            <a:ext cx="6838404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A FB driver pattern (multi-</a:t>
            </a:r>
            <a:r>
              <a:rPr lang="fr-FR" sz="1600" dirty="0" err="1"/>
              <a:t>dependent</a:t>
            </a:r>
            <a:r>
              <a:rPr lang="fr-FR" sz="1600" dirty="0"/>
              <a:t> </a:t>
            </a:r>
            <a:r>
              <a:rPr lang="fr-FR" sz="1600" dirty="0" err="1"/>
              <a:t>lookup</a:t>
            </a:r>
            <a:r>
              <a:rPr lang="fr-FR" sz="1600" dirty="0"/>
              <a:t> table)</a:t>
            </a:r>
          </a:p>
        </p:txBody>
      </p:sp>
      <p:pic>
        <p:nvPicPr>
          <p:cNvPr id="36" name="Image 35">
            <a:extLst>
              <a:ext uri="{FF2B5EF4-FFF2-40B4-BE49-F238E27FC236}">
                <a16:creationId xmlns:a16="http://schemas.microsoft.com/office/drawing/2014/main" id="{671086E4-373B-8EEE-4624-1C8B7719C7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9988" y="5659661"/>
            <a:ext cx="1559050" cy="967006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EC9E355B-9F26-8E5F-5EF2-C42295E81C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9179" y="5668965"/>
            <a:ext cx="1559050" cy="967006"/>
          </a:xfrm>
          <a:prstGeom prst="rect">
            <a:avLst/>
          </a:prstGeom>
        </p:spPr>
      </p:pic>
      <p:pic>
        <p:nvPicPr>
          <p:cNvPr id="38" name="Image 37">
            <a:extLst>
              <a:ext uri="{FF2B5EF4-FFF2-40B4-BE49-F238E27FC236}">
                <a16:creationId xmlns:a16="http://schemas.microsoft.com/office/drawing/2014/main" id="{DCF9B341-BD54-12F5-8A52-DE4EFFA1F7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8835" y="5659661"/>
            <a:ext cx="1559050" cy="967006"/>
          </a:xfrm>
          <a:prstGeom prst="rect">
            <a:avLst/>
          </a:prstGeom>
        </p:spPr>
      </p:pic>
      <p:pic>
        <p:nvPicPr>
          <p:cNvPr id="39" name="Image 38">
            <a:extLst>
              <a:ext uri="{FF2B5EF4-FFF2-40B4-BE49-F238E27FC236}">
                <a16:creationId xmlns:a16="http://schemas.microsoft.com/office/drawing/2014/main" id="{C381DA39-4F7A-5169-6D06-B472E20D2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9130" y="5650357"/>
            <a:ext cx="1559050" cy="967006"/>
          </a:xfrm>
          <a:prstGeom prst="rect">
            <a:avLst/>
          </a:prstGeom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E03D264D-3B9F-767B-FF89-7C646CD66F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531" y="4354400"/>
            <a:ext cx="2559251" cy="1205834"/>
          </a:xfrm>
          <a:prstGeom prst="rect">
            <a:avLst/>
          </a:prstGeom>
        </p:spPr>
      </p:pic>
      <p:graphicFrame>
        <p:nvGraphicFramePr>
          <p:cNvPr id="44" name="Tableau 43">
            <a:extLst>
              <a:ext uri="{FF2B5EF4-FFF2-40B4-BE49-F238E27FC236}">
                <a16:creationId xmlns:a16="http://schemas.microsoft.com/office/drawing/2014/main" id="{2B20F129-04B7-FFD9-B616-DFFF38CBA8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685772"/>
              </p:ext>
            </p:extLst>
          </p:nvPr>
        </p:nvGraphicFramePr>
        <p:xfrm>
          <a:off x="8150498" y="5864101"/>
          <a:ext cx="818404" cy="699995"/>
        </p:xfrm>
        <a:graphic>
          <a:graphicData uri="http://schemas.openxmlformats.org/drawingml/2006/table">
            <a:tbl>
              <a:tblPr firstRow="1" firstCol="1" bandRow="1"/>
              <a:tblGrid>
                <a:gridCol w="204601">
                  <a:extLst>
                    <a:ext uri="{9D8B030D-6E8A-4147-A177-3AD203B41FA5}">
                      <a16:colId xmlns:a16="http://schemas.microsoft.com/office/drawing/2014/main" val="2552222717"/>
                    </a:ext>
                  </a:extLst>
                </a:gridCol>
                <a:gridCol w="204601">
                  <a:extLst>
                    <a:ext uri="{9D8B030D-6E8A-4147-A177-3AD203B41FA5}">
                      <a16:colId xmlns:a16="http://schemas.microsoft.com/office/drawing/2014/main" val="457042788"/>
                    </a:ext>
                  </a:extLst>
                </a:gridCol>
                <a:gridCol w="204601">
                  <a:extLst>
                    <a:ext uri="{9D8B030D-6E8A-4147-A177-3AD203B41FA5}">
                      <a16:colId xmlns:a16="http://schemas.microsoft.com/office/drawing/2014/main" val="2958597349"/>
                    </a:ext>
                  </a:extLst>
                </a:gridCol>
                <a:gridCol w="204601">
                  <a:extLst>
                    <a:ext uri="{9D8B030D-6E8A-4147-A177-3AD203B41FA5}">
                      <a16:colId xmlns:a16="http://schemas.microsoft.com/office/drawing/2014/main" val="2392654947"/>
                    </a:ext>
                  </a:extLst>
                </a:gridCol>
              </a:tblGrid>
              <a:tr h="139999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54051507"/>
                  </a:ext>
                </a:extLst>
              </a:tr>
              <a:tr h="13999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19365837"/>
                  </a:ext>
                </a:extLst>
              </a:tr>
              <a:tr h="13999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740734426"/>
                  </a:ext>
                </a:extLst>
              </a:tr>
              <a:tr h="13999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81226929"/>
                  </a:ext>
                </a:extLst>
              </a:tr>
              <a:tr h="13999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fr-FR" sz="3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1000"/>
                        </a:spcAft>
                      </a:pPr>
                      <a:endParaRPr lang="en-US" sz="3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23" marR="3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75000"/>
                          </a:schemeClr>
                        </a:gs>
                        <a:gs pos="100000">
                          <a:schemeClr val="accent5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948137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672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/>
      <p:bldP spid="31" grpId="0"/>
      <p:bldP spid="33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F3EA5F-637D-4422-ADAD-A6CED2D8A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Feedback inputs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C91B6A-6844-133D-109B-C347633084D6}"/>
              </a:ext>
            </a:extLst>
          </p:cNvPr>
          <p:cNvSpPr txBox="1"/>
          <p:nvPr/>
        </p:nvSpPr>
        <p:spPr>
          <a:xfrm>
            <a:off x="2417177" y="7176058"/>
            <a:ext cx="1831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dirty="0"/>
          </a:p>
          <a:p>
            <a:pPr algn="ctr"/>
            <a:r>
              <a:rPr lang="fr-FR" dirty="0"/>
              <a:t>Common propagation settings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C80D914-C645-9307-C25E-11768A4B8FE6}"/>
              </a:ext>
            </a:extLst>
          </p:cNvPr>
          <p:cNvSpPr txBox="1"/>
          <p:nvPr/>
        </p:nvSpPr>
        <p:spPr>
          <a:xfrm>
            <a:off x="4312610" y="7791617"/>
            <a:ext cx="2952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First </a:t>
            </a:r>
            <a:r>
              <a:rPr lang="fr-FR" dirty="0" err="1"/>
              <a:t>emission</a:t>
            </a:r>
            <a:r>
              <a:rPr lang="fr-FR" dirty="0"/>
              <a:t> time Background </a:t>
            </a:r>
            <a:r>
              <a:rPr lang="fr-FR" dirty="0" err="1"/>
              <a:t>databases</a:t>
            </a:r>
            <a:endParaRPr lang="fr-FR" dirty="0"/>
          </a:p>
          <a:p>
            <a:r>
              <a:rPr lang="fr-FR" dirty="0"/>
              <a:t>Time horizon</a:t>
            </a:r>
          </a:p>
          <a:p>
            <a:r>
              <a:rPr lang="fr-FR" dirty="0"/>
              <a:t> </a:t>
            </a:r>
            <a:r>
              <a:rPr lang="fr-FR" dirty="0" err="1"/>
              <a:t>Efficiency</a:t>
            </a:r>
            <a:r>
              <a:rPr lang="fr-FR" dirty="0"/>
              <a:t> </a:t>
            </a:r>
            <a:r>
              <a:rPr lang="fr-FR" dirty="0" err="1"/>
              <a:t>response</a:t>
            </a:r>
            <a:r>
              <a:rPr lang="fr-FR" dirty="0"/>
              <a:t> </a:t>
            </a:r>
            <a:r>
              <a:rPr lang="fr-FR" dirty="0" err="1"/>
              <a:t>models</a:t>
            </a:r>
            <a:endParaRPr lang="fr-FR" dirty="0"/>
          </a:p>
        </p:txBody>
      </p:sp>
      <p:sp>
        <p:nvSpPr>
          <p:cNvPr id="14" name="Accolade fermante 13">
            <a:extLst>
              <a:ext uri="{FF2B5EF4-FFF2-40B4-BE49-F238E27FC236}">
                <a16:creationId xmlns:a16="http://schemas.microsoft.com/office/drawing/2014/main" id="{397B0DD7-7CA3-01CF-BD1A-8853EDC52568}"/>
              </a:ext>
            </a:extLst>
          </p:cNvPr>
          <p:cNvSpPr/>
          <p:nvPr/>
        </p:nvSpPr>
        <p:spPr>
          <a:xfrm rot="10800000">
            <a:off x="3928229" y="7270618"/>
            <a:ext cx="267129" cy="1682768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B2D51E9-EFF8-99D9-27C1-C79F26225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8762" y="4408076"/>
            <a:ext cx="4449856" cy="94864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63798EC-9AF6-B527-7C6E-D9221DE45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455" y="1323439"/>
            <a:ext cx="3938471" cy="4369685"/>
          </a:xfrm>
          <a:prstGeom prst="rect">
            <a:avLst/>
          </a:prstGeom>
        </p:spPr>
      </p:pic>
      <p:sp>
        <p:nvSpPr>
          <p:cNvPr id="9" name="Accolade fermante 8">
            <a:extLst>
              <a:ext uri="{FF2B5EF4-FFF2-40B4-BE49-F238E27FC236}">
                <a16:creationId xmlns:a16="http://schemas.microsoft.com/office/drawing/2014/main" id="{D1D993AC-7C14-2A49-F75B-C122BE6BF02D}"/>
              </a:ext>
            </a:extLst>
          </p:cNvPr>
          <p:cNvSpPr/>
          <p:nvPr/>
        </p:nvSpPr>
        <p:spPr>
          <a:xfrm rot="10800000">
            <a:off x="4533165" y="4308464"/>
            <a:ext cx="409959" cy="1238581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29DF325-86D8-F689-352A-05F8FD9EBFF2}"/>
              </a:ext>
            </a:extLst>
          </p:cNvPr>
          <p:cNvSpPr txBox="1"/>
          <p:nvPr/>
        </p:nvSpPr>
        <p:spPr>
          <a:xfrm>
            <a:off x="5057343" y="4373463"/>
            <a:ext cx="231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Common propagation settings </a:t>
            </a:r>
            <a:r>
              <a:rPr lang="fr-FR" dirty="0" err="1"/>
              <a:t>including</a:t>
            </a:r>
            <a:r>
              <a:rPr lang="fr-FR" dirty="0"/>
              <a:t> </a:t>
            </a:r>
            <a:r>
              <a:rPr lang="fr-FR" dirty="0" err="1"/>
              <a:t>response</a:t>
            </a:r>
            <a:r>
              <a:rPr lang="fr-FR" dirty="0"/>
              <a:t> </a:t>
            </a:r>
            <a:r>
              <a:rPr lang="fr-FR" dirty="0" err="1"/>
              <a:t>functions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90487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2123BE-492D-3603-F0A1-055E850CA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Following feedback propagation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8C13153-F0D8-AA89-5967-B4FD8DB12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74"/>
          <a:stretch/>
        </p:blipFill>
        <p:spPr>
          <a:xfrm>
            <a:off x="169867" y="1064258"/>
            <a:ext cx="6503562" cy="4400877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46F999F3-FC62-A452-2D64-1369812F3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98" b="13295"/>
          <a:stretch/>
        </p:blipFill>
        <p:spPr>
          <a:xfrm>
            <a:off x="6209414" y="1935126"/>
            <a:ext cx="5973920" cy="388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788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645DC-6A6A-3E0A-5747-9FE8AF031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First </a:t>
            </a:r>
            <a:r>
              <a:rPr lang="fr-FR" dirty="0" err="1"/>
              <a:t>results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3D34EEE-5243-54EC-1A7C-A591CD3D4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22" t="3204" b="50000"/>
          <a:stretch/>
        </p:blipFill>
        <p:spPr>
          <a:xfrm>
            <a:off x="393404" y="1064258"/>
            <a:ext cx="8038214" cy="505811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F582FF-05FE-B4BC-FFF3-EABE71697D07}"/>
              </a:ext>
            </a:extLst>
          </p:cNvPr>
          <p:cNvSpPr txBox="1"/>
          <p:nvPr/>
        </p:nvSpPr>
        <p:spPr>
          <a:xfrm>
            <a:off x="8546767" y="1041700"/>
            <a:ext cx="3359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/>
              <a:t>Feedback-</a:t>
            </a:r>
            <a:r>
              <a:rPr lang="fr-FR" b="1" i="1" dirty="0" err="1"/>
              <a:t>aware</a:t>
            </a:r>
            <a:r>
              <a:rPr lang="fr-FR" b="1" i="1" dirty="0"/>
              <a:t> GWP impact of 1 kg CO2 </a:t>
            </a:r>
            <a:r>
              <a:rPr lang="fr-FR" b="1" i="1" dirty="0" err="1"/>
              <a:t>emitted</a:t>
            </a:r>
            <a:r>
              <a:rPr lang="fr-FR" b="1" i="1" dirty="0"/>
              <a:t> in 2026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A7B6206-865F-6E00-ADC6-C64EC34A304A}"/>
              </a:ext>
            </a:extLst>
          </p:cNvPr>
          <p:cNvSpPr txBox="1"/>
          <p:nvPr/>
        </p:nvSpPr>
        <p:spPr>
          <a:xfrm>
            <a:off x="8856921" y="2838893"/>
            <a:ext cx="1424763" cy="888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CF31F9E-13E3-A6E9-1D44-91CAD7D21945}"/>
              </a:ext>
            </a:extLst>
          </p:cNvPr>
          <p:cNvSpPr txBox="1"/>
          <p:nvPr/>
        </p:nvSpPr>
        <p:spPr>
          <a:xfrm>
            <a:off x="9132918" y="4878006"/>
            <a:ext cx="2297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Global </a:t>
            </a:r>
            <a:r>
              <a:rPr lang="fr-FR" dirty="0" err="1"/>
              <a:t>Crop</a:t>
            </a:r>
            <a:r>
              <a:rPr lang="fr-FR" dirty="0"/>
              <a:t> </a:t>
            </a:r>
            <a:r>
              <a:rPr lang="fr-FR" dirty="0" err="1"/>
              <a:t>Yields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0D3FCD2-078D-75D3-582D-980C4136D113}"/>
              </a:ext>
            </a:extLst>
          </p:cNvPr>
          <p:cNvSpPr txBox="1"/>
          <p:nvPr/>
        </p:nvSpPr>
        <p:spPr>
          <a:xfrm>
            <a:off x="9417859" y="3244334"/>
            <a:ext cx="1727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Climate Change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A0BA416-4392-EC61-9C55-61F39C08B320}"/>
              </a:ext>
            </a:extLst>
          </p:cNvPr>
          <p:cNvSpPr txBox="1"/>
          <p:nvPr/>
        </p:nvSpPr>
        <p:spPr>
          <a:xfrm>
            <a:off x="9569302" y="2250231"/>
            <a:ext cx="1260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+ 1 kg CO</a:t>
            </a:r>
            <a:r>
              <a:rPr lang="fr-FR" baseline="-25000" dirty="0"/>
              <a:t>2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id="{512CC963-4716-88A1-AD9C-699FAB9DF1C8}"/>
              </a:ext>
            </a:extLst>
          </p:cNvPr>
          <p:cNvGrpSpPr/>
          <p:nvPr/>
        </p:nvGrpSpPr>
        <p:grpSpPr>
          <a:xfrm>
            <a:off x="9813951" y="3533875"/>
            <a:ext cx="1616497" cy="1258103"/>
            <a:chOff x="9215416" y="2260123"/>
            <a:chExt cx="884835" cy="695409"/>
          </a:xfrm>
        </p:grpSpPr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19ACC42-3F8D-96A4-1938-89DC551EE437}"/>
                </a:ext>
              </a:extLst>
            </p:cNvPr>
            <p:cNvSpPr txBox="1"/>
            <p:nvPr/>
          </p:nvSpPr>
          <p:spPr>
            <a:xfrm>
              <a:off x="9262043" y="2362630"/>
              <a:ext cx="838208" cy="5103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5400" dirty="0"/>
                <a:t>∞</a:t>
              </a:r>
            </a:p>
          </p:txBody>
        </p:sp>
        <p:sp>
          <p:nvSpPr>
            <p:cNvPr id="11" name="Flèche : en arc 10">
              <a:extLst>
                <a:ext uri="{FF2B5EF4-FFF2-40B4-BE49-F238E27FC236}">
                  <a16:creationId xmlns:a16="http://schemas.microsoft.com/office/drawing/2014/main" id="{E7829180-AE8C-05E1-DAF7-9DE5AF82D38D}"/>
                </a:ext>
              </a:extLst>
            </p:cNvPr>
            <p:cNvSpPr/>
            <p:nvPr/>
          </p:nvSpPr>
          <p:spPr>
            <a:xfrm>
              <a:off x="9215416" y="2260123"/>
              <a:ext cx="488743" cy="491532"/>
            </a:xfrm>
            <a:prstGeom prst="circularArrow">
              <a:avLst/>
            </a:prstGeom>
            <a:solidFill>
              <a:srgbClr val="00A3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12" name="Flèche : en arc 11">
              <a:extLst>
                <a:ext uri="{FF2B5EF4-FFF2-40B4-BE49-F238E27FC236}">
                  <a16:creationId xmlns:a16="http://schemas.microsoft.com/office/drawing/2014/main" id="{D7ED3D60-E186-70D7-AD17-610CFA6B70BF}"/>
                </a:ext>
              </a:extLst>
            </p:cNvPr>
            <p:cNvSpPr/>
            <p:nvPr/>
          </p:nvSpPr>
          <p:spPr>
            <a:xfrm flipH="1" flipV="1">
              <a:off x="9226364" y="2464000"/>
              <a:ext cx="488743" cy="491532"/>
            </a:xfrm>
            <a:prstGeom prst="circularArrow">
              <a:avLst/>
            </a:prstGeom>
            <a:solidFill>
              <a:srgbClr val="00A3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13" name="Flèche : courbe vers la droite 12">
            <a:extLst>
              <a:ext uri="{FF2B5EF4-FFF2-40B4-BE49-F238E27FC236}">
                <a16:creationId xmlns:a16="http://schemas.microsoft.com/office/drawing/2014/main" id="{A4C0016F-63C9-B943-5C1E-6F1A3369FAE2}"/>
              </a:ext>
            </a:extLst>
          </p:cNvPr>
          <p:cNvSpPr/>
          <p:nvPr/>
        </p:nvSpPr>
        <p:spPr>
          <a:xfrm>
            <a:off x="8950129" y="2336801"/>
            <a:ext cx="467730" cy="1276866"/>
          </a:xfrm>
          <a:prstGeom prst="curvedRight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71828C3-83E7-0297-6FA8-ADEFE6C3201B}"/>
              </a:ext>
            </a:extLst>
          </p:cNvPr>
          <p:cNvSpPr txBox="1"/>
          <p:nvPr/>
        </p:nvSpPr>
        <p:spPr>
          <a:xfrm>
            <a:off x="3322264" y="6165468"/>
            <a:ext cx="2773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/>
              <a:t>Internship</a:t>
            </a:r>
            <a:r>
              <a:rPr lang="fr-FR" i="1" dirty="0"/>
              <a:t> Aysenur Oner</a:t>
            </a:r>
          </a:p>
        </p:txBody>
      </p:sp>
    </p:spTree>
    <p:extLst>
      <p:ext uri="{BB962C8B-B14F-4D97-AF65-F5344CB8AC3E}">
        <p14:creationId xmlns:p14="http://schemas.microsoft.com/office/powerpoint/2010/main" val="580717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FD4D8-B4D6-1E67-3542-8B6861EFC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8319" y="3116744"/>
            <a:ext cx="8325123" cy="624513"/>
          </a:xfrm>
        </p:spPr>
        <p:txBody>
          <a:bodyPr>
            <a:normAutofit/>
          </a:bodyPr>
          <a:lstStyle/>
          <a:p>
            <a:r>
              <a:rPr lang="fr-FR" sz="3600" dirty="0"/>
              <a:t>perspectives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3128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phique 16">
            <a:extLst>
              <a:ext uri="{FF2B5EF4-FFF2-40B4-BE49-F238E27FC236}">
                <a16:creationId xmlns:a16="http://schemas.microsoft.com/office/drawing/2014/main" id="{487A418C-E0E8-CD89-4AC8-BEFE08460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95304" y="166071"/>
            <a:ext cx="2103742" cy="2760229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6F47ADCB-E048-47C5-874F-169C1F2FDD46}"/>
              </a:ext>
            </a:extLst>
          </p:cNvPr>
          <p:cNvSpPr txBox="1"/>
          <p:nvPr/>
        </p:nvSpPr>
        <p:spPr>
          <a:xfrm>
            <a:off x="392954" y="424121"/>
            <a:ext cx="84304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 consistent </a:t>
            </a:r>
            <a:r>
              <a:rPr lang="fr-FR" b="1" dirty="0" err="1"/>
              <a:t>mathematical</a:t>
            </a:r>
            <a:r>
              <a:rPr lang="fr-FR" dirty="0"/>
              <a:t>, </a:t>
            </a:r>
            <a:r>
              <a:rPr lang="fr-FR" b="1" dirty="0" err="1"/>
              <a:t>algorithmic</a:t>
            </a:r>
            <a:r>
              <a:rPr lang="fr-FR" dirty="0"/>
              <a:t>, and </a:t>
            </a:r>
            <a:r>
              <a:rPr lang="fr-FR" b="1" dirty="0"/>
              <a:t>python-</a:t>
            </a:r>
            <a:r>
              <a:rPr lang="fr-FR" b="1" dirty="0" err="1"/>
              <a:t>implemented</a:t>
            </a:r>
            <a:r>
              <a:rPr lang="fr-FR" dirty="0"/>
              <a:t> solution for the </a:t>
            </a:r>
            <a:r>
              <a:rPr lang="fr-FR" dirty="0" err="1"/>
              <a:t>brightway</a:t>
            </a:r>
            <a:r>
              <a:rPr lang="fr-FR" dirty="0"/>
              <a:t> </a:t>
            </a:r>
            <a:r>
              <a:rPr lang="fr-FR" dirty="0" err="1"/>
              <a:t>ecosystem</a:t>
            </a:r>
            <a:r>
              <a:rPr lang="fr-FR" dirty="0"/>
              <a:t> and the LCA </a:t>
            </a:r>
            <a:r>
              <a:rPr lang="fr-FR" dirty="0" err="1"/>
              <a:t>research</a:t>
            </a:r>
            <a:r>
              <a:rPr lang="fr-FR" dirty="0"/>
              <a:t> </a:t>
            </a:r>
            <a:r>
              <a:rPr lang="fr-FR" dirty="0" err="1"/>
              <a:t>community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To </a:t>
            </a:r>
            <a:r>
              <a:rPr lang="fr-FR" dirty="0" err="1"/>
              <a:t>be</a:t>
            </a:r>
            <a:r>
              <a:rPr lang="fr-FR" dirty="0"/>
              <a:t> </a:t>
            </a:r>
            <a:r>
              <a:rPr lang="fr-FR" dirty="0" err="1"/>
              <a:t>released</a:t>
            </a:r>
            <a:r>
              <a:rPr lang="fr-FR" dirty="0"/>
              <a:t> </a:t>
            </a:r>
            <a:r>
              <a:rPr lang="fr-FR" dirty="0" err="1"/>
              <a:t>soon</a:t>
            </a:r>
            <a:r>
              <a:rPr lang="fr-FR" dirty="0"/>
              <a:t> on </a:t>
            </a:r>
            <a:r>
              <a:rPr lang="fr-FR" dirty="0" err="1"/>
              <a:t>pip</a:t>
            </a:r>
            <a:r>
              <a:rPr lang="fr-FR" dirty="0"/>
              <a:t> and </a:t>
            </a:r>
            <a:r>
              <a:rPr lang="fr-FR" dirty="0" err="1"/>
              <a:t>conda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Seminal</a:t>
            </a:r>
            <a:r>
              <a:rPr lang="fr-FR" dirty="0"/>
              <a:t> article on the </a:t>
            </a:r>
            <a:r>
              <a:rPr lang="fr-FR" dirty="0" err="1"/>
              <a:t>way</a:t>
            </a:r>
            <a:endParaRPr lang="fr-FR" dirty="0"/>
          </a:p>
        </p:txBody>
      </p:sp>
      <p:sp>
        <p:nvSpPr>
          <p:cNvPr id="19" name="Flèche : angle droit 18">
            <a:extLst>
              <a:ext uri="{FF2B5EF4-FFF2-40B4-BE49-F238E27FC236}">
                <a16:creationId xmlns:a16="http://schemas.microsoft.com/office/drawing/2014/main" id="{57685756-AB28-50C2-22B8-67C1FE8AE796}"/>
              </a:ext>
            </a:extLst>
          </p:cNvPr>
          <p:cNvSpPr/>
          <p:nvPr/>
        </p:nvSpPr>
        <p:spPr>
          <a:xfrm rot="5400000">
            <a:off x="1835783" y="2378045"/>
            <a:ext cx="1751037" cy="1594884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245CD9F8-C87F-504D-D591-5508F436E5B6}"/>
              </a:ext>
            </a:extLst>
          </p:cNvPr>
          <p:cNvSpPr txBox="1"/>
          <p:nvPr/>
        </p:nvSpPr>
        <p:spPr>
          <a:xfrm>
            <a:off x="4043915" y="2748516"/>
            <a:ext cx="44018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/>
              <a:t>Hoping</a:t>
            </a:r>
            <a:r>
              <a:rPr lang="fr-FR" b="1" dirty="0"/>
              <a:t> to </a:t>
            </a:r>
            <a:r>
              <a:rPr lang="fr-FR" b="1" dirty="0" err="1"/>
              <a:t>kickstart</a:t>
            </a:r>
            <a:r>
              <a:rPr lang="fr-FR" b="1" dirty="0"/>
              <a:t> a new </a:t>
            </a:r>
            <a:r>
              <a:rPr lang="fr-FR" b="1" dirty="0" err="1"/>
              <a:t>research</a:t>
            </a:r>
            <a:r>
              <a:rPr lang="fr-FR" b="1" dirty="0"/>
              <a:t> </a:t>
            </a:r>
            <a:r>
              <a:rPr lang="fr-FR" b="1" dirty="0" err="1"/>
              <a:t>branch</a:t>
            </a:r>
            <a:r>
              <a:rPr lang="fr-FR" b="1" dirty="0"/>
              <a:t> for the </a:t>
            </a:r>
            <a:r>
              <a:rPr lang="fr-FR" b="1" dirty="0" err="1"/>
              <a:t>community</a:t>
            </a:r>
            <a:r>
              <a:rPr lang="fr-FR" b="1" dirty="0"/>
              <a:t> to move LCA </a:t>
            </a:r>
            <a:r>
              <a:rPr lang="fr-FR" b="1" dirty="0" err="1"/>
              <a:t>from</a:t>
            </a:r>
            <a:r>
              <a:rPr lang="fr-FR" b="1" dirty="0"/>
              <a:t> </a:t>
            </a:r>
            <a:r>
              <a:rPr lang="fr-FR" b="1" dirty="0" err="1"/>
              <a:t>unidirectional</a:t>
            </a:r>
            <a:r>
              <a:rPr lang="fr-FR" b="1" dirty="0"/>
              <a:t> to </a:t>
            </a:r>
            <a:r>
              <a:rPr lang="fr-FR" b="1" dirty="0" err="1"/>
              <a:t>bidirectional</a:t>
            </a:r>
            <a:r>
              <a:rPr lang="fr-FR" b="1" dirty="0"/>
              <a:t> modeling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AFEE1AB-A1A9-3113-5779-C0111DB6F176}"/>
              </a:ext>
            </a:extLst>
          </p:cNvPr>
          <p:cNvSpPr txBox="1"/>
          <p:nvPr/>
        </p:nvSpPr>
        <p:spPr>
          <a:xfrm>
            <a:off x="4043915" y="4133634"/>
            <a:ext cx="4401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>
                <a:solidFill>
                  <a:schemeClr val="accent1"/>
                </a:solidFill>
              </a:rPr>
              <a:t>Making</a:t>
            </a:r>
            <a:r>
              <a:rPr lang="fr-FR" b="1" dirty="0">
                <a:solidFill>
                  <a:schemeClr val="accent1"/>
                </a:solidFill>
              </a:rPr>
              <a:t> LCA fit for the </a:t>
            </a:r>
            <a:r>
              <a:rPr lang="fr-FR" b="1" dirty="0" err="1">
                <a:solidFill>
                  <a:schemeClr val="accent1"/>
                </a:solidFill>
              </a:rPr>
              <a:t>systemic</a:t>
            </a:r>
            <a:r>
              <a:rPr lang="fr-FR" b="1" dirty="0">
                <a:solidFill>
                  <a:schemeClr val="accent1"/>
                </a:solidFill>
              </a:rPr>
              <a:t> challenges or </a:t>
            </a:r>
            <a:r>
              <a:rPr lang="fr-FR" b="1" dirty="0" err="1">
                <a:solidFill>
                  <a:schemeClr val="accent1"/>
                </a:solidFill>
              </a:rPr>
              <a:t>our</a:t>
            </a:r>
            <a:r>
              <a:rPr lang="fr-FR" b="1" dirty="0">
                <a:solidFill>
                  <a:schemeClr val="accent1"/>
                </a:solidFill>
              </a:rPr>
              <a:t> time</a:t>
            </a:r>
          </a:p>
        </p:txBody>
      </p:sp>
      <p:pic>
        <p:nvPicPr>
          <p:cNvPr id="2" name="Picture 2" descr="France 2030 | ANR">
            <a:extLst>
              <a:ext uri="{FF2B5EF4-FFF2-40B4-BE49-F238E27FC236}">
                <a16:creationId xmlns:a16="http://schemas.microsoft.com/office/drawing/2014/main" id="{91CE7DC1-249B-9B30-582D-FE4221C556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82" b="26012"/>
          <a:stretch/>
        </p:blipFill>
        <p:spPr bwMode="auto">
          <a:xfrm>
            <a:off x="4516306" y="5419427"/>
            <a:ext cx="3572927" cy="124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917CC7D-F1AF-929A-FAFD-1738AA0A50CC}"/>
              </a:ext>
            </a:extLst>
          </p:cNvPr>
          <p:cNvSpPr txBox="1"/>
          <p:nvPr/>
        </p:nvSpPr>
        <p:spPr>
          <a:xfrm>
            <a:off x="3782150" y="5032405"/>
            <a:ext cx="5041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err="1">
                <a:solidFill>
                  <a:schemeClr val="bg1">
                    <a:lumMod val="65000"/>
                  </a:schemeClr>
                </a:solidFill>
              </a:rPr>
              <a:t>BIOCaP</a:t>
            </a:r>
            <a:r>
              <a:rPr lang="fr-FR" sz="2400" i="1" dirty="0">
                <a:solidFill>
                  <a:schemeClr val="bg1">
                    <a:lumMod val="65000"/>
                  </a:schemeClr>
                </a:solidFill>
              </a:rPr>
              <a:t>-LCA </a:t>
            </a:r>
            <a:r>
              <a:rPr lang="fr-FR" sz="2400" i="1" dirty="0" err="1">
                <a:solidFill>
                  <a:schemeClr val="bg1">
                    <a:lumMod val="65000"/>
                  </a:schemeClr>
                </a:solidFill>
              </a:rPr>
              <a:t>project</a:t>
            </a:r>
            <a:endParaRPr lang="fr-FR" sz="2400" i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fr-FR" sz="1600" i="1" dirty="0">
                <a:solidFill>
                  <a:schemeClr val="bg1">
                    <a:lumMod val="65000"/>
                  </a:schemeClr>
                </a:solidFill>
              </a:rPr>
              <a:t> ANR-25-PEBB-0001</a:t>
            </a:r>
          </a:p>
        </p:txBody>
      </p:sp>
    </p:spTree>
    <p:extLst>
      <p:ext uri="{BB962C8B-B14F-4D97-AF65-F5344CB8AC3E}">
        <p14:creationId xmlns:p14="http://schemas.microsoft.com/office/powerpoint/2010/main" val="173789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FD4D8-B4D6-1E67-3542-8B6861EFC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8319" y="3116744"/>
            <a:ext cx="8325123" cy="624513"/>
          </a:xfrm>
        </p:spPr>
        <p:txBody>
          <a:bodyPr>
            <a:normAutofit/>
          </a:bodyPr>
          <a:lstStyle/>
          <a:p>
            <a:r>
              <a:rPr lang="fr-FR" sz="3600" dirty="0"/>
              <a:t>THANK </a:t>
            </a:r>
            <a:r>
              <a:rPr lang="fr-FR" sz="3600" dirty="0" err="1"/>
              <a:t>you</a:t>
            </a:r>
            <a:r>
              <a:rPr lang="fr-FR" sz="3600" dirty="0"/>
              <a:t> for </a:t>
            </a:r>
            <a:r>
              <a:rPr lang="fr-FR" sz="3600" dirty="0" err="1"/>
              <a:t>your</a:t>
            </a:r>
            <a:r>
              <a:rPr lang="fr-FR" sz="3600" dirty="0"/>
              <a:t> attention</a:t>
            </a:r>
            <a:endParaRPr lang="fr-FR" dirty="0"/>
          </a:p>
        </p:txBody>
      </p:sp>
      <p:sp>
        <p:nvSpPr>
          <p:cNvPr id="22" name="Espace réservé du texte 3">
            <a:extLst>
              <a:ext uri="{FF2B5EF4-FFF2-40B4-BE49-F238E27FC236}">
                <a16:creationId xmlns:a16="http://schemas.microsoft.com/office/drawing/2014/main" id="{3211F9BA-331B-3B84-0390-2346E5CC889E}"/>
              </a:ext>
            </a:extLst>
          </p:cNvPr>
          <p:cNvSpPr txBox="1">
            <a:spLocks/>
          </p:cNvSpPr>
          <p:nvPr/>
        </p:nvSpPr>
        <p:spPr>
          <a:xfrm>
            <a:off x="3865421" y="4742121"/>
            <a:ext cx="5247965" cy="42498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Avenir LT Pro 35 Light" panose="020B04020202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600" dirty="0">
                <a:solidFill>
                  <a:schemeClr val="tx1"/>
                </a:solidFill>
              </a:rPr>
              <a:t>pierre.jouannais@inrae.fr</a:t>
            </a:r>
          </a:p>
          <a:p>
            <a:endParaRPr lang="fr-FR" sz="3600" dirty="0">
              <a:latin typeface="Avenir LT Pro 35 Light" panose="020B0402020203020204"/>
            </a:endParaRPr>
          </a:p>
        </p:txBody>
      </p:sp>
      <p:pic>
        <p:nvPicPr>
          <p:cNvPr id="3" name="Graphique 2">
            <a:extLst>
              <a:ext uri="{FF2B5EF4-FFF2-40B4-BE49-F238E27FC236}">
                <a16:creationId xmlns:a16="http://schemas.microsoft.com/office/drawing/2014/main" id="{21DCE097-AFE8-EF98-1CEC-798494832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37532" y="0"/>
            <a:ext cx="2103742" cy="276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9538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_ITAP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ème_ITAP" id="{1042D172-C455-4287-AFC0-C61D5116A0AE}" vid="{453D709E-AC88-46A7-8B61-2FA731598807}"/>
    </a:ext>
  </a:extLst>
</a:theme>
</file>

<file path=ppt/theme/theme2.xml><?xml version="1.0" encoding="utf-8"?>
<a:theme xmlns:a="http://schemas.openxmlformats.org/drawingml/2006/main" name="Masque_ITAP_Sans_Bandeau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asque_COMIC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asque_DEMO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sque_ELSA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Masque_PEPS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Vide">
  <a:themeElements>
    <a:clrScheme name="ITAP">
      <a:dk1>
        <a:srgbClr val="000000"/>
      </a:dk1>
      <a:lt1>
        <a:srgbClr val="FFFFFF"/>
      </a:lt1>
      <a:dk2>
        <a:srgbClr val="00A3A6"/>
      </a:dk2>
      <a:lt2>
        <a:srgbClr val="66C1BF"/>
      </a:lt2>
      <a:accent1>
        <a:srgbClr val="008C8E"/>
      </a:accent1>
      <a:accent2>
        <a:srgbClr val="275662"/>
      </a:accent2>
      <a:accent3>
        <a:srgbClr val="423089"/>
      </a:accent3>
      <a:accent4>
        <a:srgbClr val="9DC544"/>
      </a:accent4>
      <a:accent5>
        <a:srgbClr val="ED6E6C"/>
      </a:accent5>
      <a:accent6>
        <a:srgbClr val="FFAF00"/>
      </a:accent6>
      <a:hlink>
        <a:srgbClr val="C4C0B3"/>
      </a:hlink>
      <a:folHlink>
        <a:srgbClr val="9ED6E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Thème_ITAP</Template>
  <TotalTime>27006</TotalTime>
  <Words>1691</Words>
  <Application>Microsoft Office PowerPoint</Application>
  <PresentationFormat>Grand écran</PresentationFormat>
  <Paragraphs>457</Paragraphs>
  <Slides>26</Slides>
  <Notes>14</Notes>
  <HiddenSlides>1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7</vt:i4>
      </vt:variant>
      <vt:variant>
        <vt:lpstr>Titres des diapositives</vt:lpstr>
      </vt:variant>
      <vt:variant>
        <vt:i4>26</vt:i4>
      </vt:variant>
    </vt:vector>
  </HeadingPairs>
  <TitlesOfParts>
    <vt:vector size="40" baseType="lpstr">
      <vt:lpstr>Arial</vt:lpstr>
      <vt:lpstr>Avenir LT Pro 35 Light</vt:lpstr>
      <vt:lpstr>Calibri</vt:lpstr>
      <vt:lpstr>Cambria Math</vt:lpstr>
      <vt:lpstr>Helvetica</vt:lpstr>
      <vt:lpstr>Raleway</vt:lpstr>
      <vt:lpstr>Times</vt:lpstr>
      <vt:lpstr>Thème_ITAP</vt:lpstr>
      <vt:lpstr>Masque_ITAP_Sans_Bandeau</vt:lpstr>
      <vt:lpstr>Masque_COMIC</vt:lpstr>
      <vt:lpstr>Masque_DEMO</vt:lpstr>
      <vt:lpstr>Masque_ELSA</vt:lpstr>
      <vt:lpstr>Masque_PEPS</vt:lpstr>
      <vt:lpstr>Vide</vt:lpstr>
      <vt:lpstr>Feedback machine</vt:lpstr>
      <vt:lpstr>Environmental feedback definition</vt:lpstr>
      <vt:lpstr>Unidirectional lca</vt:lpstr>
      <vt:lpstr>bidirectional lca</vt:lpstr>
      <vt:lpstr>A first matrix-based proposal for bidirectional lca</vt:lpstr>
      <vt:lpstr>bidirectional lca</vt:lpstr>
      <vt:lpstr>Environmental feedback modeling</vt:lpstr>
      <vt:lpstr>the hidden causality in prospective lca</vt:lpstr>
      <vt:lpstr>bidirectional lca</vt:lpstr>
      <vt:lpstr>bidirectional lca</vt:lpstr>
      <vt:lpstr>bidirectional lca</vt:lpstr>
      <vt:lpstr>Counterfactual reasoning</vt:lpstr>
      <vt:lpstr>Feedback technosphere matrix</vt:lpstr>
      <vt:lpstr>Isolating the effect of a Feedback</vt:lpstr>
      <vt:lpstr>Feedback propagation</vt:lpstr>
      <vt:lpstr>Feedback propagation</vt:lpstr>
      <vt:lpstr>Feedback propagation</vt:lpstr>
      <vt:lpstr>Generalization to interacting feedbacks</vt:lpstr>
      <vt:lpstr>Simple workflow</vt:lpstr>
      <vt:lpstr>Feedback inputs</vt:lpstr>
      <vt:lpstr>Feedback inputs</vt:lpstr>
      <vt:lpstr>Following feedback propagation</vt:lpstr>
      <vt:lpstr>First results</vt:lpstr>
      <vt:lpstr>perspectives</vt:lpstr>
      <vt:lpstr>Présentation PowerPoint</vt:lpstr>
      <vt:lpstr>THANK you for your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arnaud</dc:creator>
  <cp:lastModifiedBy>Pierre Jouannais</cp:lastModifiedBy>
  <cp:revision>384</cp:revision>
  <dcterms:created xsi:type="dcterms:W3CDTF">2019-12-11T10:12:20Z</dcterms:created>
  <dcterms:modified xsi:type="dcterms:W3CDTF">2026-09-24T06:49:57Z</dcterms:modified>
</cp:coreProperties>
</file>