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22" r:id="rId1"/>
    <p:sldMasterId id="2147483720" r:id="rId2"/>
  </p:sldMasterIdLst>
  <p:notesMasterIdLst>
    <p:notesMasterId r:id="rId27"/>
  </p:notesMasterIdLst>
  <p:handoutMasterIdLst>
    <p:handoutMasterId r:id="rId28"/>
  </p:handoutMasterIdLst>
  <p:sldIdLst>
    <p:sldId id="281" r:id="rId3"/>
    <p:sldId id="803" r:id="rId4"/>
    <p:sldId id="332" r:id="rId5"/>
    <p:sldId id="892" r:id="rId6"/>
    <p:sldId id="890" r:id="rId7"/>
    <p:sldId id="837" r:id="rId8"/>
    <p:sldId id="889" r:id="rId9"/>
    <p:sldId id="891" r:id="rId10"/>
    <p:sldId id="825" r:id="rId11"/>
    <p:sldId id="853" r:id="rId12"/>
    <p:sldId id="893" r:id="rId13"/>
    <p:sldId id="894" r:id="rId14"/>
    <p:sldId id="858" r:id="rId15"/>
    <p:sldId id="885" r:id="rId16"/>
    <p:sldId id="874" r:id="rId17"/>
    <p:sldId id="875" r:id="rId18"/>
    <p:sldId id="879" r:id="rId19"/>
    <p:sldId id="880" r:id="rId20"/>
    <p:sldId id="881" r:id="rId21"/>
    <p:sldId id="882" r:id="rId22"/>
    <p:sldId id="884" r:id="rId23"/>
    <p:sldId id="895" r:id="rId24"/>
    <p:sldId id="334" r:id="rId25"/>
    <p:sldId id="888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EC23A82-3AF6-4A80-A0EC-572725A5EBFE}">
          <p14:sldIdLst>
            <p14:sldId id="281"/>
            <p14:sldId id="803"/>
            <p14:sldId id="332"/>
            <p14:sldId id="892"/>
            <p14:sldId id="890"/>
            <p14:sldId id="837"/>
            <p14:sldId id="889"/>
            <p14:sldId id="891"/>
            <p14:sldId id="825"/>
            <p14:sldId id="853"/>
            <p14:sldId id="893"/>
            <p14:sldId id="894"/>
            <p14:sldId id="858"/>
            <p14:sldId id="885"/>
            <p14:sldId id="874"/>
            <p14:sldId id="875"/>
            <p14:sldId id="879"/>
            <p14:sldId id="880"/>
            <p14:sldId id="881"/>
            <p14:sldId id="882"/>
            <p14:sldId id="884"/>
            <p14:sldId id="895"/>
            <p14:sldId id="334"/>
            <p14:sldId id="88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3" pos="3840" userDrawn="1">
          <p15:clr>
            <a:srgbClr val="A4A3A4"/>
          </p15:clr>
        </p15:guide>
        <p15:guide id="5" pos="7219" userDrawn="1">
          <p15:clr>
            <a:srgbClr val="A4A3A4"/>
          </p15:clr>
        </p15:guide>
        <p15:guide id="8" pos="43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961E"/>
    <a:srgbClr val="FDDA64"/>
    <a:srgbClr val="00A1C0"/>
    <a:srgbClr val="0BAC43"/>
    <a:srgbClr val="FEF0C1"/>
    <a:srgbClr val="B6D7A8"/>
    <a:srgbClr val="FFE599"/>
    <a:srgbClr val="A4C2F4"/>
    <a:srgbClr val="93C47D"/>
    <a:srgbClr val="FFD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4CFBC9-3630-4385-BBF6-1D1194FA03D2}" v="321" dt="2026-09-24T07:27:27.11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02" autoAdjust="0"/>
    <p:restoredTop sz="73504" autoAdjust="0"/>
  </p:normalViewPr>
  <p:slideViewPr>
    <p:cSldViewPr snapToGrid="0" snapToObjects="1">
      <p:cViewPr varScale="1">
        <p:scale>
          <a:sx n="46" d="100"/>
          <a:sy n="46" d="100"/>
        </p:scale>
        <p:origin x="1616" y="44"/>
      </p:cViewPr>
      <p:guideLst>
        <p:guide orient="horz" pos="2160"/>
        <p:guide pos="3840"/>
        <p:guide pos="7219"/>
        <p:guide pos="438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 showGuides="1">
      <p:cViewPr varScale="1">
        <p:scale>
          <a:sx n="125" d="100"/>
          <a:sy n="125" d="100"/>
        </p:scale>
        <p:origin x="431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microsoft.com/office/2015/10/relationships/revisionInfo" Target="revisionInfo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thieu Souttre" userId="8925753c-5dbb-4ea9-ad8e-e57075850617" providerId="ADAL" clId="{28C04B2D-F729-4A94-90B3-993992078EFB}"/>
    <pc:docChg chg="undo custSel addSld delSld modSld sldOrd modSection">
      <pc:chgData name="Matthieu Souttre" userId="8925753c-5dbb-4ea9-ad8e-e57075850617" providerId="ADAL" clId="{28C04B2D-F729-4A94-90B3-993992078EFB}" dt="2026-09-24T07:28:05.818" v="10896" actId="478"/>
      <pc:docMkLst>
        <pc:docMk/>
      </pc:docMkLst>
      <pc:sldChg chg="modSp mod">
        <pc:chgData name="Matthieu Souttre" userId="8925753c-5dbb-4ea9-ad8e-e57075850617" providerId="ADAL" clId="{28C04B2D-F729-4A94-90B3-993992078EFB}" dt="2026-09-24T07:01:08.445" v="10817" actId="14100"/>
        <pc:sldMkLst>
          <pc:docMk/>
          <pc:sldMk cId="2270613784" sldId="281"/>
        </pc:sldMkLst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270613784" sldId="281"/>
            <ac:spMk id="14" creationId="{6DCC7760-B6AA-1F49-A974-BB8759816445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270613784" sldId="281"/>
            <ac:spMk id="15" creationId="{C5294A0D-AFC9-444C-B309-D9FF2ED1BB57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270613784" sldId="281"/>
            <ac:spMk id="16" creationId="{C69E1ABB-5E59-354B-8772-C919A5A4441D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270613784" sldId="281"/>
            <ac:spMk id="17" creationId="{5708AFDE-AB8F-CD44-A59C-40C937707921}"/>
          </ac:spMkLst>
        </pc:spChg>
        <pc:spChg chg="mod">
          <ac:chgData name="Matthieu Souttre" userId="8925753c-5dbb-4ea9-ad8e-e57075850617" providerId="ADAL" clId="{28C04B2D-F729-4A94-90B3-993992078EFB}" dt="2026-09-24T07:01:08.445" v="10817" actId="14100"/>
          <ac:spMkLst>
            <pc:docMk/>
            <pc:sldMk cId="2270613784" sldId="281"/>
            <ac:spMk id="18" creationId="{7C1F33FC-920C-2748-AB31-A3E673361DF5}"/>
          </ac:spMkLst>
        </pc:spChg>
      </pc:sldChg>
      <pc:sldChg chg="addSp modSp add mod modAnim">
        <pc:chgData name="Matthieu Souttre" userId="8925753c-5dbb-4ea9-ad8e-e57075850617" providerId="ADAL" clId="{28C04B2D-F729-4A94-90B3-993992078EFB}" dt="2026-09-23T07:16:28.917" v="9925" actId="20577"/>
        <pc:sldMkLst>
          <pc:docMk/>
          <pc:sldMk cId="0" sldId="332"/>
        </pc:sldMkLst>
        <pc:spChg chg="add mod">
          <ac:chgData name="Matthieu Souttre" userId="8925753c-5dbb-4ea9-ad8e-e57075850617" providerId="ADAL" clId="{28C04B2D-F729-4A94-90B3-993992078EFB}" dt="2026-09-23T07:16:28.917" v="9925" actId="20577"/>
          <ac:spMkLst>
            <pc:docMk/>
            <pc:sldMk cId="0" sldId="332"/>
            <ac:spMk id="2" creationId="{7074FD56-E9A9-C557-84A7-D209F7FA6EDC}"/>
          </ac:spMkLst>
        </pc:spChg>
        <pc:spChg chg="mod">
          <ac:chgData name="Matthieu Souttre" userId="8925753c-5dbb-4ea9-ad8e-e57075850617" providerId="ADAL" clId="{28C04B2D-F729-4A94-90B3-993992078EFB}" dt="2026-08-31T13:38:25.831" v="9134" actId="790"/>
          <ac:spMkLst>
            <pc:docMk/>
            <pc:sldMk cId="0" sldId="332"/>
            <ac:spMk id="2150" creationId="{00000000-0000-0000-0000-000000000000}"/>
          </ac:spMkLst>
        </pc:spChg>
        <pc:spChg chg="mod">
          <ac:chgData name="Matthieu Souttre" userId="8925753c-5dbb-4ea9-ad8e-e57075850617" providerId="ADAL" clId="{28C04B2D-F729-4A94-90B3-993992078EFB}" dt="2026-08-31T13:38:31.619" v="9135" actId="313"/>
          <ac:spMkLst>
            <pc:docMk/>
            <pc:sldMk cId="0" sldId="332"/>
            <ac:spMk id="2151" creationId="{00000000-0000-0000-0000-000000000000}"/>
          </ac:spMkLst>
        </pc:spChg>
        <pc:spChg chg="mod">
          <ac:chgData name="Matthieu Souttre" userId="8925753c-5dbb-4ea9-ad8e-e57075850617" providerId="ADAL" clId="{28C04B2D-F729-4A94-90B3-993992078EFB}" dt="2026-08-31T13:38:25.831" v="9134" actId="790"/>
          <ac:spMkLst>
            <pc:docMk/>
            <pc:sldMk cId="0" sldId="332"/>
            <ac:spMk id="2153" creationId="{00000000-0000-0000-0000-000000000000}"/>
          </ac:spMkLst>
        </pc:spChg>
        <pc:spChg chg="mod">
          <ac:chgData name="Matthieu Souttre" userId="8925753c-5dbb-4ea9-ad8e-e57075850617" providerId="ADAL" clId="{28C04B2D-F729-4A94-90B3-993992078EFB}" dt="2026-08-31T13:38:42.123" v="9136" actId="403"/>
          <ac:spMkLst>
            <pc:docMk/>
            <pc:sldMk cId="0" sldId="332"/>
            <ac:spMk id="2154" creationId="{00000000-0000-0000-0000-000000000000}"/>
          </ac:spMkLst>
        </pc:spChg>
        <pc:spChg chg="mod">
          <ac:chgData name="Matthieu Souttre" userId="8925753c-5dbb-4ea9-ad8e-e57075850617" providerId="ADAL" clId="{28C04B2D-F729-4A94-90B3-993992078EFB}" dt="2026-09-23T07:00:10.682" v="9871" actId="20577"/>
          <ac:spMkLst>
            <pc:docMk/>
            <pc:sldMk cId="0" sldId="332"/>
            <ac:spMk id="2165" creationId="{00000000-0000-0000-0000-000000000000}"/>
          </ac:spMkLst>
        </pc:spChg>
        <pc:spChg chg="mod">
          <ac:chgData name="Matthieu Souttre" userId="8925753c-5dbb-4ea9-ad8e-e57075850617" providerId="ADAL" clId="{28C04B2D-F729-4A94-90B3-993992078EFB}" dt="2026-09-16T09:48:12.253" v="9742" actId="20577"/>
          <ac:spMkLst>
            <pc:docMk/>
            <pc:sldMk cId="0" sldId="332"/>
            <ac:spMk id="2204" creationId="{00000000-0000-0000-0000-000000000000}"/>
          </ac:spMkLst>
        </pc:spChg>
        <pc:spChg chg="mod">
          <ac:chgData name="Matthieu Souttre" userId="8925753c-5dbb-4ea9-ad8e-e57075850617" providerId="ADAL" clId="{28C04B2D-F729-4A94-90B3-993992078EFB}" dt="2026-08-31T13:46:17.271" v="9450" actId="1076"/>
          <ac:spMkLst>
            <pc:docMk/>
            <pc:sldMk cId="0" sldId="332"/>
            <ac:spMk id="2205" creationId="{00000000-0000-0000-0000-000000000000}"/>
          </ac:spMkLst>
        </pc:spChg>
        <pc:grpChg chg="mod">
          <ac:chgData name="Matthieu Souttre" userId="8925753c-5dbb-4ea9-ad8e-e57075850617" providerId="ADAL" clId="{28C04B2D-F729-4A94-90B3-993992078EFB}" dt="2026-08-31T13:46:17.271" v="9450" actId="1076"/>
          <ac:grpSpMkLst>
            <pc:docMk/>
            <pc:sldMk cId="0" sldId="332"/>
            <ac:grpSpMk id="2177" creationId="{00000000-0000-0000-0000-000000000000}"/>
          </ac:grpSpMkLst>
        </pc:grpChg>
        <pc:grpChg chg="mod">
          <ac:chgData name="Matthieu Souttre" userId="8925753c-5dbb-4ea9-ad8e-e57075850617" providerId="ADAL" clId="{28C04B2D-F729-4A94-90B3-993992078EFB}" dt="2026-08-31T13:46:17.271" v="9450" actId="1076"/>
          <ac:grpSpMkLst>
            <pc:docMk/>
            <pc:sldMk cId="0" sldId="332"/>
            <ac:grpSpMk id="2184" creationId="{00000000-0000-0000-0000-000000000000}"/>
          </ac:grpSpMkLst>
        </pc:grpChg>
        <pc:grpChg chg="mod">
          <ac:chgData name="Matthieu Souttre" userId="8925753c-5dbb-4ea9-ad8e-e57075850617" providerId="ADAL" clId="{28C04B2D-F729-4A94-90B3-993992078EFB}" dt="2026-08-31T13:46:17.271" v="9450" actId="1076"/>
          <ac:grpSpMkLst>
            <pc:docMk/>
            <pc:sldMk cId="0" sldId="332"/>
            <ac:grpSpMk id="2190" creationId="{00000000-0000-0000-0000-000000000000}"/>
          </ac:grpSpMkLst>
        </pc:grpChg>
        <pc:cxnChg chg="mod">
          <ac:chgData name="Matthieu Souttre" userId="8925753c-5dbb-4ea9-ad8e-e57075850617" providerId="ADAL" clId="{28C04B2D-F729-4A94-90B3-993992078EFB}" dt="2026-08-31T13:44:37.691" v="9417" actId="208"/>
          <ac:cxnSpMkLst>
            <pc:docMk/>
            <pc:sldMk cId="0" sldId="332"/>
            <ac:cxnSpMk id="2163" creationId="{00000000-0000-0000-0000-000000000000}"/>
          </ac:cxnSpMkLst>
        </pc:cxnChg>
        <pc:cxnChg chg="mod">
          <ac:chgData name="Matthieu Souttre" userId="8925753c-5dbb-4ea9-ad8e-e57075850617" providerId="ADAL" clId="{28C04B2D-F729-4A94-90B3-993992078EFB}" dt="2026-08-31T13:44:29.931" v="9416" actId="208"/>
          <ac:cxnSpMkLst>
            <pc:docMk/>
            <pc:sldMk cId="0" sldId="332"/>
            <ac:cxnSpMk id="2169" creationId="{00000000-0000-0000-0000-000000000000}"/>
          </ac:cxnSpMkLst>
        </pc:cxnChg>
        <pc:cxnChg chg="mod">
          <ac:chgData name="Matthieu Souttre" userId="8925753c-5dbb-4ea9-ad8e-e57075850617" providerId="ADAL" clId="{28C04B2D-F729-4A94-90B3-993992078EFB}" dt="2026-08-31T13:44:23.404" v="9415" actId="208"/>
          <ac:cxnSpMkLst>
            <pc:docMk/>
            <pc:sldMk cId="0" sldId="332"/>
            <ac:cxnSpMk id="2170" creationId="{00000000-0000-0000-0000-000000000000}"/>
          </ac:cxnSpMkLst>
        </pc:cxnChg>
        <pc:cxnChg chg="mod">
          <ac:chgData name="Matthieu Souttre" userId="8925753c-5dbb-4ea9-ad8e-e57075850617" providerId="ADAL" clId="{28C04B2D-F729-4A94-90B3-993992078EFB}" dt="2026-08-31T13:44:20.122" v="9414" actId="208"/>
          <ac:cxnSpMkLst>
            <pc:docMk/>
            <pc:sldMk cId="0" sldId="332"/>
            <ac:cxnSpMk id="2171" creationId="{00000000-0000-0000-0000-000000000000}"/>
          </ac:cxnSpMkLst>
        </pc:cxnChg>
      </pc:sldChg>
      <pc:sldChg chg="addSp delSp modSp mod">
        <pc:chgData name="Matthieu Souttre" userId="8925753c-5dbb-4ea9-ad8e-e57075850617" providerId="ADAL" clId="{28C04B2D-F729-4A94-90B3-993992078EFB}" dt="2026-09-24T07:26:03.522" v="10818" actId="478"/>
        <pc:sldMkLst>
          <pc:docMk/>
          <pc:sldMk cId="2664022473" sldId="334"/>
        </pc:sldMkLst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664022473" sldId="334"/>
            <ac:spMk id="4" creationId="{3F07774D-5ECF-3367-D2CC-9BB29452CEDF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664022473" sldId="334"/>
            <ac:spMk id="5" creationId="{0B3C8405-A23A-76F4-EE38-16FDFE769051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664022473" sldId="334"/>
            <ac:spMk id="6" creationId="{0F749D7B-8C02-6512-2709-B750ACA39E7B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664022473" sldId="334"/>
            <ac:spMk id="7" creationId="{01A691BF-4241-EA1A-A1D0-5B2208200365}"/>
          </ac:spMkLst>
        </pc:spChg>
        <pc:spChg chg="add del mod">
          <ac:chgData name="Matthieu Souttre" userId="8925753c-5dbb-4ea9-ad8e-e57075850617" providerId="ADAL" clId="{28C04B2D-F729-4A94-90B3-993992078EFB}" dt="2026-09-24T06:58:55.834" v="10809" actId="478"/>
          <ac:spMkLst>
            <pc:docMk/>
            <pc:sldMk cId="2664022473" sldId="334"/>
            <ac:spMk id="9" creationId="{D6905B4D-1620-EA9F-9494-63FC0C5F9FFB}"/>
          </ac:spMkLst>
        </pc:spChg>
        <pc:spChg chg="add del mod">
          <ac:chgData name="Matthieu Souttre" userId="8925753c-5dbb-4ea9-ad8e-e57075850617" providerId="ADAL" clId="{28C04B2D-F729-4A94-90B3-993992078EFB}" dt="2026-09-24T07:26:03.522" v="10818" actId="478"/>
          <ac:spMkLst>
            <pc:docMk/>
            <pc:sldMk cId="2664022473" sldId="334"/>
            <ac:spMk id="11" creationId="{095EA2A5-07C6-8949-5E5A-7B2BE16376E7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664022473" sldId="334"/>
            <ac:spMk id="36" creationId="{E3B08818-6405-C34B-80A9-2BD92B345181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664022473" sldId="334"/>
            <ac:spMk id="40" creationId="{3F2EB329-8D6B-9241-99F4-42865C2080F7}"/>
          </ac:spMkLst>
        </pc:spChg>
        <pc:picChg chg="add">
          <ac:chgData name="Matthieu Souttre" userId="8925753c-5dbb-4ea9-ad8e-e57075850617" providerId="ADAL" clId="{28C04B2D-F729-4A94-90B3-993992078EFB}" dt="2026-08-31T13:20:51.480" v="9107" actId="22"/>
          <ac:picMkLst>
            <pc:docMk/>
            <pc:sldMk cId="2664022473" sldId="334"/>
            <ac:picMk id="8" creationId="{BEE20B13-B947-E7C5-5AB6-4D7EA8732589}"/>
          </ac:picMkLst>
        </pc:picChg>
        <pc:picChg chg="add">
          <ac:chgData name="Matthieu Souttre" userId="8925753c-5dbb-4ea9-ad8e-e57075850617" providerId="ADAL" clId="{28C04B2D-F729-4A94-90B3-993992078EFB}" dt="2026-08-31T13:20:51.480" v="9107" actId="22"/>
          <ac:picMkLst>
            <pc:docMk/>
            <pc:sldMk cId="2664022473" sldId="334"/>
            <ac:picMk id="10" creationId="{EC315FA9-D0E7-64BA-2CF6-64275DECC8EC}"/>
          </ac:picMkLst>
        </pc:picChg>
        <pc:picChg chg="add">
          <ac:chgData name="Matthieu Souttre" userId="8925753c-5dbb-4ea9-ad8e-e57075850617" providerId="ADAL" clId="{28C04B2D-F729-4A94-90B3-993992078EFB}" dt="2026-08-31T13:20:51.480" v="9107" actId="22"/>
          <ac:picMkLst>
            <pc:docMk/>
            <pc:sldMk cId="2664022473" sldId="334"/>
            <ac:picMk id="16" creationId="{703F7723-A2F0-54A6-0A58-93A8341CEA84}"/>
          </ac:picMkLst>
        </pc:picChg>
      </pc:sldChg>
      <pc:sldChg chg="addSp modSp mod">
        <pc:chgData name="Matthieu Souttre" userId="8925753c-5dbb-4ea9-ad8e-e57075850617" providerId="ADAL" clId="{28C04B2D-F729-4A94-90B3-993992078EFB}" dt="2026-09-16T09:47:41.504" v="9721" actId="20577"/>
        <pc:sldMkLst>
          <pc:docMk/>
          <pc:sldMk cId="1646856063" sldId="803"/>
        </pc:sldMkLst>
        <pc:spChg chg="mod">
          <ac:chgData name="Matthieu Souttre" userId="8925753c-5dbb-4ea9-ad8e-e57075850617" providerId="ADAL" clId="{28C04B2D-F729-4A94-90B3-993992078EFB}" dt="2026-09-16T09:47:41.504" v="9721" actId="20577"/>
          <ac:spMkLst>
            <pc:docMk/>
            <pc:sldMk cId="1646856063" sldId="803"/>
            <ac:spMk id="2" creationId="{3F4A1F25-1922-95BE-C9F7-D63669992A9D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1646856063" sldId="803"/>
            <ac:spMk id="3" creationId="{0DAE82C2-33A8-518B-3E1B-01F481EFC608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1646856063" sldId="803"/>
            <ac:spMk id="4" creationId="{A3BDCF27-9910-61BF-9567-B9C9B6D494A0}"/>
          </ac:spMkLst>
        </pc:spChg>
        <pc:picChg chg="add">
          <ac:chgData name="Matthieu Souttre" userId="8925753c-5dbb-4ea9-ad8e-e57075850617" providerId="ADAL" clId="{28C04B2D-F729-4A94-90B3-993992078EFB}" dt="2026-08-31T13:21:34.927" v="9110" actId="22"/>
          <ac:picMkLst>
            <pc:docMk/>
            <pc:sldMk cId="1646856063" sldId="803"/>
            <ac:picMk id="6" creationId="{F8570892-E315-CF4A-7D41-C3FE9F1271E9}"/>
          </ac:picMkLst>
        </pc:picChg>
        <pc:picChg chg="add">
          <ac:chgData name="Matthieu Souttre" userId="8925753c-5dbb-4ea9-ad8e-e57075850617" providerId="ADAL" clId="{28C04B2D-F729-4A94-90B3-993992078EFB}" dt="2026-08-31T13:21:34.927" v="9110" actId="22"/>
          <ac:picMkLst>
            <pc:docMk/>
            <pc:sldMk cId="1646856063" sldId="803"/>
            <ac:picMk id="8" creationId="{4891D86A-5BCB-5773-B7D9-9C9688FA7BBD}"/>
          </ac:picMkLst>
        </pc:picChg>
        <pc:picChg chg="add">
          <ac:chgData name="Matthieu Souttre" userId="8925753c-5dbb-4ea9-ad8e-e57075850617" providerId="ADAL" clId="{28C04B2D-F729-4A94-90B3-993992078EFB}" dt="2026-08-31T13:21:34.927" v="9110" actId="22"/>
          <ac:picMkLst>
            <pc:docMk/>
            <pc:sldMk cId="1646856063" sldId="803"/>
            <ac:picMk id="10" creationId="{23435818-57B1-9F5E-1BC0-B480A2AFBEFE}"/>
          </ac:picMkLst>
        </pc:picChg>
      </pc:sldChg>
      <pc:sldChg chg="delSp modSp mod modNotesTx">
        <pc:chgData name="Matthieu Souttre" userId="8925753c-5dbb-4ea9-ad8e-e57075850617" providerId="ADAL" clId="{28C04B2D-F729-4A94-90B3-993992078EFB}" dt="2026-09-24T07:00:10.453" v="10815" actId="20577"/>
        <pc:sldMkLst>
          <pc:docMk/>
          <pc:sldMk cId="3716920865" sldId="825"/>
        </pc:sldMkLst>
        <pc:spChg chg="mod">
          <ac:chgData name="Matthieu Souttre" userId="8925753c-5dbb-4ea9-ad8e-e57075850617" providerId="ADAL" clId="{28C04B2D-F729-4A94-90B3-993992078EFB}" dt="2026-09-23T13:02:11.405" v="10545" actId="1582"/>
          <ac:spMkLst>
            <pc:docMk/>
            <pc:sldMk cId="3716920865" sldId="825"/>
            <ac:spMk id="2" creationId="{1593C2B9-EA4C-7228-BD44-32838E653377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716920865" sldId="825"/>
            <ac:spMk id="3" creationId="{1D057894-5CC3-1C84-C6A7-041BD376B701}"/>
          </ac:spMkLst>
        </pc:spChg>
        <pc:spChg chg="mod">
          <ac:chgData name="Matthieu Souttre" userId="8925753c-5dbb-4ea9-ad8e-e57075850617" providerId="ADAL" clId="{28C04B2D-F729-4A94-90B3-993992078EFB}" dt="2026-09-23T13:02:11.405" v="10545" actId="1582"/>
          <ac:spMkLst>
            <pc:docMk/>
            <pc:sldMk cId="3716920865" sldId="825"/>
            <ac:spMk id="5" creationId="{F1488A6A-D168-B1A4-BFD2-E6D0D3BDDCF9}"/>
          </ac:spMkLst>
        </pc:spChg>
        <pc:spChg chg="mod">
          <ac:chgData name="Matthieu Souttre" userId="8925753c-5dbb-4ea9-ad8e-e57075850617" providerId="ADAL" clId="{28C04B2D-F729-4A94-90B3-993992078EFB}" dt="2026-09-23T16:10:10.594" v="10751" actId="1076"/>
          <ac:spMkLst>
            <pc:docMk/>
            <pc:sldMk cId="3716920865" sldId="825"/>
            <ac:spMk id="7" creationId="{54812FD5-6FA5-7064-81B6-CFD3E638FC7D}"/>
          </ac:spMkLst>
        </pc:spChg>
        <pc:spChg chg="mod">
          <ac:chgData name="Matthieu Souttre" userId="8925753c-5dbb-4ea9-ad8e-e57075850617" providerId="ADAL" clId="{28C04B2D-F729-4A94-90B3-993992078EFB}" dt="2026-09-23T13:02:11.405" v="10545" actId="1582"/>
          <ac:spMkLst>
            <pc:docMk/>
            <pc:sldMk cId="3716920865" sldId="825"/>
            <ac:spMk id="8" creationId="{4CA20B12-16B9-76FD-4AF8-E7F4ABC6BA05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716920865" sldId="825"/>
            <ac:spMk id="11" creationId="{95D0B5FC-B5BD-C124-5212-5249C7F78AD9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716920865" sldId="825"/>
            <ac:spMk id="12" creationId="{8E28D2DF-3DC8-B31E-07C8-0C0AD93E8511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716920865" sldId="825"/>
            <ac:spMk id="14" creationId="{24C9DEA2-5F0A-854D-91D2-16227835FE89}"/>
          </ac:spMkLst>
        </pc:spChg>
        <pc:spChg chg="mod">
          <ac:chgData name="Matthieu Souttre" userId="8925753c-5dbb-4ea9-ad8e-e57075850617" providerId="ADAL" clId="{28C04B2D-F729-4A94-90B3-993992078EFB}" dt="2026-08-31T08:54:59.958" v="8123" actId="20577"/>
          <ac:spMkLst>
            <pc:docMk/>
            <pc:sldMk cId="3716920865" sldId="825"/>
            <ac:spMk id="15" creationId="{812B6015-B447-087B-B1C3-0DCE0C0A8D94}"/>
          </ac:spMkLst>
        </pc:spChg>
        <pc:spChg chg="mod">
          <ac:chgData name="Matthieu Souttre" userId="8925753c-5dbb-4ea9-ad8e-e57075850617" providerId="ADAL" clId="{28C04B2D-F729-4A94-90B3-993992078EFB}" dt="2026-09-23T13:02:11.405" v="10545" actId="1582"/>
          <ac:spMkLst>
            <pc:docMk/>
            <pc:sldMk cId="3716920865" sldId="825"/>
            <ac:spMk id="22" creationId="{50BCD49F-4737-AB05-1799-478586DA8793}"/>
          </ac:spMkLst>
        </pc:spChg>
        <pc:spChg chg="mod">
          <ac:chgData name="Matthieu Souttre" userId="8925753c-5dbb-4ea9-ad8e-e57075850617" providerId="ADAL" clId="{28C04B2D-F729-4A94-90B3-993992078EFB}" dt="2026-09-23T13:02:11.405" v="10545" actId="1582"/>
          <ac:spMkLst>
            <pc:docMk/>
            <pc:sldMk cId="3716920865" sldId="825"/>
            <ac:spMk id="23" creationId="{F1143156-A76C-00C0-F4D3-6A24589D6624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716920865" sldId="825"/>
            <ac:spMk id="27" creationId="{2086C418-B528-B76F-3B74-AD7D0DD31E2C}"/>
          </ac:spMkLst>
        </pc:spChg>
      </pc:sldChg>
      <pc:sldChg chg="delSp modSp mod ord delAnim">
        <pc:chgData name="Matthieu Souttre" userId="8925753c-5dbb-4ea9-ad8e-e57075850617" providerId="ADAL" clId="{28C04B2D-F729-4A94-90B3-993992078EFB}" dt="2026-08-31T13:48:30.560" v="9455" actId="478"/>
        <pc:sldMkLst>
          <pc:docMk/>
          <pc:sldMk cId="3375705811" sldId="837"/>
        </pc:sldMkLst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375705811" sldId="837"/>
            <ac:spMk id="2" creationId="{0AFE7E25-10F6-C602-3062-4CB1FD3DD97E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375705811" sldId="837"/>
            <ac:spMk id="3" creationId="{EE5D1014-4015-A579-85CA-6F5F000E6268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375705811" sldId="837"/>
            <ac:spMk id="4" creationId="{FB62341E-6FA3-EAE1-0F47-4B812B1D8E7A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375705811" sldId="837"/>
            <ac:spMk id="6" creationId="{A70ACAF0-51F9-E7AD-DC74-9A89EA6C9D44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375705811" sldId="837"/>
            <ac:spMk id="7" creationId="{1ACB88DB-5F2F-14A8-80C0-EBF7DF028A43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375705811" sldId="837"/>
            <ac:spMk id="8" creationId="{B9D097A3-9B5B-BA20-014F-84B76888F827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375705811" sldId="837"/>
            <ac:spMk id="9" creationId="{A3DEB7CF-7685-A587-A643-FD8293CA05BB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375705811" sldId="837"/>
            <ac:spMk id="10" creationId="{BC01371F-7DC3-E64B-B22A-B8882A8FD499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375705811" sldId="837"/>
            <ac:spMk id="11" creationId="{5A006C28-E2DD-BBBE-3154-A16A569CFE5E}"/>
          </ac:spMkLst>
        </pc:spChg>
      </pc:sldChg>
      <pc:sldChg chg="addSp modSp mod modAnim">
        <pc:chgData name="Matthieu Souttre" userId="8925753c-5dbb-4ea9-ad8e-e57075850617" providerId="ADAL" clId="{28C04B2D-F729-4A94-90B3-993992078EFB}" dt="2026-09-23T07:06:11.022" v="9900"/>
        <pc:sldMkLst>
          <pc:docMk/>
          <pc:sldMk cId="2246898452" sldId="853"/>
        </pc:sldMkLst>
        <pc:spChg chg="add mod">
          <ac:chgData name="Matthieu Souttre" userId="8925753c-5dbb-4ea9-ad8e-e57075850617" providerId="ADAL" clId="{28C04B2D-F729-4A94-90B3-993992078EFB}" dt="2026-08-31T12:58:47.667" v="8941" actId="14100"/>
          <ac:spMkLst>
            <pc:docMk/>
            <pc:sldMk cId="2246898452" sldId="853"/>
            <ac:spMk id="2" creationId="{B6E802DE-38C8-6A54-4DD7-A37FBE450739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246898452" sldId="853"/>
            <ac:spMk id="3" creationId="{9F0A8777-446A-2475-ED55-ABB100877C98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246898452" sldId="853"/>
            <ac:spMk id="4" creationId="{B47F59C3-0E95-52AF-A4F2-55E370252060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246898452" sldId="853"/>
            <ac:spMk id="11" creationId="{45410587-4927-46E8-7FC0-B48B6708B34D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246898452" sldId="853"/>
            <ac:spMk id="12" creationId="{D2AA7D75-88DC-C17C-C661-7E7E82473D60}"/>
          </ac:spMkLst>
        </pc:spChg>
      </pc:sldChg>
      <pc:sldChg chg="addSp modSp del mod modAnim">
        <pc:chgData name="Matthieu Souttre" userId="8925753c-5dbb-4ea9-ad8e-e57075850617" providerId="ADAL" clId="{28C04B2D-F729-4A94-90B3-993992078EFB}" dt="2026-09-23T07:09:17.491" v="9902" actId="2696"/>
        <pc:sldMkLst>
          <pc:docMk/>
          <pc:sldMk cId="1644067093" sldId="856"/>
        </pc:sldMkLst>
      </pc:sldChg>
      <pc:sldChg chg="addSp modSp add del mod ord modAnim">
        <pc:chgData name="Matthieu Souttre" userId="8925753c-5dbb-4ea9-ad8e-e57075850617" providerId="ADAL" clId="{28C04B2D-F729-4A94-90B3-993992078EFB}" dt="2026-09-23T07:09:28.502" v="9903"/>
        <pc:sldMkLst>
          <pc:docMk/>
          <pc:sldMk cId="1986368688" sldId="858"/>
        </pc:sldMkLst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1986368688" sldId="858"/>
            <ac:spMk id="3" creationId="{290441D3-7BA0-C110-3DDD-107D8502CB4B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1986368688" sldId="858"/>
            <ac:spMk id="4" creationId="{E5CF6BB6-96CE-B117-7E11-D0222B33D197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1986368688" sldId="858"/>
            <ac:spMk id="11" creationId="{96074AD6-8EDD-C89B-55FD-18D378708C38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1986368688" sldId="858"/>
            <ac:spMk id="12" creationId="{9A810B58-762A-B9CE-C255-86D68649D595}"/>
          </ac:spMkLst>
        </pc:spChg>
      </pc:sldChg>
      <pc:sldChg chg="modSp mod ord modAnim">
        <pc:chgData name="Matthieu Souttre" userId="8925753c-5dbb-4ea9-ad8e-e57075850617" providerId="ADAL" clId="{28C04B2D-F729-4A94-90B3-993992078EFB}" dt="2026-09-23T07:10:59.475" v="9907"/>
        <pc:sldMkLst>
          <pc:docMk/>
          <pc:sldMk cId="1474196425" sldId="874"/>
        </pc:sldMkLst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1474196425" sldId="874"/>
            <ac:spMk id="3" creationId="{A8A0DA05-8D87-1C79-32E8-0DC19903C365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1474196425" sldId="874"/>
            <ac:spMk id="4" creationId="{88309807-5571-8F58-9F76-662F5542131D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1474196425" sldId="874"/>
            <ac:spMk id="11" creationId="{91762C48-142B-1D7C-996C-18B1D4365DE0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1474196425" sldId="874"/>
            <ac:spMk id="12" creationId="{BB56829F-46CE-4B61-EDD8-A583FD71190E}"/>
          </ac:spMkLst>
        </pc:spChg>
      </pc:sldChg>
      <pc:sldChg chg="addSp delSp modSp mod ord modAnim">
        <pc:chgData name="Matthieu Souttre" userId="8925753c-5dbb-4ea9-ad8e-e57075850617" providerId="ADAL" clId="{28C04B2D-F729-4A94-90B3-993992078EFB}" dt="2026-09-23T16:07:57.444" v="10731" actId="20577"/>
        <pc:sldMkLst>
          <pc:docMk/>
          <pc:sldMk cId="1691492841" sldId="875"/>
        </pc:sldMkLst>
        <pc:spChg chg="mod">
          <ac:chgData name="Matthieu Souttre" userId="8925753c-5dbb-4ea9-ad8e-e57075850617" providerId="ADAL" clId="{28C04B2D-F729-4A94-90B3-993992078EFB}" dt="2026-09-23T16:07:57.444" v="10731" actId="20577"/>
          <ac:spMkLst>
            <pc:docMk/>
            <pc:sldMk cId="1691492841" sldId="875"/>
            <ac:spMk id="2" creationId="{AF3E5F1A-A390-CB5B-3B96-BC38CC080C9B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1691492841" sldId="875"/>
            <ac:spMk id="3" creationId="{0E1D25C4-5CDB-3715-E03A-FB017AD18792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1691492841" sldId="875"/>
            <ac:spMk id="4" creationId="{481683D9-A6E6-84B7-DD98-D4664ECBDC77}"/>
          </ac:spMkLst>
        </pc:spChg>
        <pc:spChg chg="add mod">
          <ac:chgData name="Matthieu Souttre" userId="8925753c-5dbb-4ea9-ad8e-e57075850617" providerId="ADAL" clId="{28C04B2D-F729-4A94-90B3-993992078EFB}" dt="2026-09-23T07:47:01.823" v="10535" actId="1035"/>
          <ac:spMkLst>
            <pc:docMk/>
            <pc:sldMk cId="1691492841" sldId="875"/>
            <ac:spMk id="12" creationId="{73BB26B1-7833-AE4A-1AE2-7EB2A78490BA}"/>
          </ac:spMkLst>
        </pc:spChg>
        <pc:spChg chg="add mod">
          <ac:chgData name="Matthieu Souttre" userId="8925753c-5dbb-4ea9-ad8e-e57075850617" providerId="ADAL" clId="{28C04B2D-F729-4A94-90B3-993992078EFB}" dt="2026-09-23T07:47:01.823" v="10535" actId="1035"/>
          <ac:spMkLst>
            <pc:docMk/>
            <pc:sldMk cId="1691492841" sldId="875"/>
            <ac:spMk id="14" creationId="{6B598B71-0D8B-79AB-5E98-E966082E5A78}"/>
          </ac:spMkLst>
        </pc:spChg>
        <pc:spChg chg="add mod">
          <ac:chgData name="Matthieu Souttre" userId="8925753c-5dbb-4ea9-ad8e-e57075850617" providerId="ADAL" clId="{28C04B2D-F729-4A94-90B3-993992078EFB}" dt="2026-09-23T07:47:01.823" v="10535" actId="1035"/>
          <ac:spMkLst>
            <pc:docMk/>
            <pc:sldMk cId="1691492841" sldId="875"/>
            <ac:spMk id="16" creationId="{FAFE22E7-C66C-46E5-7263-E2A6EA2887DF}"/>
          </ac:spMkLst>
        </pc:spChg>
        <pc:spChg chg="add mod">
          <ac:chgData name="Matthieu Souttre" userId="8925753c-5dbb-4ea9-ad8e-e57075850617" providerId="ADAL" clId="{28C04B2D-F729-4A94-90B3-993992078EFB}" dt="2026-09-23T07:47:01.823" v="10535" actId="1035"/>
          <ac:spMkLst>
            <pc:docMk/>
            <pc:sldMk cId="1691492841" sldId="875"/>
            <ac:spMk id="17" creationId="{98C9C283-BA07-B0F8-4C3E-8F5726E7B2AA}"/>
          </ac:spMkLst>
        </pc:spChg>
        <pc:spChg chg="add mod">
          <ac:chgData name="Matthieu Souttre" userId="8925753c-5dbb-4ea9-ad8e-e57075850617" providerId="ADAL" clId="{28C04B2D-F729-4A94-90B3-993992078EFB}" dt="2026-09-23T07:47:01.823" v="10535" actId="1035"/>
          <ac:spMkLst>
            <pc:docMk/>
            <pc:sldMk cId="1691492841" sldId="875"/>
            <ac:spMk id="18" creationId="{B6DDA1EB-80C1-9CF4-33A1-1B9E19787D80}"/>
          </ac:spMkLst>
        </pc:spChg>
        <pc:spChg chg="add mod">
          <ac:chgData name="Matthieu Souttre" userId="8925753c-5dbb-4ea9-ad8e-e57075850617" providerId="ADAL" clId="{28C04B2D-F729-4A94-90B3-993992078EFB}" dt="2026-09-23T07:47:01.823" v="10535" actId="1035"/>
          <ac:spMkLst>
            <pc:docMk/>
            <pc:sldMk cId="1691492841" sldId="875"/>
            <ac:spMk id="19" creationId="{DFD2A38C-FA18-DE9B-34F3-8F439DD34D97}"/>
          </ac:spMkLst>
        </pc:spChg>
        <pc:spChg chg="add mod">
          <ac:chgData name="Matthieu Souttre" userId="8925753c-5dbb-4ea9-ad8e-e57075850617" providerId="ADAL" clId="{28C04B2D-F729-4A94-90B3-993992078EFB}" dt="2026-09-23T07:47:01.823" v="10535" actId="1035"/>
          <ac:spMkLst>
            <pc:docMk/>
            <pc:sldMk cId="1691492841" sldId="875"/>
            <ac:spMk id="21" creationId="{8B987B15-5755-6BEC-C29B-FF7A844A22EE}"/>
          </ac:spMkLst>
        </pc:spChg>
        <pc:spChg chg="add mod">
          <ac:chgData name="Matthieu Souttre" userId="8925753c-5dbb-4ea9-ad8e-e57075850617" providerId="ADAL" clId="{28C04B2D-F729-4A94-90B3-993992078EFB}" dt="2026-09-23T16:07:17.672" v="10730" actId="207"/>
          <ac:spMkLst>
            <pc:docMk/>
            <pc:sldMk cId="1691492841" sldId="875"/>
            <ac:spMk id="22" creationId="{B642F404-1FAB-6EA0-586C-00CEE41C5B0E}"/>
          </ac:spMkLst>
        </pc:spChg>
        <pc:spChg chg="add mod">
          <ac:chgData name="Matthieu Souttre" userId="8925753c-5dbb-4ea9-ad8e-e57075850617" providerId="ADAL" clId="{28C04B2D-F729-4A94-90B3-993992078EFB}" dt="2026-09-23T07:47:01.823" v="10535" actId="1035"/>
          <ac:spMkLst>
            <pc:docMk/>
            <pc:sldMk cId="1691492841" sldId="875"/>
            <ac:spMk id="24" creationId="{78E98932-9637-2B53-9B11-C260BCF66833}"/>
          </ac:spMkLst>
        </pc:spChg>
        <pc:spChg chg="add mod">
          <ac:chgData name="Matthieu Souttre" userId="8925753c-5dbb-4ea9-ad8e-e57075850617" providerId="ADAL" clId="{28C04B2D-F729-4A94-90B3-993992078EFB}" dt="2026-09-23T07:47:01.823" v="10535" actId="1035"/>
          <ac:spMkLst>
            <pc:docMk/>
            <pc:sldMk cId="1691492841" sldId="875"/>
            <ac:spMk id="25" creationId="{1B2640E7-B436-1AF8-4D03-43E7CE3CC9A5}"/>
          </ac:spMkLst>
        </pc:spChg>
        <pc:spChg chg="add mod">
          <ac:chgData name="Matthieu Souttre" userId="8925753c-5dbb-4ea9-ad8e-e57075850617" providerId="ADAL" clId="{28C04B2D-F729-4A94-90B3-993992078EFB}" dt="2026-09-23T07:44:57.908" v="10481" actId="14100"/>
          <ac:spMkLst>
            <pc:docMk/>
            <pc:sldMk cId="1691492841" sldId="875"/>
            <ac:spMk id="27" creationId="{81D38D2E-C132-D66A-4B22-2589AD4B3FDB}"/>
          </ac:spMkLst>
        </pc:spChg>
        <pc:spChg chg="add mod">
          <ac:chgData name="Matthieu Souttre" userId="8925753c-5dbb-4ea9-ad8e-e57075850617" providerId="ADAL" clId="{28C04B2D-F729-4A94-90B3-993992078EFB}" dt="2026-09-23T07:47:01.823" v="10535" actId="1035"/>
          <ac:spMkLst>
            <pc:docMk/>
            <pc:sldMk cId="1691492841" sldId="875"/>
            <ac:spMk id="29" creationId="{5BC4DE4E-5B04-2A95-C1C5-A2BF6463E802}"/>
          </ac:spMkLst>
        </pc:spChg>
        <pc:spChg chg="add mod">
          <ac:chgData name="Matthieu Souttre" userId="8925753c-5dbb-4ea9-ad8e-e57075850617" providerId="ADAL" clId="{28C04B2D-F729-4A94-90B3-993992078EFB}" dt="2026-09-23T07:45:59.761" v="10517" actId="1076"/>
          <ac:spMkLst>
            <pc:docMk/>
            <pc:sldMk cId="1691492841" sldId="875"/>
            <ac:spMk id="32" creationId="{9BB1367C-388D-7A07-3834-17CE1AB3B215}"/>
          </ac:spMkLst>
        </pc:spChg>
        <pc:picChg chg="add mod">
          <ac:chgData name="Matthieu Souttre" userId="8925753c-5dbb-4ea9-ad8e-e57075850617" providerId="ADAL" clId="{28C04B2D-F729-4A94-90B3-993992078EFB}" dt="2026-09-23T07:32:46.798" v="9962" actId="27349"/>
          <ac:picMkLst>
            <pc:docMk/>
            <pc:sldMk cId="1691492841" sldId="875"/>
            <ac:picMk id="6" creationId="{D9523213-15CC-6349-CBF1-A466712711ED}"/>
          </ac:picMkLst>
        </pc:picChg>
        <pc:picChg chg="del">
          <ac:chgData name="Matthieu Souttre" userId="8925753c-5dbb-4ea9-ad8e-e57075850617" providerId="ADAL" clId="{28C04B2D-F729-4A94-90B3-993992078EFB}" dt="2026-09-23T07:30:11.320" v="9943" actId="478"/>
          <ac:picMkLst>
            <pc:docMk/>
            <pc:sldMk cId="1691492841" sldId="875"/>
            <ac:picMk id="8" creationId="{E891A494-A51C-C4EC-8243-01A7BA616BAF}"/>
          </ac:picMkLst>
        </pc:picChg>
        <pc:picChg chg="add mod">
          <ac:chgData name="Matthieu Souttre" userId="8925753c-5dbb-4ea9-ad8e-e57075850617" providerId="ADAL" clId="{28C04B2D-F729-4A94-90B3-993992078EFB}" dt="2026-09-23T07:32:48.833" v="9963" actId="27349"/>
          <ac:picMkLst>
            <pc:docMk/>
            <pc:sldMk cId="1691492841" sldId="875"/>
            <ac:picMk id="9" creationId="{B3309FCD-7494-13FD-FDE7-0CE12C16902E}"/>
          </ac:picMkLst>
        </pc:picChg>
        <pc:picChg chg="add mod">
          <ac:chgData name="Matthieu Souttre" userId="8925753c-5dbb-4ea9-ad8e-e57075850617" providerId="ADAL" clId="{28C04B2D-F729-4A94-90B3-993992078EFB}" dt="2026-09-23T07:32:44.587" v="9961" actId="207"/>
          <ac:picMkLst>
            <pc:docMk/>
            <pc:sldMk cId="1691492841" sldId="875"/>
            <ac:picMk id="11" creationId="{934DAE20-6C46-EC3B-B27E-C0903AFB2F27}"/>
          </ac:picMkLst>
        </pc:picChg>
        <pc:cxnChg chg="add mod">
          <ac:chgData name="Matthieu Souttre" userId="8925753c-5dbb-4ea9-ad8e-e57075850617" providerId="ADAL" clId="{28C04B2D-F729-4A94-90B3-993992078EFB}" dt="2026-09-23T07:45:59.761" v="10517" actId="1076"/>
          <ac:cxnSpMkLst>
            <pc:docMk/>
            <pc:sldMk cId="1691492841" sldId="875"/>
            <ac:cxnSpMk id="31" creationId="{835D3048-E191-0AA4-4B18-A0971B6626E5}"/>
          </ac:cxnSpMkLst>
        </pc:cxnChg>
      </pc:sldChg>
      <pc:sldChg chg="modSp mod ord modAnim modShow modNotesTx">
        <pc:chgData name="Matthieu Souttre" userId="8925753c-5dbb-4ea9-ad8e-e57075850617" providerId="ADAL" clId="{28C04B2D-F729-4A94-90B3-993992078EFB}" dt="2026-09-16T09:56:23.517" v="9865" actId="729"/>
        <pc:sldMkLst>
          <pc:docMk/>
          <pc:sldMk cId="3217440538" sldId="879"/>
        </pc:sldMkLst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217440538" sldId="879"/>
            <ac:spMk id="3" creationId="{DA7677C8-A8DB-25F9-D3FC-2EA1CC175DEA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217440538" sldId="879"/>
            <ac:spMk id="4" creationId="{540FBE06-D1F3-326E-3707-7250D778DF7A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217440538" sldId="879"/>
            <ac:spMk id="11" creationId="{A53BD3D5-0F3F-E831-62A9-AD7E8A136189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217440538" sldId="879"/>
            <ac:spMk id="12" creationId="{512B31D8-F088-BF18-A47F-2933144818FC}"/>
          </ac:spMkLst>
        </pc:spChg>
      </pc:sldChg>
      <pc:sldChg chg="modSp mod ord modShow">
        <pc:chgData name="Matthieu Souttre" userId="8925753c-5dbb-4ea9-ad8e-e57075850617" providerId="ADAL" clId="{28C04B2D-F729-4A94-90B3-993992078EFB}" dt="2026-09-16T09:56:23.517" v="9865" actId="729"/>
        <pc:sldMkLst>
          <pc:docMk/>
          <pc:sldMk cId="1298854069" sldId="880"/>
        </pc:sldMkLst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1298854069" sldId="880"/>
            <ac:spMk id="2" creationId="{94EB9F59-AC0B-5F06-C716-2938A6777675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1298854069" sldId="880"/>
            <ac:spMk id="3" creationId="{C6419BD6-B497-A7EF-ED17-E74E9BF21CCC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1298854069" sldId="880"/>
            <ac:spMk id="4" creationId="{01A34F59-EE5B-BAEB-DC1D-BCDF958E2541}"/>
          </ac:spMkLst>
        </pc:spChg>
      </pc:sldChg>
      <pc:sldChg chg="modSp mod ord modShow">
        <pc:chgData name="Matthieu Souttre" userId="8925753c-5dbb-4ea9-ad8e-e57075850617" providerId="ADAL" clId="{28C04B2D-F729-4A94-90B3-993992078EFB}" dt="2026-09-16T09:56:23.517" v="9865" actId="729"/>
        <pc:sldMkLst>
          <pc:docMk/>
          <pc:sldMk cId="2328972030" sldId="881"/>
        </pc:sldMkLst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328972030" sldId="881"/>
            <ac:spMk id="2" creationId="{644EAA24-7DE9-0BDB-D6CF-839B677F0695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328972030" sldId="881"/>
            <ac:spMk id="3" creationId="{81418F59-671B-BABC-AF3C-BC2932D1B207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328972030" sldId="881"/>
            <ac:spMk id="4" creationId="{506E3E5F-2833-3FA7-2987-5C245A414DD0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328972030" sldId="881"/>
            <ac:spMk id="7" creationId="{35941BDD-B5FE-66D5-3E4F-057879773902}"/>
          </ac:spMkLst>
        </pc:spChg>
      </pc:sldChg>
      <pc:sldChg chg="modSp mod ord modShow">
        <pc:chgData name="Matthieu Souttre" userId="8925753c-5dbb-4ea9-ad8e-e57075850617" providerId="ADAL" clId="{28C04B2D-F729-4A94-90B3-993992078EFB}" dt="2026-09-16T09:56:23.517" v="9865" actId="729"/>
        <pc:sldMkLst>
          <pc:docMk/>
          <pc:sldMk cId="475986824" sldId="882"/>
        </pc:sldMkLst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475986824" sldId="882"/>
            <ac:spMk id="2" creationId="{A5DC20A3-5705-2147-4E19-A30A64481B34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475986824" sldId="882"/>
            <ac:spMk id="3" creationId="{E3E1677C-C849-CCA5-EB3C-410F2C1F8080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475986824" sldId="882"/>
            <ac:spMk id="4" creationId="{5BA6FE4B-1F63-2902-1EA2-7B8585B957DA}"/>
          </ac:spMkLst>
        </pc:spChg>
      </pc:sldChg>
      <pc:sldChg chg="addSp delSp modSp mod">
        <pc:chgData name="Matthieu Souttre" userId="8925753c-5dbb-4ea9-ad8e-e57075850617" providerId="ADAL" clId="{28C04B2D-F729-4A94-90B3-993992078EFB}" dt="2026-09-24T07:28:05.818" v="10896" actId="478"/>
        <pc:sldMkLst>
          <pc:docMk/>
          <pc:sldMk cId="3174047660" sldId="884"/>
        </pc:sldMkLst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174047660" sldId="884"/>
            <ac:spMk id="2" creationId="{3E75704A-AD00-055D-7D29-A67BAE2CF3FD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174047660" sldId="884"/>
            <ac:spMk id="3" creationId="{61D7D424-EF1E-0AF6-F91D-F48E463580C9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174047660" sldId="884"/>
            <ac:spMk id="4" creationId="{9317DEB8-BF82-12E9-96B6-12151405FA11}"/>
          </ac:spMkLst>
        </pc:spChg>
        <pc:spChg chg="add del mod">
          <ac:chgData name="Matthieu Souttre" userId="8925753c-5dbb-4ea9-ad8e-e57075850617" providerId="ADAL" clId="{28C04B2D-F729-4A94-90B3-993992078EFB}" dt="2026-09-24T07:28:05.818" v="10896" actId="478"/>
          <ac:spMkLst>
            <pc:docMk/>
            <pc:sldMk cId="3174047660" sldId="884"/>
            <ac:spMk id="7" creationId="{3520F7F0-5120-5AE3-8CFA-1EFA49E20A6F}"/>
          </ac:spMkLst>
        </pc:spChg>
      </pc:sldChg>
      <pc:sldChg chg="addSp delSp modSp add mod ord delAnim modAnim">
        <pc:chgData name="Matthieu Souttre" userId="8925753c-5dbb-4ea9-ad8e-e57075850617" providerId="ADAL" clId="{28C04B2D-F729-4A94-90B3-993992078EFB}" dt="2026-09-23T16:06:25.772" v="10727" actId="20577"/>
        <pc:sldMkLst>
          <pc:docMk/>
          <pc:sldMk cId="2136436624" sldId="885"/>
        </pc:sldMkLst>
        <pc:spChg chg="add del mod">
          <ac:chgData name="Matthieu Souttre" userId="8925753c-5dbb-4ea9-ad8e-e57075850617" providerId="ADAL" clId="{28C04B2D-F729-4A94-90B3-993992078EFB}" dt="2026-09-23T07:10:46.102" v="9905" actId="478"/>
          <ac:spMkLst>
            <pc:docMk/>
            <pc:sldMk cId="2136436624" sldId="885"/>
            <ac:spMk id="6" creationId="{05D80F32-1490-5707-3CA1-C0B564151285}"/>
          </ac:spMkLst>
        </pc:spChg>
        <pc:spChg chg="mod">
          <ac:chgData name="Matthieu Souttre" userId="8925753c-5dbb-4ea9-ad8e-e57075850617" providerId="ADAL" clId="{28C04B2D-F729-4A94-90B3-993992078EFB}" dt="2026-08-31T14:13:19.556" v="9694" actId="20577"/>
          <ac:spMkLst>
            <pc:docMk/>
            <pc:sldMk cId="2136436624" sldId="885"/>
            <ac:spMk id="8" creationId="{2E19EDFE-1B6D-243E-5B23-D82A464908B7}"/>
          </ac:spMkLst>
        </pc:spChg>
        <pc:spChg chg="mod">
          <ac:chgData name="Matthieu Souttre" userId="8925753c-5dbb-4ea9-ad8e-e57075850617" providerId="ADAL" clId="{28C04B2D-F729-4A94-90B3-993992078EFB}" dt="2026-08-31T14:13:10.639" v="9677" actId="20577"/>
          <ac:spMkLst>
            <pc:docMk/>
            <pc:sldMk cId="2136436624" sldId="885"/>
            <ac:spMk id="9" creationId="{288E8CFF-7744-E228-6220-E2BF81476D2B}"/>
          </ac:spMkLst>
        </pc:spChg>
        <pc:spChg chg="add del mod">
          <ac:chgData name="Matthieu Souttre" userId="8925753c-5dbb-4ea9-ad8e-e57075850617" providerId="ADAL" clId="{28C04B2D-F729-4A94-90B3-993992078EFB}" dt="2026-09-23T07:10:48.064" v="9906" actId="478"/>
          <ac:spMkLst>
            <pc:docMk/>
            <pc:sldMk cId="2136436624" sldId="885"/>
            <ac:spMk id="14" creationId="{A2931E66-9282-B170-3902-567EC990BD88}"/>
          </ac:spMkLst>
        </pc:spChg>
        <pc:spChg chg="mod">
          <ac:chgData name="Matthieu Souttre" userId="8925753c-5dbb-4ea9-ad8e-e57075850617" providerId="ADAL" clId="{28C04B2D-F729-4A94-90B3-993992078EFB}" dt="2026-08-31T14:13:23.214" v="9700" actId="20577"/>
          <ac:spMkLst>
            <pc:docMk/>
            <pc:sldMk cId="2136436624" sldId="885"/>
            <ac:spMk id="19" creationId="{EDF3DAAB-02BC-1357-DAF6-FFF317620140}"/>
          </ac:spMkLst>
        </pc:spChg>
        <pc:spChg chg="mod">
          <ac:chgData name="Matthieu Souttre" userId="8925753c-5dbb-4ea9-ad8e-e57075850617" providerId="ADAL" clId="{28C04B2D-F729-4A94-90B3-993992078EFB}" dt="2026-08-31T14:13:16.214" v="9688" actId="20577"/>
          <ac:spMkLst>
            <pc:docMk/>
            <pc:sldMk cId="2136436624" sldId="885"/>
            <ac:spMk id="28" creationId="{E25B5761-9AA7-6864-7F76-3925DED5E3E0}"/>
          </ac:spMkLst>
        </pc:spChg>
        <pc:spChg chg="mod">
          <ac:chgData name="Matthieu Souttre" userId="8925753c-5dbb-4ea9-ad8e-e57075850617" providerId="ADAL" clId="{28C04B2D-F729-4A94-90B3-993992078EFB}" dt="2026-08-31T14:13:36.750" v="9715" actId="20577"/>
          <ac:spMkLst>
            <pc:docMk/>
            <pc:sldMk cId="2136436624" sldId="885"/>
            <ac:spMk id="41" creationId="{0CA10FB0-F231-C411-8F96-FC9402E41899}"/>
          </ac:spMkLst>
        </pc:spChg>
        <pc:spChg chg="mod">
          <ac:chgData name="Matthieu Souttre" userId="8925753c-5dbb-4ea9-ad8e-e57075850617" providerId="ADAL" clId="{28C04B2D-F729-4A94-90B3-993992078EFB}" dt="2026-09-23T16:06:25.772" v="10727" actId="20577"/>
          <ac:spMkLst>
            <pc:docMk/>
            <pc:sldMk cId="2136436624" sldId="885"/>
            <ac:spMk id="63" creationId="{55C62284-E09C-B52A-6B13-FB1D7289DAC5}"/>
          </ac:spMkLst>
        </pc:spChg>
        <pc:cxnChg chg="add del mod">
          <ac:chgData name="Matthieu Souttre" userId="8925753c-5dbb-4ea9-ad8e-e57075850617" providerId="ADAL" clId="{28C04B2D-F729-4A94-90B3-993992078EFB}" dt="2026-09-23T07:10:45.227" v="9904" actId="478"/>
          <ac:cxnSpMkLst>
            <pc:docMk/>
            <pc:sldMk cId="2136436624" sldId="885"/>
            <ac:cxnSpMk id="7" creationId="{4C7E9280-8511-3241-8730-A2102B44CFA9}"/>
          </ac:cxnSpMkLst>
        </pc:cxnChg>
      </pc:sldChg>
      <pc:sldChg chg="modSp mod">
        <pc:chgData name="Matthieu Souttre" userId="8925753c-5dbb-4ea9-ad8e-e57075850617" providerId="ADAL" clId="{28C04B2D-F729-4A94-90B3-993992078EFB}" dt="2026-08-31T12:42:26.928" v="8179" actId="790"/>
        <pc:sldMkLst>
          <pc:docMk/>
          <pc:sldMk cId="3316824297" sldId="888"/>
        </pc:sldMkLst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316824297" sldId="888"/>
            <ac:spMk id="3" creationId="{A8E674B1-930C-1ED2-8A68-7352E218CBF5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3316824297" sldId="888"/>
            <ac:spMk id="4" creationId="{2DD3270E-73BE-F562-9B47-D865D0907A2D}"/>
          </ac:spMkLst>
        </pc:spChg>
      </pc:sldChg>
      <pc:sldChg chg="modSp add mod">
        <pc:chgData name="Matthieu Souttre" userId="8925753c-5dbb-4ea9-ad8e-e57075850617" providerId="ADAL" clId="{28C04B2D-F729-4A94-90B3-993992078EFB}" dt="2026-09-16T09:49:40.571" v="9776" actId="20577"/>
        <pc:sldMkLst>
          <pc:docMk/>
          <pc:sldMk cId="4100718318" sldId="889"/>
        </pc:sldMkLst>
        <pc:spChg chg="mod">
          <ac:chgData name="Matthieu Souttre" userId="8925753c-5dbb-4ea9-ad8e-e57075850617" providerId="ADAL" clId="{28C04B2D-F729-4A94-90B3-993992078EFB}" dt="2026-09-16T09:49:40.571" v="9776" actId="20577"/>
          <ac:spMkLst>
            <pc:docMk/>
            <pc:sldMk cId="4100718318" sldId="889"/>
            <ac:spMk id="3" creationId="{865F106E-88B3-DA23-35B0-5AD05D6D2A2D}"/>
          </ac:spMkLst>
        </pc:spChg>
        <pc:spChg chg="mo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4100718318" sldId="889"/>
            <ac:spMk id="5" creationId="{756E855C-4174-AD02-FB2F-5FF0C04E42BB}"/>
          </ac:spMkLst>
        </pc:spChg>
      </pc:sldChg>
      <pc:sldChg chg="addSp delSp modSp new mod modClrScheme modAnim chgLayout">
        <pc:chgData name="Matthieu Souttre" userId="8925753c-5dbb-4ea9-ad8e-e57075850617" providerId="ADAL" clId="{28C04B2D-F729-4A94-90B3-993992078EFB}" dt="2026-09-23T16:03:40.013" v="10599" actId="20577"/>
        <pc:sldMkLst>
          <pc:docMk/>
          <pc:sldMk cId="2667830216" sldId="890"/>
        </pc:sldMkLst>
        <pc:spChg chg="mod ord">
          <ac:chgData name="Matthieu Souttre" userId="8925753c-5dbb-4ea9-ad8e-e57075850617" providerId="ADAL" clId="{28C04B2D-F729-4A94-90B3-993992078EFB}" dt="2026-08-31T12:42:26.928" v="8179" actId="790"/>
          <ac:spMkLst>
            <pc:docMk/>
            <pc:sldMk cId="2667830216" sldId="890"/>
            <ac:spMk id="5" creationId="{6C32EBCF-44D8-F2E3-BBF4-BD49DBC34C46}"/>
          </ac:spMkLst>
        </pc:spChg>
        <pc:spChg chg="add mod ord">
          <ac:chgData name="Matthieu Souttre" userId="8925753c-5dbb-4ea9-ad8e-e57075850617" providerId="ADAL" clId="{28C04B2D-F729-4A94-90B3-993992078EFB}" dt="2026-08-31T12:52:50.683" v="8744" actId="20577"/>
          <ac:spMkLst>
            <pc:docMk/>
            <pc:sldMk cId="2667830216" sldId="890"/>
            <ac:spMk id="6" creationId="{C4BB1F89-15A4-2977-4210-8D7E583DE2C8}"/>
          </ac:spMkLst>
        </pc:spChg>
        <pc:spChg chg="add mod ord">
          <ac:chgData name="Matthieu Souttre" userId="8925753c-5dbb-4ea9-ad8e-e57075850617" providerId="ADAL" clId="{28C04B2D-F729-4A94-90B3-993992078EFB}" dt="2026-09-23T16:03:40.013" v="10599" actId="20577"/>
          <ac:spMkLst>
            <pc:docMk/>
            <pc:sldMk cId="2667830216" sldId="890"/>
            <ac:spMk id="7" creationId="{16216888-839F-E719-2DDE-89DB5202C723}"/>
          </ac:spMkLst>
        </pc:spChg>
      </pc:sldChg>
      <pc:sldChg chg="delSp add mod ord delAnim modAnim modNotesTx">
        <pc:chgData name="Matthieu Souttre" userId="8925753c-5dbb-4ea9-ad8e-e57075850617" providerId="ADAL" clId="{28C04B2D-F729-4A94-90B3-993992078EFB}" dt="2026-09-24T07:00:27.976" v="10816" actId="20577"/>
        <pc:sldMkLst>
          <pc:docMk/>
          <pc:sldMk cId="2096725422" sldId="891"/>
        </pc:sldMkLst>
      </pc:sldChg>
      <pc:sldChg chg="add">
        <pc:chgData name="Matthieu Souttre" userId="8925753c-5dbb-4ea9-ad8e-e57075850617" providerId="ADAL" clId="{28C04B2D-F729-4A94-90B3-993992078EFB}" dt="2026-08-31T13:47:18.348" v="9451"/>
        <pc:sldMkLst>
          <pc:docMk/>
          <pc:sldMk cId="3186936269" sldId="892"/>
        </pc:sldMkLst>
      </pc:sldChg>
      <pc:sldChg chg="modSp add mod">
        <pc:chgData name="Matthieu Souttre" userId="8925753c-5dbb-4ea9-ad8e-e57075850617" providerId="ADAL" clId="{28C04B2D-F729-4A94-90B3-993992078EFB}" dt="2026-09-23T16:04:47.062" v="10633" actId="20577"/>
        <pc:sldMkLst>
          <pc:docMk/>
          <pc:sldMk cId="1724171781" sldId="893"/>
        </pc:sldMkLst>
        <pc:spChg chg="mod">
          <ac:chgData name="Matthieu Souttre" userId="8925753c-5dbb-4ea9-ad8e-e57075850617" providerId="ADAL" clId="{28C04B2D-F729-4A94-90B3-993992078EFB}" dt="2026-09-23T16:04:47.062" v="10633" actId="20577"/>
          <ac:spMkLst>
            <pc:docMk/>
            <pc:sldMk cId="1724171781" sldId="893"/>
            <ac:spMk id="2" creationId="{323939C0-05AF-678B-781B-63332D33C0B2}"/>
          </ac:spMkLst>
        </pc:spChg>
        <pc:picChg chg="mod modCrop">
          <ac:chgData name="Matthieu Souttre" userId="8925753c-5dbb-4ea9-ad8e-e57075850617" providerId="ADAL" clId="{28C04B2D-F729-4A94-90B3-993992078EFB}" dt="2026-09-16T09:51:42.452" v="9798" actId="732"/>
          <ac:picMkLst>
            <pc:docMk/>
            <pc:sldMk cId="1724171781" sldId="893"/>
            <ac:picMk id="8" creationId="{92A2EBE7-1520-9E2C-2CA4-2B268EFAD539}"/>
          </ac:picMkLst>
        </pc:picChg>
      </pc:sldChg>
      <pc:sldChg chg="modSp add mod modAnim modShow">
        <pc:chgData name="Matthieu Souttre" userId="8925753c-5dbb-4ea9-ad8e-e57075850617" providerId="ADAL" clId="{28C04B2D-F729-4A94-90B3-993992078EFB}" dt="2026-09-23T07:23:24.874" v="9942" actId="729"/>
        <pc:sldMkLst>
          <pc:docMk/>
          <pc:sldMk cId="1528752836" sldId="894"/>
        </pc:sldMkLst>
        <pc:spChg chg="mod">
          <ac:chgData name="Matthieu Souttre" userId="8925753c-5dbb-4ea9-ad8e-e57075850617" providerId="ADAL" clId="{28C04B2D-F729-4A94-90B3-993992078EFB}" dt="2026-08-31T14:12:53.101" v="9666" actId="207"/>
          <ac:spMkLst>
            <pc:docMk/>
            <pc:sldMk cId="1528752836" sldId="894"/>
            <ac:spMk id="2" creationId="{B71608C8-7FE0-54F1-EF48-B4D905834BC0}"/>
          </ac:spMkLst>
        </pc:spChg>
        <pc:spChg chg="mod">
          <ac:chgData name="Matthieu Souttre" userId="8925753c-5dbb-4ea9-ad8e-e57075850617" providerId="ADAL" clId="{28C04B2D-F729-4A94-90B3-993992078EFB}" dt="2026-08-31T14:07:44.750" v="9585" actId="20577"/>
          <ac:spMkLst>
            <pc:docMk/>
            <pc:sldMk cId="1528752836" sldId="894"/>
            <ac:spMk id="6" creationId="{A645C479-1B91-7752-40BB-90ECE81F8B22}"/>
          </ac:spMkLst>
        </pc:spChg>
        <pc:spChg chg="mod">
          <ac:chgData name="Matthieu Souttre" userId="8925753c-5dbb-4ea9-ad8e-e57075850617" providerId="ADAL" clId="{28C04B2D-F729-4A94-90B3-993992078EFB}" dt="2026-08-31T14:04:08.067" v="9539" actId="20577"/>
          <ac:spMkLst>
            <pc:docMk/>
            <pc:sldMk cId="1528752836" sldId="894"/>
            <ac:spMk id="8" creationId="{184CBE16-4855-287F-BA60-B1D00A066DAC}"/>
          </ac:spMkLst>
        </pc:spChg>
        <pc:spChg chg="mod">
          <ac:chgData name="Matthieu Souttre" userId="8925753c-5dbb-4ea9-ad8e-e57075850617" providerId="ADAL" clId="{28C04B2D-F729-4A94-90B3-993992078EFB}" dt="2026-08-31T14:04:03.465" v="9533" actId="20577"/>
          <ac:spMkLst>
            <pc:docMk/>
            <pc:sldMk cId="1528752836" sldId="894"/>
            <ac:spMk id="9" creationId="{62886335-C83E-992C-DF9E-BBB6B17159F6}"/>
          </ac:spMkLst>
        </pc:spChg>
        <pc:spChg chg="mod">
          <ac:chgData name="Matthieu Souttre" userId="8925753c-5dbb-4ea9-ad8e-e57075850617" providerId="ADAL" clId="{28C04B2D-F729-4A94-90B3-993992078EFB}" dt="2026-08-31T14:09:38.529" v="9638" actId="20577"/>
          <ac:spMkLst>
            <pc:docMk/>
            <pc:sldMk cId="1528752836" sldId="894"/>
            <ac:spMk id="15" creationId="{A3C6735D-730C-9C80-75F0-57E30742720C}"/>
          </ac:spMkLst>
        </pc:spChg>
        <pc:spChg chg="mod">
          <ac:chgData name="Matthieu Souttre" userId="8925753c-5dbb-4ea9-ad8e-e57075850617" providerId="ADAL" clId="{28C04B2D-F729-4A94-90B3-993992078EFB}" dt="2026-08-31T14:10:03.055" v="9644" actId="1076"/>
          <ac:spMkLst>
            <pc:docMk/>
            <pc:sldMk cId="1528752836" sldId="894"/>
            <ac:spMk id="20" creationId="{B8940AB8-980F-7D43-E8C0-17EA4343729E}"/>
          </ac:spMkLst>
        </pc:spChg>
        <pc:spChg chg="mod">
          <ac:chgData name="Matthieu Souttre" userId="8925753c-5dbb-4ea9-ad8e-e57075850617" providerId="ADAL" clId="{28C04B2D-F729-4A94-90B3-993992078EFB}" dt="2026-08-31T14:04:16.262" v="9556" actId="20577"/>
          <ac:spMkLst>
            <pc:docMk/>
            <pc:sldMk cId="1528752836" sldId="894"/>
            <ac:spMk id="22" creationId="{E51DDFF7-E6E1-9C64-3473-B6145DB62A43}"/>
          </ac:spMkLst>
        </pc:spChg>
        <pc:spChg chg="mod">
          <ac:chgData name="Matthieu Souttre" userId="8925753c-5dbb-4ea9-ad8e-e57075850617" providerId="ADAL" clId="{28C04B2D-F729-4A94-90B3-993992078EFB}" dt="2026-08-31T14:04:12.499" v="9550" actId="20577"/>
          <ac:spMkLst>
            <pc:docMk/>
            <pc:sldMk cId="1528752836" sldId="894"/>
            <ac:spMk id="35" creationId="{F82745CC-9D13-E6E1-B149-35608F7E7A91}"/>
          </ac:spMkLst>
        </pc:spChg>
        <pc:spChg chg="mod">
          <ac:chgData name="Matthieu Souttre" userId="8925753c-5dbb-4ea9-ad8e-e57075850617" providerId="ADAL" clId="{28C04B2D-F729-4A94-90B3-993992078EFB}" dt="2026-08-31T14:06:46.788" v="9581" actId="20577"/>
          <ac:spMkLst>
            <pc:docMk/>
            <pc:sldMk cId="1528752836" sldId="894"/>
            <ac:spMk id="36" creationId="{53BEA87E-D429-83C5-45C9-09309D724938}"/>
          </ac:spMkLst>
        </pc:spChg>
        <pc:spChg chg="mod">
          <ac:chgData name="Matthieu Souttre" userId="8925753c-5dbb-4ea9-ad8e-e57075850617" providerId="ADAL" clId="{28C04B2D-F729-4A94-90B3-993992078EFB}" dt="2026-08-31T14:08:05.511" v="9596" actId="1076"/>
          <ac:spMkLst>
            <pc:docMk/>
            <pc:sldMk cId="1528752836" sldId="894"/>
            <ac:spMk id="47" creationId="{3D905E5D-5041-50A0-8355-5D2AACA15FE0}"/>
          </ac:spMkLst>
        </pc:spChg>
        <pc:spChg chg="mod">
          <ac:chgData name="Matthieu Souttre" userId="8925753c-5dbb-4ea9-ad8e-e57075850617" providerId="ADAL" clId="{28C04B2D-F729-4A94-90B3-993992078EFB}" dt="2026-08-31T14:10:19.494" v="9650" actId="1076"/>
          <ac:spMkLst>
            <pc:docMk/>
            <pc:sldMk cId="1528752836" sldId="894"/>
            <ac:spMk id="52" creationId="{5ECB609D-5395-F4A1-6127-9D2149A603C3}"/>
          </ac:spMkLst>
        </pc:spChg>
      </pc:sldChg>
      <pc:sldChg chg="delSp modSp add mod">
        <pc:chgData name="Matthieu Souttre" userId="8925753c-5dbb-4ea9-ad8e-e57075850617" providerId="ADAL" clId="{28C04B2D-F729-4A94-90B3-993992078EFB}" dt="2026-09-24T07:27:54.758" v="10895" actId="14100"/>
        <pc:sldMkLst>
          <pc:docMk/>
          <pc:sldMk cId="1002655768" sldId="895"/>
        </pc:sldMkLst>
        <pc:spChg chg="mod">
          <ac:chgData name="Matthieu Souttre" userId="8925753c-5dbb-4ea9-ad8e-e57075850617" providerId="ADAL" clId="{28C04B2D-F729-4A94-90B3-993992078EFB}" dt="2026-09-24T07:27:54.758" v="10895" actId="14100"/>
          <ac:spMkLst>
            <pc:docMk/>
            <pc:sldMk cId="1002655768" sldId="895"/>
            <ac:spMk id="2" creationId="{307942D8-3A46-35CC-4357-5A49D7A344AF}"/>
          </ac:spMkLst>
        </pc:spChg>
        <pc:spChg chg="mod">
          <ac:chgData name="Matthieu Souttre" userId="8925753c-5dbb-4ea9-ad8e-e57075850617" providerId="ADAL" clId="{28C04B2D-F729-4A94-90B3-993992078EFB}" dt="2026-09-24T07:27:48.238" v="10892" actId="20577"/>
          <ac:spMkLst>
            <pc:docMk/>
            <pc:sldMk cId="1002655768" sldId="895"/>
            <ac:spMk id="3" creationId="{4E192E74-E202-4D5F-8BCE-F6A84A2C09F3}"/>
          </ac:spMkLst>
        </pc:spChg>
        <pc:spChg chg="del mod">
          <ac:chgData name="Matthieu Souttre" userId="8925753c-5dbb-4ea9-ad8e-e57075850617" providerId="ADAL" clId="{28C04B2D-F729-4A94-90B3-993992078EFB}" dt="2026-09-24T07:27:49.843" v="10894"/>
          <ac:spMkLst>
            <pc:docMk/>
            <pc:sldMk cId="1002655768" sldId="895"/>
            <ac:spMk id="7" creationId="{4CA5F9E9-3393-CE37-36B4-99246A4F2760}"/>
          </ac:spMkLst>
        </pc:spChg>
        <pc:picChg chg="del">
          <ac:chgData name="Matthieu Souttre" userId="8925753c-5dbb-4ea9-ad8e-e57075850617" providerId="ADAL" clId="{28C04B2D-F729-4A94-90B3-993992078EFB}" dt="2026-09-24T07:26:18.283" v="10820" actId="478"/>
          <ac:picMkLst>
            <pc:docMk/>
            <pc:sldMk cId="1002655768" sldId="895"/>
            <ac:picMk id="6" creationId="{0B7A748D-A214-718C-EAB3-B33829F4F96B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5217D91D-D770-3245-AEE9-0F764CF7C78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7845A64-8B91-5D42-92C4-7CCD0D83F63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5C08D2-BB3F-A744-86F9-BE9BC1D073D1}" type="datetimeFigureOut">
              <a:rPr lang="fr-FR" smtClean="0"/>
              <a:t>24/09/2026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A019014-E6D7-134F-A2CF-E4D16FB3532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46DEDC8-D460-7641-97D0-1656EA67242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7E5D-0435-D64D-86C8-380E94F6930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18047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68E672-38AF-6848-A9F7-D2CCF0ED099D}" type="datetimeFigureOut">
              <a:rPr lang="fr-FR" smtClean="0"/>
              <a:t>24/09/2026</a:t>
            </a:fld>
            <a:endParaRPr lang="fr-FR"/>
          </a:p>
        </p:txBody>
      </p:sp>
      <p:sp>
        <p:nvSpPr>
          <p:cNvPr id="4" name="Espace réservé de l'image de diapositiv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DC21A3-8AB5-9749-9C9B-57A9DFFDD2C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25743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 diapositiv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DC21A3-8AB5-9749-9C9B-57A9DFFDD2C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81596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4" name="Google Shape;2144;p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45" name="Google Shape;2145;p9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dirty="0"/>
          </a:p>
        </p:txBody>
      </p:sp>
      <p:sp>
        <p:nvSpPr>
          <p:cNvPr id="2146" name="Google Shape;2146;p9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3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930ACC-E601-1CF6-EB69-59DFACD72B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10DAA5-15EC-B694-BDB5-85EEC8E85D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3EF2F4-6067-3302-52D4-D194AB5255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err="1"/>
              <a:t>Regionalization</a:t>
            </a:r>
            <a:r>
              <a:rPr lang="fr-CA" dirty="0"/>
              <a:t> = </a:t>
            </a:r>
            <a:r>
              <a:rPr lang="fr-CA" dirty="0" err="1"/>
              <a:t>adapt</a:t>
            </a:r>
            <a:r>
              <a:rPr lang="fr-CA" dirty="0"/>
              <a:t> LCI </a:t>
            </a:r>
            <a:r>
              <a:rPr lang="fr-CA" dirty="0" err="1"/>
              <a:t>datasets</a:t>
            </a:r>
            <a:r>
              <a:rPr lang="fr-CA" dirty="0"/>
              <a:t> to a </a:t>
            </a:r>
            <a:r>
              <a:rPr lang="fr-CA" dirty="0" err="1"/>
              <a:t>given</a:t>
            </a:r>
            <a:r>
              <a:rPr lang="fr-CA" dirty="0"/>
              <a:t> ESM </a:t>
            </a:r>
            <a:r>
              <a:rPr lang="fr-CA" dirty="0" err="1"/>
              <a:t>geography</a:t>
            </a:r>
            <a:endParaRPr lang="fr-CA" dirty="0"/>
          </a:p>
          <a:p>
            <a:r>
              <a:rPr lang="fr-CA" dirty="0"/>
              <a:t>Double-</a:t>
            </a:r>
            <a:r>
              <a:rPr lang="fr-CA" dirty="0" err="1"/>
              <a:t>counting</a:t>
            </a:r>
            <a:r>
              <a:rPr lang="fr-CA" dirty="0"/>
              <a:t> = in LCI </a:t>
            </a:r>
            <a:r>
              <a:rPr lang="fr-CA" dirty="0" err="1"/>
              <a:t>datasets</a:t>
            </a:r>
            <a:r>
              <a:rPr lang="fr-CA" dirty="0"/>
              <a:t>, </a:t>
            </a:r>
            <a:r>
              <a:rPr lang="fr-CA" dirty="0" err="1"/>
              <a:t>remove</a:t>
            </a:r>
            <a:r>
              <a:rPr lang="fr-CA" dirty="0"/>
              <a:t> flows </a:t>
            </a:r>
            <a:r>
              <a:rPr lang="fr-CA" dirty="0" err="1"/>
              <a:t>that</a:t>
            </a:r>
            <a:r>
              <a:rPr lang="fr-CA" dirty="0"/>
              <a:t> are </a:t>
            </a:r>
            <a:r>
              <a:rPr lang="fr-CA" dirty="0" err="1"/>
              <a:t>both</a:t>
            </a:r>
            <a:r>
              <a:rPr lang="fr-CA" dirty="0"/>
              <a:t> in the ESM and in LCI </a:t>
            </a:r>
            <a:r>
              <a:rPr lang="fr-CA" dirty="0" err="1"/>
              <a:t>datasets</a:t>
            </a:r>
            <a:r>
              <a:rPr lang="fr-CA" dirty="0"/>
              <a:t> (e.g., </a:t>
            </a:r>
            <a:r>
              <a:rPr lang="fr-CA" dirty="0" err="1"/>
              <a:t>energy</a:t>
            </a:r>
            <a:r>
              <a:rPr lang="fr-CA" dirty="0"/>
              <a:t> flows)</a:t>
            </a:r>
          </a:p>
          <a:p>
            <a:r>
              <a:rPr lang="fr-CA" dirty="0" err="1"/>
              <a:t>Harmonization</a:t>
            </a:r>
            <a:r>
              <a:rPr lang="fr-CA" dirty="0"/>
              <a:t> = </a:t>
            </a:r>
            <a:r>
              <a:rPr lang="fr-CA" dirty="0" err="1"/>
              <a:t>align</a:t>
            </a:r>
            <a:r>
              <a:rPr lang="fr-CA" dirty="0"/>
              <a:t> the </a:t>
            </a:r>
            <a:r>
              <a:rPr lang="fr-CA" dirty="0" err="1"/>
              <a:t>technological</a:t>
            </a:r>
            <a:r>
              <a:rPr lang="fr-CA" dirty="0"/>
              <a:t> </a:t>
            </a:r>
            <a:r>
              <a:rPr lang="fr-CA" dirty="0" err="1"/>
              <a:t>parameters</a:t>
            </a:r>
            <a:r>
              <a:rPr lang="fr-CA" dirty="0"/>
              <a:t> of technologies in ESM and LCI </a:t>
            </a:r>
            <a:r>
              <a:rPr lang="fr-CA" dirty="0" err="1"/>
              <a:t>datasets</a:t>
            </a:r>
            <a:r>
              <a:rPr lang="fr-CA" dirty="0"/>
              <a:t> (e.g., </a:t>
            </a:r>
            <a:r>
              <a:rPr lang="fr-CA" dirty="0" err="1"/>
              <a:t>efficiency</a:t>
            </a:r>
            <a:r>
              <a:rPr lang="fr-CA" dirty="0"/>
              <a:t>, </a:t>
            </a:r>
            <a:r>
              <a:rPr lang="fr-CA" dirty="0" err="1"/>
              <a:t>lifetime</a:t>
            </a:r>
            <a:r>
              <a:rPr lang="fr-CA" dirty="0"/>
              <a:t>, </a:t>
            </a:r>
            <a:r>
              <a:rPr lang="fr-CA" dirty="0" err="1"/>
              <a:t>capacity</a:t>
            </a:r>
            <a:r>
              <a:rPr lang="fr-CA" dirty="0"/>
              <a:t> </a:t>
            </a:r>
            <a:r>
              <a:rPr lang="fr-CA" dirty="0" err="1"/>
              <a:t>factors</a:t>
            </a:r>
            <a:r>
              <a:rPr lang="fr-CA" dirty="0"/>
              <a:t>, etc.)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CF88B5-1519-F0A6-A8B3-D3D672B266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DC21A3-8AB5-9749-9C9B-57A9DFFDD2C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6825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FF0CB0-B652-E8DF-B551-BE11BD8DF5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148055-4705-B662-3E74-43412B79F6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BF3CA6-C94E-ADFF-EED9-9E4F465E3F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A588DA-DD00-FB2F-437B-6922620B25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DC21A3-8AB5-9749-9C9B-57A9DFFDD2C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03154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DC21A3-8AB5-9749-9C9B-57A9DFFDD2C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1895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FFBE78-727F-0A04-1815-462C2C95A0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580E0D-F1BD-C20D-A395-EA4A0760EA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FBB416-A4C7-6127-6D20-9B9AED98E7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A569E1-A217-7C0F-B5E5-0FD6D4FD0D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DC21A3-8AB5-9749-9C9B-57A9DFFDD2C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77196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DC21A3-8AB5-9749-9C9B-57A9DFFDD2C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0202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DC21A3-8AB5-9749-9C9B-57A9DFFDD2C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22098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ED0511-8BBB-5678-788C-E30D38A66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9AFE41-4AF8-15BC-A992-F3D0334933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54BA79-F4AE-6FFF-C703-2688952AFC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8E3172-0003-46A1-40CB-704C9D931E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DC21A3-8AB5-9749-9C9B-57A9DFFDD2C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08535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400733-F253-870F-5C02-8090347F5E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D92E44-D35C-4E8B-84E0-627CC6F381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6CF401-7EB0-4730-85D5-77EA4086AA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47594F-2782-87D7-F94A-B676E721AE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DC21A3-8AB5-9749-9C9B-57A9DFFDD2C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62525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1567D3-EFC7-C391-D131-531337CF91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F5D48D-2BC1-6F02-3A05-92FAA53A1F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595577-0549-B3A5-B3E5-3634DEE77B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17F84B-7A71-FFA9-6152-36440E1F5F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DC21A3-8AB5-9749-9C9B-57A9DFFDD2C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06315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DC21A3-8AB5-9749-9C9B-57A9DFFDD2C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9577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925746-0E97-7FDD-C76F-382CA542BD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369EF3-7A14-3EED-3C4F-2ABEBB237F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ADB7F1-230A-81F2-3F76-50D407C64D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4E9DFB-51F1-5B5E-0EE0-DE6044671E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DC21A3-8AB5-9749-9C9B-57A9DFFDD2C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0343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0" dirty="0"/>
              <a:t>Time dimension </a:t>
            </a:r>
            <a:r>
              <a:rPr lang="en-US" noProof="0" dirty="0">
                <a:sym typeface="Wingdings" panose="05000000000000000000" pitchFamily="2" charset="2"/>
              </a:rPr>
              <a:t> we allocate (1 / lifetime) of the impact of energy infrastructures being installed to the current year y. </a:t>
            </a:r>
            <a:endParaRPr lang="en-US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DC21A3-8AB5-9749-9C9B-57A9DFFDD2CD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39128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ce réservé pour une image  2">
            <a:extLst>
              <a:ext uri="{FF2B5EF4-FFF2-40B4-BE49-F238E27FC236}">
                <a16:creationId xmlns:a16="http://schemas.microsoft.com/office/drawing/2014/main" id="{8DEA35AE-7BC5-8F4C-A4CC-6866762E5F31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0" y="0"/>
            <a:ext cx="12192000" cy="6857999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fr-FR" dirty="0"/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A4DE17B5-4011-EE4B-B419-18637861F9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861200" y="3871913"/>
            <a:ext cx="5530850" cy="381000"/>
          </a:xfrm>
          <a:prstGeom prst="rect">
            <a:avLst/>
          </a:prstGeom>
        </p:spPr>
        <p:txBody>
          <a:bodyPr lIns="0" tIns="0" rIns="0" bIns="0"/>
          <a:lstStyle>
            <a:lvl1pPr>
              <a:buNone/>
              <a:defRPr sz="16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185E15E8-B864-6444-B0E9-462A9BF53A6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860550" y="1955804"/>
            <a:ext cx="5529263" cy="1519501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ts val="4000"/>
              </a:lnSpc>
              <a:buNone/>
              <a:defRPr sz="4000" b="1"/>
            </a:lvl1pPr>
            <a:lvl2pPr indent="0">
              <a:lnSpc>
                <a:spcPts val="3360"/>
              </a:lnSpc>
              <a:buNone/>
              <a:defRPr/>
            </a:lvl2pPr>
            <a:lvl3pPr indent="0">
              <a:lnSpc>
                <a:spcPts val="3360"/>
              </a:lnSpc>
              <a:buNone/>
              <a:defRPr/>
            </a:lvl3pPr>
            <a:lvl4pPr indent="0">
              <a:lnSpc>
                <a:spcPts val="3360"/>
              </a:lnSpc>
              <a:buNone/>
              <a:defRPr/>
            </a:lvl4pPr>
            <a:lvl5pPr indent="0">
              <a:lnSpc>
                <a:spcPts val="3360"/>
              </a:lnSpc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73446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seul 16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B5767CB-93AC-734E-B27F-5D404DF59CEB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524328" y="1447592"/>
            <a:ext cx="10963874" cy="432138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CA" dirty="0"/>
              <a:t>Cliquez pour modifier le texte</a:t>
            </a:r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D06EFA2A-F15A-8B46-973E-809EDF269D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7" y="296864"/>
            <a:ext cx="10404109" cy="647700"/>
          </a:xfrm>
          <a:prstGeom prst="rect">
            <a:avLst/>
          </a:prstGeom>
        </p:spPr>
        <p:txBody>
          <a:bodyPr lIns="0" anchor="b">
            <a:noAutofit/>
          </a:bodyPr>
          <a:lstStyle>
            <a:lvl1pPr>
              <a:lnSpc>
                <a:spcPts val="2800"/>
              </a:lnSpc>
              <a:defRPr sz="2600"/>
            </a:lvl1pPr>
          </a:lstStyle>
          <a:p>
            <a:r>
              <a:rPr lang="fr-CA" dirty="0"/>
              <a:t>Cliquez pour modifier le titre de la page</a:t>
            </a:r>
            <a:endParaRPr lang="fr-FR" dirty="0"/>
          </a:p>
        </p:txBody>
      </p:sp>
      <p:pic>
        <p:nvPicPr>
          <p:cNvPr id="8" name="Image 5">
            <a:extLst>
              <a:ext uri="{FF2B5EF4-FFF2-40B4-BE49-F238E27FC236}">
                <a16:creationId xmlns:a16="http://schemas.microsoft.com/office/drawing/2014/main" id="{938EC3AD-BD41-6647-9C33-60EEC95FF5E3}"/>
              </a:ext>
            </a:extLst>
          </p:cNvPr>
          <p:cNvPicPr>
            <a:picLocks noChangeAspect="1"/>
          </p:cNvPicPr>
          <p:nvPr userDrawn="1"/>
        </p:nvPicPr>
        <p:blipFill>
          <a:blip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24328" y="1108109"/>
            <a:ext cx="946416" cy="143197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9F078567-CBAA-9948-983A-843BBB390AE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11130888" y="302250"/>
            <a:ext cx="720000" cy="720000"/>
          </a:xfrm>
          <a:prstGeom prst="rect">
            <a:avLst/>
          </a:prstGeom>
        </p:spPr>
      </p:pic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1604DB8-1052-6B41-88B9-02D2CE8E4F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599" y="6472607"/>
            <a:ext cx="412750" cy="76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1"/>
                </a:solidFill>
              </a:defRPr>
            </a:lvl1pPr>
          </a:lstStyle>
          <a:p>
            <a:fld id="{E952A9B3-008F-B742-9D76-F6B4A57BA6D8}" type="slidenum">
              <a:rPr lang="fr-FR" smtClean="0"/>
              <a:pPr/>
              <a:t>‹#›</a:t>
            </a:fld>
            <a:endParaRPr lang="fr-FR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AF4FFF4F-4972-B447-B6A2-391991B2025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4588" y="5846581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111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B5767CB-93AC-734E-B27F-5D404DF59CEB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524328" y="1447592"/>
            <a:ext cx="10963874" cy="432138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CA" dirty="0"/>
              <a:t>Cliquez pour modifier le texte</a:t>
            </a:r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D06EFA2A-F15A-8B46-973E-809EDF269D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7" y="296864"/>
            <a:ext cx="10404109" cy="647700"/>
          </a:xfrm>
          <a:prstGeom prst="rect">
            <a:avLst/>
          </a:prstGeom>
        </p:spPr>
        <p:txBody>
          <a:bodyPr lIns="0" anchor="b">
            <a:noAutofit/>
          </a:bodyPr>
          <a:lstStyle>
            <a:lvl1pPr>
              <a:lnSpc>
                <a:spcPts val="2800"/>
              </a:lnSpc>
              <a:defRPr sz="2600"/>
            </a:lvl1pPr>
          </a:lstStyle>
          <a:p>
            <a:r>
              <a:rPr lang="fr-CA" dirty="0"/>
              <a:t>Cliquez pour modifier le titre de la page</a:t>
            </a:r>
            <a:endParaRPr lang="fr-FR" dirty="0"/>
          </a:p>
        </p:txBody>
      </p:sp>
      <p:pic>
        <p:nvPicPr>
          <p:cNvPr id="8" name="Image 5">
            <a:extLst>
              <a:ext uri="{FF2B5EF4-FFF2-40B4-BE49-F238E27FC236}">
                <a16:creationId xmlns:a16="http://schemas.microsoft.com/office/drawing/2014/main" id="{938EC3AD-BD41-6647-9C33-60EEC95FF5E3}"/>
              </a:ext>
            </a:extLst>
          </p:cNvPr>
          <p:cNvPicPr>
            <a:picLocks noChangeAspect="1"/>
          </p:cNvPicPr>
          <p:nvPr userDrawn="1"/>
        </p:nvPicPr>
        <p:blipFill>
          <a:blip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24328" y="1108109"/>
            <a:ext cx="946416" cy="143197"/>
          </a:xfrm>
          <a:prstGeom prst="rect">
            <a:avLst/>
          </a:prstGeom>
        </p:spPr>
      </p:pic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1604DB8-1052-6B41-88B9-02D2CE8E4F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599" y="6472607"/>
            <a:ext cx="412750" cy="76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1"/>
                </a:solidFill>
              </a:defRPr>
            </a:lvl1pPr>
          </a:lstStyle>
          <a:p>
            <a:fld id="{E952A9B3-008F-B742-9D76-F6B4A57BA6D8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11110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avec image rectang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F71EBF8-5435-1347-B1DE-12E1D0E4FB15}"/>
              </a:ext>
            </a:extLst>
          </p:cNvPr>
          <p:cNvSpPr>
            <a:spLocks noGrp="1" noChangeAspect="1"/>
          </p:cNvSpPr>
          <p:nvPr>
            <p:ph type="pic" idx="1" hasCustomPrompt="1"/>
          </p:nvPr>
        </p:nvSpPr>
        <p:spPr>
          <a:xfrm>
            <a:off x="4877180" y="657143"/>
            <a:ext cx="6619495" cy="447437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dirty="0"/>
              <a:t>Cliquez sur l'icône pour ajouter une image format 1520 x 1028 px</a:t>
            </a:r>
            <a:endParaRPr lang="fr-FR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B5767CB-93AC-734E-B27F-5D404DF59CEB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524328" y="2501689"/>
            <a:ext cx="3922789" cy="309058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CA" dirty="0"/>
              <a:t>Cliquez pour modifier le texte</a:t>
            </a:r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D06EFA2A-F15A-8B46-973E-809EDF269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664399"/>
            <a:ext cx="3931179" cy="1135525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endParaRPr lang="fr-FR" dirty="0"/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D805F5E0-01DE-8D44-B282-5D968B13BCC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877180" y="5381993"/>
            <a:ext cx="6611022" cy="477837"/>
          </a:xfrm>
          <a:prstGeom prst="rect">
            <a:avLst/>
          </a:prstGeom>
        </p:spPr>
        <p:txBody>
          <a:bodyPr wrap="square" lIns="0" tIns="0" rIns="0" bIns="0"/>
          <a:lstStyle>
            <a:lvl1pPr marL="0" indent="0" algn="l">
              <a:buFontTx/>
              <a:buNone/>
              <a:defRPr sz="1100"/>
            </a:lvl1pPr>
            <a:lvl2pPr algn="l">
              <a:buNone/>
              <a:defRPr sz="1100"/>
            </a:lvl2pPr>
            <a:lvl3pPr algn="l">
              <a:buNone/>
              <a:defRPr sz="1100"/>
            </a:lvl3pPr>
            <a:lvl4pPr algn="l">
              <a:buNone/>
              <a:defRPr sz="1100"/>
            </a:lvl4pPr>
            <a:lvl5pPr algn="l">
              <a:buNone/>
              <a:defRPr sz="1100"/>
            </a:lvl5pPr>
          </a:lstStyle>
          <a:p>
            <a:pPr lvl="0"/>
            <a:r>
              <a:rPr lang="fr-CA" dirty="0"/>
              <a:t>Cliquez pour modifier la source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4E8E2BE6-0145-8F49-8BDE-D026E4AFD6E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11130888" y="302250"/>
            <a:ext cx="720000" cy="720000"/>
          </a:xfrm>
          <a:prstGeom prst="rect">
            <a:avLst/>
          </a:prstGeom>
        </p:spPr>
      </p:pic>
      <p:pic>
        <p:nvPicPr>
          <p:cNvPr id="14" name="Image 5">
            <a:extLst>
              <a:ext uri="{FF2B5EF4-FFF2-40B4-BE49-F238E27FC236}">
                <a16:creationId xmlns:a16="http://schemas.microsoft.com/office/drawing/2014/main" id="{0539FAAF-81E1-934E-BE24-CDB5949638B0}"/>
              </a:ext>
            </a:extLst>
          </p:cNvPr>
          <p:cNvPicPr>
            <a:picLocks noChangeAspect="1"/>
          </p:cNvPicPr>
          <p:nvPr userDrawn="1"/>
        </p:nvPicPr>
        <p:blipFill>
          <a:blip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24328" y="1993633"/>
            <a:ext cx="946416" cy="143197"/>
          </a:xfrm>
          <a:prstGeom prst="rect">
            <a:avLst/>
          </a:prstGeom>
        </p:spPr>
      </p:pic>
      <p:sp>
        <p:nvSpPr>
          <p:cNvPr id="11" name="Espace réservé du numéro de diapositive 5">
            <a:extLst>
              <a:ext uri="{FF2B5EF4-FFF2-40B4-BE49-F238E27FC236}">
                <a16:creationId xmlns:a16="http://schemas.microsoft.com/office/drawing/2014/main" id="{1C6579C5-13F4-7A4C-841B-DB3C661876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599" y="6472607"/>
            <a:ext cx="412750" cy="76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1"/>
                </a:solidFill>
              </a:defRPr>
            </a:lvl1pPr>
          </a:lstStyle>
          <a:p>
            <a:fld id="{E952A9B3-008F-B742-9D76-F6B4A57BA6D8}" type="slidenum">
              <a:rPr lang="fr-FR" smtClean="0"/>
              <a:pPr/>
              <a:t>‹#›</a:t>
            </a:fld>
            <a:endParaRPr lang="fr-FR" dirty="0"/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4D760B49-645A-1141-9821-BE7F791DB31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4588" y="5846581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203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69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_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5">
            <a:extLst>
              <a:ext uri="{FF2B5EF4-FFF2-40B4-BE49-F238E27FC236}">
                <a16:creationId xmlns:a16="http://schemas.microsoft.com/office/drawing/2014/main" id="{FFDBA06A-B773-2345-AEB5-0ABD47B31D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7" y="519454"/>
            <a:ext cx="10980737" cy="425109"/>
          </a:xfrm>
        </p:spPr>
        <p:txBody>
          <a:bodyPr lIns="0" anchor="b">
            <a:noAutofit/>
          </a:bodyPr>
          <a:lstStyle>
            <a:lvl1pPr>
              <a:lnSpc>
                <a:spcPts val="2800"/>
              </a:lnSpc>
              <a:defRPr sz="2600"/>
            </a:lvl1pPr>
          </a:lstStyle>
          <a:p>
            <a:r>
              <a:rPr lang="fr-CA" dirty="0"/>
              <a:t>Cliquez pour modifier le titre de la page</a:t>
            </a:r>
            <a:endParaRPr lang="fr-FR" dirty="0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096C9258-07A8-A243-814E-DC4CD9D3132C}"/>
              </a:ext>
            </a:extLst>
          </p:cNvPr>
          <p:cNvSpPr txBox="1">
            <a:spLocks/>
          </p:cNvSpPr>
          <p:nvPr userDrawn="1"/>
        </p:nvSpPr>
        <p:spPr>
          <a:xfrm>
            <a:off x="144388" y="6427446"/>
            <a:ext cx="412750" cy="76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9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952A9B3-008F-B742-9D76-F6B4A57BA6D8}" type="slidenum">
              <a:rPr lang="fr-FR" smtClean="0"/>
              <a:pPr/>
              <a:t>‹#›</a:t>
            </a:fld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32BE759-B09D-4745-973C-891210E2E59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0038" y="5840300"/>
            <a:ext cx="669925" cy="66992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71FB4D1-58D9-B54B-A084-BF92058A4A8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11191038" y="296238"/>
            <a:ext cx="666000" cy="666000"/>
          </a:xfrm>
          <a:prstGeom prst="rect">
            <a:avLst/>
          </a:prstGeom>
        </p:spPr>
      </p:pic>
      <p:pic>
        <p:nvPicPr>
          <p:cNvPr id="2" name="Image 5">
            <a:extLst>
              <a:ext uri="{FF2B5EF4-FFF2-40B4-BE49-F238E27FC236}">
                <a16:creationId xmlns:a16="http://schemas.microsoft.com/office/drawing/2014/main" id="{2955C4AE-62B6-1AB9-E010-DC50D74D1725}"/>
              </a:ext>
            </a:extLst>
          </p:cNvPr>
          <p:cNvPicPr>
            <a:picLocks noChangeAspect="1"/>
          </p:cNvPicPr>
          <p:nvPr userDrawn="1"/>
        </p:nvPicPr>
        <p:blipFill>
          <a:blip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24328" y="1108109"/>
            <a:ext cx="946416" cy="143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890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7265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Section Bourgogn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06C5CE9-2E64-3B47-9C49-F372540C5A9C}"/>
              </a:ext>
            </a:extLst>
          </p:cNvPr>
          <p:cNvSpPr/>
          <p:nvPr userDrawn="1"/>
        </p:nvSpPr>
        <p:spPr>
          <a:xfrm>
            <a:off x="0" y="0"/>
            <a:ext cx="6858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14" name="Espace réservé pour une image  2">
            <a:extLst>
              <a:ext uri="{FF2B5EF4-FFF2-40B4-BE49-F238E27FC236}">
                <a16:creationId xmlns:a16="http://schemas.microsoft.com/office/drawing/2014/main" id="{8DEA35AE-7BC5-8F4C-A4CC-6866762E5F31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6858000" y="0"/>
            <a:ext cx="5334000" cy="6857999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/>
              <a:t>Cliquez sur l'icône pour ajouter une image</a:t>
            </a:r>
            <a:endParaRPr lang="fr-FR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C75021E-A311-774E-B621-410934718E4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04000" y="2051999"/>
            <a:ext cx="4680000" cy="15444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algn="l">
              <a:lnSpc>
                <a:spcPts val="4000"/>
              </a:lnSpc>
              <a:spcBef>
                <a:spcPts val="0"/>
              </a:spcBef>
              <a:defRPr sz="3600" b="1" i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fr-CA" dirty="0"/>
              <a:t>Modifier le titre </a:t>
            </a:r>
            <a:br>
              <a:rPr lang="fr-CA" dirty="0"/>
            </a:br>
            <a:r>
              <a:rPr lang="fr-CA" dirty="0"/>
              <a:t>de la section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759ECD2-3F79-9A40-B662-D50FAA40D0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04000" y="4082708"/>
            <a:ext cx="4680000" cy="2492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fr-CA" dirty="0"/>
              <a:t>Cliquez pour modifier le sous-titre</a:t>
            </a:r>
            <a:endParaRPr lang="fr-FR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CEC7B772-8B5A-C74A-9139-1B82C5B041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5400000">
            <a:off x="709839" y="743177"/>
            <a:ext cx="1260689" cy="1260689"/>
          </a:xfrm>
          <a:prstGeom prst="rect">
            <a:avLst/>
          </a:prstGeom>
        </p:spPr>
      </p:pic>
      <p:pic>
        <p:nvPicPr>
          <p:cNvPr id="10" name="Graphique 9">
            <a:extLst>
              <a:ext uri="{FF2B5EF4-FFF2-40B4-BE49-F238E27FC236}">
                <a16:creationId xmlns:a16="http://schemas.microsoft.com/office/drawing/2014/main" id="{E3FF08D1-D806-9A4F-A387-655E244E803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478" y="5923262"/>
            <a:ext cx="1224000" cy="695682"/>
          </a:xfrm>
          <a:prstGeom prst="rect">
            <a:avLst/>
          </a:prstGeom>
        </p:spPr>
      </p:pic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E041965-F408-87E8-3B36-B6DB584138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7175" y="6455802"/>
            <a:ext cx="412750" cy="76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1"/>
                </a:solidFill>
              </a:defRPr>
            </a:lvl1pPr>
          </a:lstStyle>
          <a:p>
            <a:fld id="{E952A9B3-008F-B742-9D76-F6B4A57BA6D8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22283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exte seul 16pt bleu">
  <p:cSld name="3_Texte seul 16pt bleu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07"/>
          <p:cNvSpPr txBox="1">
            <a:spLocks noGrp="1"/>
          </p:cNvSpPr>
          <p:nvPr>
            <p:ph type="body" idx="1"/>
          </p:nvPr>
        </p:nvSpPr>
        <p:spPr>
          <a:xfrm>
            <a:off x="524328" y="1447592"/>
            <a:ext cx="10963874" cy="43213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9" name="Google Shape;59;p107"/>
          <p:cNvSpPr txBox="1">
            <a:spLocks noGrp="1"/>
          </p:cNvSpPr>
          <p:nvPr>
            <p:ph type="title"/>
          </p:nvPr>
        </p:nvSpPr>
        <p:spPr>
          <a:xfrm>
            <a:off x="515937" y="296864"/>
            <a:ext cx="10404109" cy="6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Autofit/>
          </a:bodyPr>
          <a:lstStyle>
            <a:lvl1pPr marR="0" lvl="0" algn="l" rtl="0">
              <a:lnSpc>
                <a:spcPct val="107692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pic>
        <p:nvPicPr>
          <p:cNvPr id="60" name="Google Shape;60;p10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24328" y="1108109"/>
            <a:ext cx="946416" cy="1431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0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>
            <a:off x="11130888" y="302250"/>
            <a:ext cx="720000" cy="7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07"/>
          <p:cNvSpPr txBox="1">
            <a:spLocks noGrp="1"/>
          </p:cNvSpPr>
          <p:nvPr>
            <p:ph type="sldNum" idx="12"/>
          </p:nvPr>
        </p:nvSpPr>
        <p:spPr>
          <a:xfrm>
            <a:off x="172599" y="6472607"/>
            <a:ext cx="412750" cy="766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  <p:pic>
        <p:nvPicPr>
          <p:cNvPr id="63" name="Google Shape;63;p10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4588" y="5846581"/>
            <a:ext cx="720000" cy="72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8579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Blanc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ce réservé pour une image  2">
            <a:extLst>
              <a:ext uri="{FF2B5EF4-FFF2-40B4-BE49-F238E27FC236}">
                <a16:creationId xmlns:a16="http://schemas.microsoft.com/office/drawing/2014/main" id="{8DEA35AE-7BC5-8F4C-A4CC-6866762E5F31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6858000" y="0"/>
            <a:ext cx="5334000" cy="6857999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dirty="0"/>
              <a:t>Cliquez sur l'icône pour ajouter une image</a:t>
            </a:r>
            <a:endParaRPr lang="fr-FR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C75021E-A311-774E-B621-410934718E4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04000" y="2003867"/>
            <a:ext cx="4680000" cy="1546064"/>
          </a:xfrm>
          <a:prstGeom prst="rect">
            <a:avLst/>
          </a:prstGeom>
        </p:spPr>
        <p:txBody>
          <a:bodyPr wrap="square" lIns="0" tIns="0" rIns="0" bIns="0" anchor="b">
            <a:noAutofit/>
          </a:bodyPr>
          <a:lstStyle>
            <a:lvl1pPr marL="0" algn="l">
              <a:lnSpc>
                <a:spcPts val="4000"/>
              </a:lnSpc>
              <a:spcBef>
                <a:spcPts val="0"/>
              </a:spcBef>
              <a:defRPr sz="36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fr-CA" dirty="0"/>
              <a:t>Modifier le titre </a:t>
            </a:r>
            <a:br>
              <a:rPr lang="fr-CA" dirty="0"/>
            </a:br>
            <a:r>
              <a:rPr lang="fr-CA" dirty="0"/>
              <a:t>de la section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759ECD2-3F79-9A40-B662-D50FAA40D0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04000" y="3820774"/>
            <a:ext cx="4680000" cy="2492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fr-CA" dirty="0"/>
              <a:t>Cliquez pour modifier le sous-titre</a:t>
            </a:r>
            <a:endParaRPr lang="fr-FR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CEC7B772-8B5A-C74A-9139-1B82C5B041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5400000">
            <a:off x="709839" y="743177"/>
            <a:ext cx="1260689" cy="126068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D302D6B-8255-184A-A631-CD1E3C29AB6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695325" y="6076878"/>
            <a:ext cx="900000" cy="371801"/>
          </a:xfrm>
          <a:prstGeom prst="rect">
            <a:avLst/>
          </a:prstGeom>
        </p:spPr>
      </p:pic>
      <p:sp>
        <p:nvSpPr>
          <p:cNvPr id="10" name="Espace réservé du numéro de diapositive 5">
            <a:extLst>
              <a:ext uri="{FF2B5EF4-FFF2-40B4-BE49-F238E27FC236}">
                <a16:creationId xmlns:a16="http://schemas.microsoft.com/office/drawing/2014/main" id="{2A48F86F-8594-CAE4-48B9-88F625B43A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7175" y="6455802"/>
            <a:ext cx="412750" cy="76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1"/>
                </a:solidFill>
              </a:defRPr>
            </a:lvl1pPr>
          </a:lstStyle>
          <a:p>
            <a:fld id="{E952A9B3-008F-B742-9D76-F6B4A57BA6D8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53296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Bleu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06C5CE9-2E64-3B47-9C49-F372540C5A9C}"/>
              </a:ext>
            </a:extLst>
          </p:cNvPr>
          <p:cNvSpPr/>
          <p:nvPr userDrawn="1"/>
        </p:nvSpPr>
        <p:spPr>
          <a:xfrm>
            <a:off x="0" y="0"/>
            <a:ext cx="6858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14" name="Espace réservé pour une image  2">
            <a:extLst>
              <a:ext uri="{FF2B5EF4-FFF2-40B4-BE49-F238E27FC236}">
                <a16:creationId xmlns:a16="http://schemas.microsoft.com/office/drawing/2014/main" id="{8DEA35AE-7BC5-8F4C-A4CC-6866762E5F31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6858000" y="0"/>
            <a:ext cx="5334000" cy="6857999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/>
              <a:t>Cliquez sur l'icône pour ajouter une image</a:t>
            </a:r>
            <a:endParaRPr lang="fr-FR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C75021E-A311-774E-B621-410934718E4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04000" y="2051999"/>
            <a:ext cx="4680000" cy="15444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algn="l">
              <a:lnSpc>
                <a:spcPts val="4000"/>
              </a:lnSpc>
              <a:spcBef>
                <a:spcPts val="0"/>
              </a:spcBef>
              <a:defRPr sz="3600" b="1" i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fr-CA" dirty="0"/>
              <a:t>Modifier le titre </a:t>
            </a:r>
            <a:br>
              <a:rPr lang="fr-CA" dirty="0"/>
            </a:br>
            <a:r>
              <a:rPr lang="fr-CA" dirty="0"/>
              <a:t>de la section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759ECD2-3F79-9A40-B662-D50FAA40D0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04000" y="4090023"/>
            <a:ext cx="4680000" cy="2492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fr-CA" dirty="0"/>
              <a:t>Cliquez pour modifier le sous-titre</a:t>
            </a:r>
            <a:endParaRPr lang="fr-FR" dirty="0"/>
          </a:p>
        </p:txBody>
      </p:sp>
      <p:pic>
        <p:nvPicPr>
          <p:cNvPr id="9" name="Graphique 8">
            <a:extLst>
              <a:ext uri="{FF2B5EF4-FFF2-40B4-BE49-F238E27FC236}">
                <a16:creationId xmlns:a16="http://schemas.microsoft.com/office/drawing/2014/main" id="{F36B0C54-CBC9-DF44-9CC4-85486993D80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23478" y="5923262"/>
            <a:ext cx="1224000" cy="695682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CEC7B772-8B5A-C74A-9139-1B82C5B0418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5400000">
            <a:off x="709839" y="743177"/>
            <a:ext cx="1260689" cy="1260689"/>
          </a:xfrm>
          <a:prstGeom prst="rect">
            <a:avLst/>
          </a:prstGeom>
        </p:spPr>
      </p:pic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A2DFF45-533A-22CA-07B3-4419D54FFB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7175" y="6455802"/>
            <a:ext cx="412750" cy="76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1"/>
                </a:solidFill>
              </a:defRPr>
            </a:lvl1pPr>
          </a:lstStyle>
          <a:p>
            <a:fld id="{E952A9B3-008F-B742-9D76-F6B4A57BA6D8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44824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Bleu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06C5CE9-2E64-3B47-9C49-F372540C5A9C}"/>
              </a:ext>
            </a:extLst>
          </p:cNvPr>
          <p:cNvSpPr/>
          <p:nvPr userDrawn="1"/>
        </p:nvSpPr>
        <p:spPr>
          <a:xfrm>
            <a:off x="6858000" y="-1"/>
            <a:ext cx="533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C75021E-A311-774E-B621-410934718E4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04000" y="2051999"/>
            <a:ext cx="4680000" cy="15444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algn="l">
              <a:lnSpc>
                <a:spcPts val="4000"/>
              </a:lnSpc>
              <a:spcBef>
                <a:spcPts val="0"/>
              </a:spcBef>
              <a:defRPr sz="3600" b="1" i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fr-CA" dirty="0"/>
              <a:t>Modifier le titre </a:t>
            </a:r>
            <a:br>
              <a:rPr lang="fr-CA" dirty="0"/>
            </a:br>
            <a:r>
              <a:rPr lang="fr-CA" dirty="0"/>
              <a:t>de la section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759ECD2-3F79-9A40-B662-D50FAA40D0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04000" y="4090023"/>
            <a:ext cx="4680000" cy="2492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fr-CA" dirty="0"/>
              <a:t>Cliquez pour modifier le sous-titre</a:t>
            </a:r>
            <a:endParaRPr lang="fr-FR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CEC7B772-8B5A-C74A-9139-1B82C5B041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5400000">
            <a:off x="709839" y="743177"/>
            <a:ext cx="1260689" cy="1260689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6BF59EC-2AA6-FC05-83A0-422418A38C2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695325" y="6076878"/>
            <a:ext cx="900000" cy="371801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14E4A61D-49E0-5C5A-FFE9-0EA24308F80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6200000">
            <a:off x="10595175" y="5187990"/>
            <a:ext cx="1260689" cy="1260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297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Orang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06C5CE9-2E64-3B47-9C49-F372540C5A9C}"/>
              </a:ext>
            </a:extLst>
          </p:cNvPr>
          <p:cNvSpPr/>
          <p:nvPr userDrawn="1"/>
        </p:nvSpPr>
        <p:spPr>
          <a:xfrm>
            <a:off x="0" y="0"/>
            <a:ext cx="6858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Espace réservé pour une image  2">
            <a:extLst>
              <a:ext uri="{FF2B5EF4-FFF2-40B4-BE49-F238E27FC236}">
                <a16:creationId xmlns:a16="http://schemas.microsoft.com/office/drawing/2014/main" id="{8DEA35AE-7BC5-8F4C-A4CC-6866762E5F31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6858000" y="0"/>
            <a:ext cx="5334000" cy="6857999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/>
              <a:t>Cliquez sur l'icône pour ajouter une image</a:t>
            </a:r>
            <a:endParaRPr lang="fr-FR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C75021E-A311-774E-B621-410934718E4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04000" y="2051999"/>
            <a:ext cx="4680000" cy="15444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algn="l">
              <a:lnSpc>
                <a:spcPts val="4000"/>
              </a:lnSpc>
              <a:spcBef>
                <a:spcPts val="0"/>
              </a:spcBef>
              <a:defRPr sz="3600" b="1" i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fr-CA" dirty="0"/>
              <a:t>Modifier le titre </a:t>
            </a:r>
            <a:br>
              <a:rPr lang="fr-CA" dirty="0"/>
            </a:br>
            <a:r>
              <a:rPr lang="fr-CA" dirty="0"/>
              <a:t>de la section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759ECD2-3F79-9A40-B662-D50FAA40D0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04000" y="4082708"/>
            <a:ext cx="4680000" cy="2492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fr-CA" dirty="0"/>
              <a:t>Cliquez pour modifier le sous-titre</a:t>
            </a:r>
            <a:endParaRPr lang="fr-FR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CEC7B772-8B5A-C74A-9139-1B82C5B041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5400000">
            <a:off x="709839" y="743177"/>
            <a:ext cx="1260689" cy="1260689"/>
          </a:xfrm>
          <a:prstGeom prst="rect">
            <a:avLst/>
          </a:prstGeom>
        </p:spPr>
      </p:pic>
      <p:pic>
        <p:nvPicPr>
          <p:cNvPr id="12" name="Graphique 11">
            <a:extLst>
              <a:ext uri="{FF2B5EF4-FFF2-40B4-BE49-F238E27FC236}">
                <a16:creationId xmlns:a16="http://schemas.microsoft.com/office/drawing/2014/main" id="{2E8CA17D-4E6B-FF4E-80C5-A818A1E01FD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478" y="5923262"/>
            <a:ext cx="1224000" cy="695682"/>
          </a:xfrm>
          <a:prstGeom prst="rect">
            <a:avLst/>
          </a:prstGeom>
        </p:spPr>
      </p:pic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43C5A7-70D9-C3DD-1C5D-510B6D5F98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7175" y="6455802"/>
            <a:ext cx="412750" cy="76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1"/>
                </a:solidFill>
              </a:defRPr>
            </a:lvl1pPr>
          </a:lstStyle>
          <a:p>
            <a:fld id="{E952A9B3-008F-B742-9D76-F6B4A57BA6D8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306958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Orang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75021E-A311-774E-B621-410934718E4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04000" y="2051999"/>
            <a:ext cx="4680000" cy="15444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algn="l">
              <a:lnSpc>
                <a:spcPts val="4000"/>
              </a:lnSpc>
              <a:spcBef>
                <a:spcPts val="0"/>
              </a:spcBef>
              <a:defRPr sz="3600" b="1" i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fr-CA" dirty="0"/>
              <a:t>Modifier le titre </a:t>
            </a:r>
            <a:br>
              <a:rPr lang="fr-CA" dirty="0"/>
            </a:br>
            <a:r>
              <a:rPr lang="fr-CA" dirty="0"/>
              <a:t>de la section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759ECD2-3F79-9A40-B662-D50FAA40D0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04000" y="4082708"/>
            <a:ext cx="4680000" cy="2492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fr-CA" dirty="0"/>
              <a:t>Cliquez pour modifier le sous-titre</a:t>
            </a:r>
            <a:endParaRPr lang="fr-FR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CEC7B772-8B5A-C74A-9139-1B82C5B041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5400000">
            <a:off x="709839" y="743177"/>
            <a:ext cx="1260689" cy="1260689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82BBA02-C7E9-2AA4-9528-C355AC70923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695325" y="6076878"/>
            <a:ext cx="900000" cy="37180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220730D-7A4A-BAEA-8DE7-0FA77BB4DDDF}"/>
              </a:ext>
            </a:extLst>
          </p:cNvPr>
          <p:cNvSpPr/>
          <p:nvPr userDrawn="1"/>
        </p:nvSpPr>
        <p:spPr>
          <a:xfrm>
            <a:off x="6858000" y="-1"/>
            <a:ext cx="5334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accent1"/>
              </a:solidFill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8D0AF94-5F2E-7D9A-97AD-BB5711E576A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6200000">
            <a:off x="10595175" y="5187990"/>
            <a:ext cx="1260689" cy="1260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9454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Ver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06C5CE9-2E64-3B47-9C49-F372540C5A9C}"/>
              </a:ext>
            </a:extLst>
          </p:cNvPr>
          <p:cNvSpPr/>
          <p:nvPr userDrawn="1"/>
        </p:nvSpPr>
        <p:spPr>
          <a:xfrm>
            <a:off x="0" y="0"/>
            <a:ext cx="6858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Espace réservé pour une image  2">
            <a:extLst>
              <a:ext uri="{FF2B5EF4-FFF2-40B4-BE49-F238E27FC236}">
                <a16:creationId xmlns:a16="http://schemas.microsoft.com/office/drawing/2014/main" id="{8DEA35AE-7BC5-8F4C-A4CC-6866762E5F31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6858000" y="0"/>
            <a:ext cx="5334000" cy="6857999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/>
              <a:t>Cliquez sur l'icône pour ajouter une image</a:t>
            </a:r>
            <a:endParaRPr lang="fr-FR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C75021E-A311-774E-B621-410934718E4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04000" y="2052000"/>
            <a:ext cx="4680000" cy="15444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algn="l">
              <a:lnSpc>
                <a:spcPts val="4000"/>
              </a:lnSpc>
              <a:spcBef>
                <a:spcPts val="0"/>
              </a:spcBef>
              <a:defRPr sz="3600" b="1" i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fr-CA" dirty="0"/>
              <a:t>Modifier le titre </a:t>
            </a:r>
            <a:br>
              <a:rPr lang="fr-CA" dirty="0"/>
            </a:br>
            <a:r>
              <a:rPr lang="fr-CA" dirty="0"/>
              <a:t>de la section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759ECD2-3F79-9A40-B662-D50FAA40D0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04000" y="4082708"/>
            <a:ext cx="4680000" cy="2492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fr-CA" dirty="0"/>
              <a:t>Cliquez pour modifier le sous-titre</a:t>
            </a:r>
            <a:endParaRPr lang="fr-FR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CEC7B772-8B5A-C74A-9139-1B82C5B041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5400000">
            <a:off x="709839" y="743177"/>
            <a:ext cx="1260689" cy="1260689"/>
          </a:xfrm>
          <a:prstGeom prst="rect">
            <a:avLst/>
          </a:prstGeom>
        </p:spPr>
      </p:pic>
      <p:pic>
        <p:nvPicPr>
          <p:cNvPr id="10" name="Graphique 9">
            <a:extLst>
              <a:ext uri="{FF2B5EF4-FFF2-40B4-BE49-F238E27FC236}">
                <a16:creationId xmlns:a16="http://schemas.microsoft.com/office/drawing/2014/main" id="{295C24D4-44CD-2E4C-83B4-CDB8B34749B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478" y="5923262"/>
            <a:ext cx="1224000" cy="695682"/>
          </a:xfrm>
          <a:prstGeom prst="rect">
            <a:avLst/>
          </a:prstGeom>
        </p:spPr>
      </p:pic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CE7871-A1E1-52C4-C645-200A404360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7175" y="6455802"/>
            <a:ext cx="412750" cy="76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1"/>
                </a:solidFill>
              </a:defRPr>
            </a:lvl1pPr>
          </a:lstStyle>
          <a:p>
            <a:fld id="{E952A9B3-008F-B742-9D76-F6B4A57BA6D8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190698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Ver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75021E-A311-774E-B621-410934718E4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04000" y="2052000"/>
            <a:ext cx="4680000" cy="15444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algn="l">
              <a:lnSpc>
                <a:spcPts val="4000"/>
              </a:lnSpc>
              <a:spcBef>
                <a:spcPts val="0"/>
              </a:spcBef>
              <a:defRPr sz="3600" b="1" i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fr-CA" dirty="0"/>
              <a:t>Modifier le titre </a:t>
            </a:r>
            <a:br>
              <a:rPr lang="fr-CA" dirty="0"/>
            </a:br>
            <a:r>
              <a:rPr lang="fr-CA" dirty="0"/>
              <a:t>de la section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759ECD2-3F79-9A40-B662-D50FAA40D0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04000" y="4082708"/>
            <a:ext cx="4680000" cy="2492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fr-CA" dirty="0"/>
              <a:t>Cliquez pour modifier le sous-titre</a:t>
            </a:r>
            <a:endParaRPr lang="fr-FR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CEC7B772-8B5A-C74A-9139-1B82C5B041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5400000">
            <a:off x="709839" y="743177"/>
            <a:ext cx="1260689" cy="1260689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66AD9F5-82CD-BDEF-B503-EB691E0D08F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695325" y="6076878"/>
            <a:ext cx="900000" cy="37180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338C267-1AA3-6ED8-F165-6C65ED957927}"/>
              </a:ext>
            </a:extLst>
          </p:cNvPr>
          <p:cNvSpPr/>
          <p:nvPr userDrawn="1"/>
        </p:nvSpPr>
        <p:spPr>
          <a:xfrm>
            <a:off x="6858000" y="-1"/>
            <a:ext cx="5334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accent1"/>
              </a:solidFill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632EAEA5-5FE7-6635-3654-584191FD11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6200000">
            <a:off x="10595175" y="5187990"/>
            <a:ext cx="1260689" cy="1260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5948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Bourgogn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06C5CE9-2E64-3B47-9C49-F372540C5A9C}"/>
              </a:ext>
            </a:extLst>
          </p:cNvPr>
          <p:cNvSpPr/>
          <p:nvPr userDrawn="1"/>
        </p:nvSpPr>
        <p:spPr>
          <a:xfrm>
            <a:off x="0" y="0"/>
            <a:ext cx="6858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14" name="Espace réservé pour une image  2">
            <a:extLst>
              <a:ext uri="{FF2B5EF4-FFF2-40B4-BE49-F238E27FC236}">
                <a16:creationId xmlns:a16="http://schemas.microsoft.com/office/drawing/2014/main" id="{8DEA35AE-7BC5-8F4C-A4CC-6866762E5F31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6858000" y="0"/>
            <a:ext cx="5334000" cy="6857999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/>
              <a:t>Cliquez sur l'icône pour ajouter une image</a:t>
            </a:r>
            <a:endParaRPr lang="fr-FR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C75021E-A311-774E-B621-410934718E4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04000" y="2051999"/>
            <a:ext cx="4680000" cy="15444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algn="l">
              <a:lnSpc>
                <a:spcPts val="4000"/>
              </a:lnSpc>
              <a:spcBef>
                <a:spcPts val="0"/>
              </a:spcBef>
              <a:defRPr sz="3600" b="1" i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fr-CA" dirty="0"/>
              <a:t>Modifier le titre </a:t>
            </a:r>
            <a:br>
              <a:rPr lang="fr-CA" dirty="0"/>
            </a:br>
            <a:r>
              <a:rPr lang="fr-CA" dirty="0"/>
              <a:t>de la section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759ECD2-3F79-9A40-B662-D50FAA40D0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04000" y="4082708"/>
            <a:ext cx="4680000" cy="2492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fr-CA" dirty="0"/>
              <a:t>Cliquez pour modifier le sous-titre</a:t>
            </a:r>
            <a:endParaRPr lang="fr-FR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CEC7B772-8B5A-C74A-9139-1B82C5B041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5400000">
            <a:off x="709839" y="743177"/>
            <a:ext cx="1260689" cy="1260689"/>
          </a:xfrm>
          <a:prstGeom prst="rect">
            <a:avLst/>
          </a:prstGeom>
        </p:spPr>
      </p:pic>
      <p:pic>
        <p:nvPicPr>
          <p:cNvPr id="10" name="Graphique 9">
            <a:extLst>
              <a:ext uri="{FF2B5EF4-FFF2-40B4-BE49-F238E27FC236}">
                <a16:creationId xmlns:a16="http://schemas.microsoft.com/office/drawing/2014/main" id="{E3FF08D1-D806-9A4F-A387-655E244E803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478" y="5923262"/>
            <a:ext cx="1224000" cy="695682"/>
          </a:xfrm>
          <a:prstGeom prst="rect">
            <a:avLst/>
          </a:prstGeom>
        </p:spPr>
      </p:pic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E041965-F408-87E8-3B36-B6DB584138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7175" y="6455802"/>
            <a:ext cx="412750" cy="76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1"/>
                </a:solidFill>
              </a:defRPr>
            </a:lvl1pPr>
          </a:lstStyle>
          <a:p>
            <a:fld id="{E952A9B3-008F-B742-9D76-F6B4A57BA6D8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585945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Bourgogn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75021E-A311-774E-B621-410934718E4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04000" y="2051999"/>
            <a:ext cx="4680000" cy="15444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algn="l">
              <a:lnSpc>
                <a:spcPts val="4000"/>
              </a:lnSpc>
              <a:spcBef>
                <a:spcPts val="0"/>
              </a:spcBef>
              <a:defRPr sz="3600" b="1" i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fr-CA" dirty="0"/>
              <a:t>Modifier le titre </a:t>
            </a:r>
            <a:br>
              <a:rPr lang="fr-CA" dirty="0"/>
            </a:br>
            <a:r>
              <a:rPr lang="fr-CA" dirty="0"/>
              <a:t>de la section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759ECD2-3F79-9A40-B662-D50FAA40D0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04000" y="4082708"/>
            <a:ext cx="4680000" cy="2492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fr-CA" dirty="0"/>
              <a:t>Cliquez pour modifier le sous-titre</a:t>
            </a:r>
            <a:endParaRPr lang="fr-FR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CEC7B772-8B5A-C74A-9139-1B82C5B041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5400000">
            <a:off x="709839" y="743177"/>
            <a:ext cx="1260689" cy="1260689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BD61176-B497-C4EB-7C5E-6B88C2F76A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695325" y="6076878"/>
            <a:ext cx="900000" cy="37180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EBD4926-6D2F-04A0-0DE7-EB86DEA988A0}"/>
              </a:ext>
            </a:extLst>
          </p:cNvPr>
          <p:cNvSpPr/>
          <p:nvPr userDrawn="1"/>
        </p:nvSpPr>
        <p:spPr>
          <a:xfrm>
            <a:off x="6858000" y="-1"/>
            <a:ext cx="533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accent1"/>
              </a:solidFill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1FD26846-DA49-6C37-5DD0-433B6931BD3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6200000">
            <a:off x="10595175" y="5187990"/>
            <a:ext cx="1260689" cy="1260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8086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B5767CB-93AC-734E-B27F-5D404DF59CEB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5866123" y="2643526"/>
            <a:ext cx="5656826" cy="258801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CA" dirty="0"/>
              <a:t>Cliquez pour modifier le texte du masque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716858FA-7774-3A42-A58E-95DF70FF201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24327" y="516378"/>
            <a:ext cx="980192" cy="980192"/>
          </a:xfrm>
          <a:prstGeom prst="rect">
            <a:avLst/>
          </a:prstGeom>
        </p:spPr>
      </p:pic>
      <p:sp>
        <p:nvSpPr>
          <p:cNvPr id="6" name="Titre 4">
            <a:extLst>
              <a:ext uri="{FF2B5EF4-FFF2-40B4-BE49-F238E27FC236}">
                <a16:creationId xmlns:a16="http://schemas.microsoft.com/office/drawing/2014/main" id="{39DE90E4-27A3-BC45-A826-50B6FE8FD9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66123" y="1626455"/>
            <a:ext cx="5656826" cy="792163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 sz="2600"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fr-CA" dirty="0"/>
              <a:t>Cliquez pour modifier le titre de la page</a:t>
            </a:r>
            <a:endParaRPr lang="fr-FR" dirty="0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EE5213DE-92E0-2DB9-DB3F-E410E56BABB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1260137" y="5862556"/>
            <a:ext cx="669925" cy="669925"/>
          </a:xfrm>
          <a:prstGeom prst="rect">
            <a:avLst/>
          </a:prstGeom>
        </p:spPr>
      </p:pic>
      <p:sp>
        <p:nvSpPr>
          <p:cNvPr id="3" name="Espace réservé du numéro de diapositive 5">
            <a:extLst>
              <a:ext uri="{FF2B5EF4-FFF2-40B4-BE49-F238E27FC236}">
                <a16:creationId xmlns:a16="http://schemas.microsoft.com/office/drawing/2014/main" id="{1118234B-CA55-8218-DE74-BE70D2108A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7175" y="6455802"/>
            <a:ext cx="412750" cy="76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1"/>
                </a:solidFill>
              </a:defRPr>
            </a:lvl1pPr>
          </a:lstStyle>
          <a:p>
            <a:fld id="{E952A9B3-008F-B742-9D76-F6B4A57BA6D8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528105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exte seul 16pt ve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B5767CB-93AC-734E-B27F-5D404DF59CEB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524328" y="1447592"/>
            <a:ext cx="10963874" cy="432138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192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CA" dirty="0"/>
              <a:t>Cliquez pour modifier le texte 200 mots maximum 16 pt</a:t>
            </a:r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D06EFA2A-F15A-8B46-973E-809EDF269D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7" y="296864"/>
            <a:ext cx="10404109" cy="647700"/>
          </a:xfrm>
          <a:prstGeom prst="rect">
            <a:avLst/>
          </a:prstGeom>
        </p:spPr>
        <p:txBody>
          <a:bodyPr lIns="0" anchor="b">
            <a:noAutofit/>
          </a:bodyPr>
          <a:lstStyle>
            <a:lvl1pPr>
              <a:lnSpc>
                <a:spcPts val="2800"/>
              </a:lnSpc>
              <a:defRPr sz="2600"/>
            </a:lvl1pPr>
          </a:lstStyle>
          <a:p>
            <a:r>
              <a:rPr lang="fr-CA" dirty="0"/>
              <a:t>Cliquez pour modifier le titre de la page</a:t>
            </a:r>
            <a:endParaRPr lang="fr-FR" dirty="0"/>
          </a:p>
        </p:txBody>
      </p:sp>
      <p:pic>
        <p:nvPicPr>
          <p:cNvPr id="8" name="Image 5">
            <a:extLst>
              <a:ext uri="{FF2B5EF4-FFF2-40B4-BE49-F238E27FC236}">
                <a16:creationId xmlns:a16="http://schemas.microsoft.com/office/drawing/2014/main" id="{938EC3AD-BD41-6647-9C33-60EEC95FF5E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24328" y="1108109"/>
            <a:ext cx="946416" cy="143197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9F078567-CBAA-9948-983A-843BBB390AE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 rot="10800000">
            <a:off x="11130888" y="302250"/>
            <a:ext cx="720000" cy="720000"/>
          </a:xfrm>
          <a:prstGeom prst="rect">
            <a:avLst/>
          </a:prstGeom>
        </p:spPr>
      </p:pic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1604DB8-1052-6B41-88B9-02D2CE8E4F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599" y="6472607"/>
            <a:ext cx="412750" cy="76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2"/>
                </a:solidFill>
              </a:defRPr>
            </a:lvl1pPr>
          </a:lstStyle>
          <a:p>
            <a:fld id="{E952A9B3-008F-B742-9D76-F6B4A57BA6D8}" type="slidenum">
              <a:rPr lang="fr-FR" smtClean="0"/>
              <a:pPr/>
              <a:t>‹#›</a:t>
            </a:fld>
            <a:endParaRPr lang="fr-FR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AF4FFF4F-4972-B447-B6A2-391991B2025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344588" y="5846581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153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e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6B5FDC3F-E6E4-664A-B2F8-488FB221F666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947412" y="6206581"/>
            <a:ext cx="900000" cy="3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79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34" r:id="rId2"/>
    <p:sldLayoutId id="2147483761" r:id="rId3"/>
    <p:sldLayoutId id="2147483737" r:id="rId4"/>
    <p:sldLayoutId id="2147483763" r:id="rId5"/>
    <p:sldLayoutId id="2147483788" r:id="rId6"/>
    <p:sldLayoutId id="2147483792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11" userDrawn="1">
          <p15:clr>
            <a:srgbClr val="F26B43"/>
          </p15:clr>
        </p15:guide>
        <p15:guide id="2" orient="horz" pos="4133" userDrawn="1">
          <p15:clr>
            <a:srgbClr val="F26B43"/>
          </p15:clr>
        </p15:guide>
        <p15:guide id="3" orient="horz" pos="2160" userDrawn="1">
          <p15:clr>
            <a:srgbClr val="F26B43"/>
          </p15:clr>
        </p15:guide>
        <p15:guide id="4" orient="horz" pos="187" userDrawn="1">
          <p15:clr>
            <a:srgbClr val="F26B43"/>
          </p15:clr>
        </p15:guide>
        <p15:guide id="5" pos="3840" userDrawn="1">
          <p15:clr>
            <a:srgbClr val="F26B43"/>
          </p15:clr>
        </p15:guide>
        <p15:guide id="6" pos="7469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5">
            <a:extLst>
              <a:ext uri="{FF2B5EF4-FFF2-40B4-BE49-F238E27FC236}">
                <a16:creationId xmlns:a16="http://schemas.microsoft.com/office/drawing/2014/main" id="{9684BB27-8BD9-E709-35B5-0933DC62D6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7175" y="6455802"/>
            <a:ext cx="412750" cy="76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1"/>
                </a:solidFill>
              </a:defRPr>
            </a:lvl1pPr>
          </a:lstStyle>
          <a:p>
            <a:fld id="{E952A9B3-008F-B742-9D76-F6B4A57BA6D8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5450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73" r:id="rId2"/>
    <p:sldLayoutId id="2147483778" r:id="rId3"/>
    <p:sldLayoutId id="2147483774" r:id="rId4"/>
    <p:sldLayoutId id="2147483779" r:id="rId5"/>
    <p:sldLayoutId id="2147483775" r:id="rId6"/>
    <p:sldLayoutId id="2147483780" r:id="rId7"/>
    <p:sldLayoutId id="2147483776" r:id="rId8"/>
    <p:sldLayoutId id="2147483781" r:id="rId9"/>
    <p:sldLayoutId id="2147483733" r:id="rId10"/>
    <p:sldLayoutId id="214748379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jpeg"/><Relationship Id="rId7" Type="http://schemas.openxmlformats.org/officeDocument/2006/relationships/image" Target="../media/image2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emf"/><Relationship Id="rId5" Type="http://schemas.openxmlformats.org/officeDocument/2006/relationships/image" Target="../media/image19.png"/><Relationship Id="rId10" Type="http://schemas.openxmlformats.org/officeDocument/2006/relationships/image" Target="../media/image24.emf"/><Relationship Id="rId4" Type="http://schemas.openxmlformats.org/officeDocument/2006/relationships/image" Target="../media/image18.png"/><Relationship Id="rId9" Type="http://schemas.openxmlformats.org/officeDocument/2006/relationships/image" Target="../media/image2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sv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svg"/><Relationship Id="rId4" Type="http://schemas.openxmlformats.org/officeDocument/2006/relationships/image" Target="../media/image44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matthieu-str/mescal/blob/master/dev/plot.ipynb" TargetMode="Externa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hyperlink" Target="https://github.com/matthieu-str/mescal/tree/master/dev/contribution_analysis_app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hyperlink" Target="https://link.springer.com/article/10.1007/s44498-026-00005-3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matthieu-str/mescal" TargetMode="External"/><Relationship Id="rId2" Type="http://schemas.openxmlformats.org/officeDocument/2006/relationships/hyperlink" Target="https://pypi.org/project/mescal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escal.readthedocs.io/en/latest/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50.png"/><Relationship Id="rId7" Type="http://schemas.openxmlformats.org/officeDocument/2006/relationships/image" Target="../media/image2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.svg"/><Relationship Id="rId5" Type="http://schemas.openxmlformats.org/officeDocument/2006/relationships/image" Target="../media/image1.emf"/><Relationship Id="rId4" Type="http://schemas.openxmlformats.org/officeDocument/2006/relationships/image" Target="../media/image19.png"/><Relationship Id="rId9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ce réservé pour une image  6">
            <a:extLst>
              <a:ext uri="{FF2B5EF4-FFF2-40B4-BE49-F238E27FC236}">
                <a16:creationId xmlns:a16="http://schemas.microsoft.com/office/drawing/2014/main" id="{FBA555BE-BF60-3046-BCF6-5FBEDDBC8BBB}"/>
              </a:ext>
            </a:extLst>
          </p:cNvPr>
          <p:cNvPicPr>
            <a:picLocks noGrp="1" noChangeAspect="1"/>
          </p:cNvPicPr>
          <p:nvPr>
            <p:ph type="pic" idx="12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sp>
        <p:nvSpPr>
          <p:cNvPr id="14" name="Espace réservé du texte 18">
            <a:extLst>
              <a:ext uri="{FF2B5EF4-FFF2-40B4-BE49-F238E27FC236}">
                <a16:creationId xmlns:a16="http://schemas.microsoft.com/office/drawing/2014/main" id="{6DCC7760-B6AA-1F49-A974-BB875981644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>
                <a:solidFill>
                  <a:schemeClr val="accent2"/>
                </a:solidFill>
              </a:rPr>
              <a:t>Sous-</a:t>
            </a:r>
            <a:r>
              <a:rPr lang="en-US" noProof="0" dirty="0" err="1">
                <a:solidFill>
                  <a:schemeClr val="accent2"/>
                </a:solidFill>
              </a:rPr>
              <a:t>titre</a:t>
            </a:r>
            <a:r>
              <a:rPr lang="en-US" noProof="0" dirty="0">
                <a:solidFill>
                  <a:schemeClr val="accent2"/>
                </a:solidFill>
              </a:rPr>
              <a:t> </a:t>
            </a:r>
            <a:r>
              <a:rPr lang="en-US" noProof="0" dirty="0" err="1">
                <a:solidFill>
                  <a:schemeClr val="accent2"/>
                </a:solidFill>
              </a:rPr>
              <a:t>ou</a:t>
            </a:r>
            <a:r>
              <a:rPr lang="en-US" noProof="0" dirty="0">
                <a:solidFill>
                  <a:schemeClr val="accent2"/>
                </a:solidFill>
              </a:rPr>
              <a:t> nom de la </a:t>
            </a:r>
            <a:r>
              <a:rPr lang="en-US" noProof="0" dirty="0" err="1">
                <a:solidFill>
                  <a:schemeClr val="accent2"/>
                </a:solidFill>
              </a:rPr>
              <a:t>personne</a:t>
            </a:r>
            <a:endParaRPr lang="en-US" noProof="0" dirty="0">
              <a:solidFill>
                <a:schemeClr val="accent2"/>
              </a:solidFill>
            </a:endParaRPr>
          </a:p>
        </p:txBody>
      </p:sp>
      <p:sp>
        <p:nvSpPr>
          <p:cNvPr id="15" name="Espace réservé du texte 19">
            <a:extLst>
              <a:ext uri="{FF2B5EF4-FFF2-40B4-BE49-F238E27FC236}">
                <a16:creationId xmlns:a16="http://schemas.microsoft.com/office/drawing/2014/main" id="{C5294A0D-AFC9-444C-B309-D9FF2ED1BB5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sz="2800" noProof="0" dirty="0" err="1"/>
              <a:t>Titre</a:t>
            </a:r>
            <a:r>
              <a:rPr lang="en-US" sz="2800" noProof="0" dirty="0"/>
              <a:t> de la </a:t>
            </a:r>
            <a:r>
              <a:rPr lang="en-US" sz="2800" noProof="0" dirty="0" err="1"/>
              <a:t>présentation</a:t>
            </a:r>
            <a:r>
              <a:rPr lang="en-US" sz="2800" noProof="0" dirty="0"/>
              <a:t> sur </a:t>
            </a:r>
            <a:br>
              <a:rPr lang="en-US" sz="2800" noProof="0" dirty="0"/>
            </a:br>
            <a:r>
              <a:rPr lang="en-US" sz="2800" noProof="0" dirty="0"/>
              <a:t>2 </a:t>
            </a:r>
            <a:r>
              <a:rPr lang="en-US" sz="2800" noProof="0" dirty="0" err="1"/>
              <a:t>lignes</a:t>
            </a:r>
            <a:r>
              <a:rPr lang="en-US" sz="2800" noProof="0" dirty="0"/>
              <a:t> de </a:t>
            </a:r>
            <a:r>
              <a:rPr lang="en-US" sz="2800" noProof="0" dirty="0" err="1"/>
              <a:t>texte</a:t>
            </a:r>
            <a:r>
              <a:rPr lang="en-US" sz="2800" noProof="0" dirty="0"/>
              <a:t> maximum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6A4738B8-D3EA-EB4C-ACB9-428240AD9281}"/>
              </a:ext>
            </a:extLst>
          </p:cNvPr>
          <p:cNvGrpSpPr/>
          <p:nvPr/>
        </p:nvGrpSpPr>
        <p:grpSpPr>
          <a:xfrm>
            <a:off x="698500" y="728662"/>
            <a:ext cx="9985792" cy="5400675"/>
            <a:chOff x="698500" y="728662"/>
            <a:chExt cx="9985792" cy="5400675"/>
          </a:xfrm>
        </p:grpSpPr>
        <p:pic>
          <p:nvPicPr>
            <p:cNvPr id="9" name="Image 8">
              <a:extLst>
                <a:ext uri="{FF2B5EF4-FFF2-40B4-BE49-F238E27FC236}">
                  <a16:creationId xmlns:a16="http://schemas.microsoft.com/office/drawing/2014/main" id="{EA35C250-3340-2B4C-AE44-CA332639C50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98500" y="728662"/>
              <a:ext cx="9985792" cy="5400675"/>
            </a:xfrm>
            <a:prstGeom prst="rect">
              <a:avLst/>
            </a:prstGeom>
          </p:spPr>
        </p:pic>
        <p:pic>
          <p:nvPicPr>
            <p:cNvPr id="13" name="Image 12">
              <a:extLst>
                <a:ext uri="{FF2B5EF4-FFF2-40B4-BE49-F238E27FC236}">
                  <a16:creationId xmlns:a16="http://schemas.microsoft.com/office/drawing/2014/main" id="{ADD12E1C-6949-5545-834A-E98ECDA0F8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1160378" y="1231861"/>
              <a:ext cx="1300018" cy="1300018"/>
            </a:xfrm>
            <a:prstGeom prst="rect">
              <a:avLst/>
            </a:prstGeom>
          </p:spPr>
        </p:pic>
      </p:grpSp>
      <p:pic>
        <p:nvPicPr>
          <p:cNvPr id="11" name="Image 10">
            <a:extLst>
              <a:ext uri="{FF2B5EF4-FFF2-40B4-BE49-F238E27FC236}">
                <a16:creationId xmlns:a16="http://schemas.microsoft.com/office/drawing/2014/main" id="{DF60CC83-EB2D-704C-A921-C2554B0F3CA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0551" y="5436118"/>
            <a:ext cx="1029871" cy="23525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A77AE6A2-C2F6-7749-B04E-EA72645DB29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0550" y="4345736"/>
            <a:ext cx="1619639" cy="669090"/>
          </a:xfrm>
          <a:prstGeom prst="rect">
            <a:avLst/>
          </a:prstGeom>
        </p:spPr>
      </p:pic>
      <p:pic>
        <p:nvPicPr>
          <p:cNvPr id="22" name="Graphique 21">
            <a:extLst>
              <a:ext uri="{FF2B5EF4-FFF2-40B4-BE49-F238E27FC236}">
                <a16:creationId xmlns:a16="http://schemas.microsoft.com/office/drawing/2014/main" id="{8B16EF06-A98F-BB40-AAB7-328842570D46}"/>
              </a:ext>
            </a:extLst>
          </p:cNvPr>
          <p:cNvPicPr>
            <a:picLocks noChangeAspect="1"/>
          </p:cNvPicPr>
          <p:nvPr/>
        </p:nvPicPr>
        <p:blipFill>
          <a:blip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108946" y="5456965"/>
            <a:ext cx="517679" cy="148452"/>
          </a:xfrm>
          <a:prstGeom prst="rect">
            <a:avLst/>
          </a:prstGeom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DAB28328-524C-6F42-B2C1-BA630A1DB337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4607" y="5444061"/>
            <a:ext cx="709967" cy="161355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18FE0621-5F97-AF41-8906-90E2E4C63AB5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6333" y="5440751"/>
            <a:ext cx="607711" cy="201542"/>
          </a:xfrm>
          <a:prstGeom prst="rect">
            <a:avLst/>
          </a:prstGeom>
        </p:spPr>
      </p:pic>
      <p:sp>
        <p:nvSpPr>
          <p:cNvPr id="16" name="Espace réservé du texte 18">
            <a:extLst>
              <a:ext uri="{FF2B5EF4-FFF2-40B4-BE49-F238E27FC236}">
                <a16:creationId xmlns:a16="http://schemas.microsoft.com/office/drawing/2014/main" id="{C69E1ABB-5E59-354B-8772-C919A5A4441D}"/>
              </a:ext>
            </a:extLst>
          </p:cNvPr>
          <p:cNvSpPr txBox="1">
            <a:spLocks/>
          </p:cNvSpPr>
          <p:nvPr/>
        </p:nvSpPr>
        <p:spPr>
          <a:xfrm>
            <a:off x="1861200" y="1920000"/>
            <a:ext cx="5530850" cy="381000"/>
          </a:xfrm>
          <a:prstGeom prst="rect">
            <a:avLst/>
          </a:prstGeom>
        </p:spPr>
        <p:txBody>
          <a:bodyPr lIns="0" tIns="0" rIns="0" bIns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noProof="0" dirty="0"/>
              <a:t>BrightCon - September 24</a:t>
            </a:r>
            <a:r>
              <a:rPr lang="en-US" sz="1800" baseline="30000" noProof="0" dirty="0"/>
              <a:t>th</a:t>
            </a:r>
            <a:r>
              <a:rPr lang="en-US" sz="1800" noProof="0" dirty="0"/>
              <a:t>, 2026</a:t>
            </a:r>
          </a:p>
        </p:txBody>
      </p:sp>
      <p:sp>
        <p:nvSpPr>
          <p:cNvPr id="17" name="Espace réservé du texte 18">
            <a:extLst>
              <a:ext uri="{FF2B5EF4-FFF2-40B4-BE49-F238E27FC236}">
                <a16:creationId xmlns:a16="http://schemas.microsoft.com/office/drawing/2014/main" id="{5708AFDE-AB8F-CD44-A59C-40C937707921}"/>
              </a:ext>
            </a:extLst>
          </p:cNvPr>
          <p:cNvSpPr txBox="1">
            <a:spLocks/>
          </p:cNvSpPr>
          <p:nvPr/>
        </p:nvSpPr>
        <p:spPr>
          <a:xfrm>
            <a:off x="1861199" y="3735931"/>
            <a:ext cx="7725563" cy="675229"/>
          </a:xfrm>
          <a:prstGeom prst="rect">
            <a:avLst/>
          </a:prstGeom>
        </p:spPr>
        <p:txBody>
          <a:bodyPr lIns="0" tIns="0" rIns="0" bIns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800" noProof="0" dirty="0">
                <a:solidFill>
                  <a:schemeClr val="accent2"/>
                </a:solidFill>
              </a:rPr>
              <a:t>Matthieu Souttre, Guillaume Majeau-Bettez, François Maréchal, Manuele </a:t>
            </a:r>
            <a:r>
              <a:rPr lang="en-US" sz="1800" noProof="0" dirty="0" err="1">
                <a:solidFill>
                  <a:schemeClr val="accent2"/>
                </a:solidFill>
              </a:rPr>
              <a:t>Margni</a:t>
            </a:r>
            <a:endParaRPr lang="en-US" sz="1800" noProof="0" dirty="0">
              <a:solidFill>
                <a:schemeClr val="accent2"/>
              </a:solidFill>
            </a:endParaRPr>
          </a:p>
        </p:txBody>
      </p:sp>
      <p:sp>
        <p:nvSpPr>
          <p:cNvPr id="18" name="Espace réservé du texte 19">
            <a:extLst>
              <a:ext uri="{FF2B5EF4-FFF2-40B4-BE49-F238E27FC236}">
                <a16:creationId xmlns:a16="http://schemas.microsoft.com/office/drawing/2014/main" id="{7C1F33FC-920C-2748-AB31-A3E673361DF5}"/>
              </a:ext>
            </a:extLst>
          </p:cNvPr>
          <p:cNvSpPr txBox="1">
            <a:spLocks/>
          </p:cNvSpPr>
          <p:nvPr/>
        </p:nvSpPr>
        <p:spPr>
          <a:xfrm>
            <a:off x="1860550" y="2531878"/>
            <a:ext cx="6756977" cy="1036249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 defTabSz="914400" rtl="0" eaLnBrk="1" latinLnBrk="0" hangingPunct="1">
              <a:lnSpc>
                <a:spcPts val="4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ts val="336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ts val="336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ts val="336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ts val="336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3200" noProof="0" dirty="0"/>
              <a:t>mescal</a:t>
            </a:r>
            <a:endParaRPr lang="en-US" sz="2800" noProof="0" dirty="0"/>
          </a:p>
          <a:p>
            <a:pPr>
              <a:lnSpc>
                <a:spcPct val="100000"/>
              </a:lnSpc>
            </a:pPr>
            <a:r>
              <a:rPr lang="en-US" sz="2000" noProof="0" dirty="0"/>
              <a:t>A Python package for coupling Life-Cycle Assessment with Energy System Models</a:t>
            </a:r>
          </a:p>
        </p:txBody>
      </p:sp>
    </p:spTree>
    <p:extLst>
      <p:ext uri="{BB962C8B-B14F-4D97-AF65-F5344CB8AC3E}">
        <p14:creationId xmlns:p14="http://schemas.microsoft.com/office/powerpoint/2010/main" val="22706137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F4A1F25-1922-95BE-C9F7-D63669992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57408" y="1438592"/>
            <a:ext cx="10404108" cy="3980816"/>
          </a:xfrm>
        </p:spPr>
        <p:txBody>
          <a:bodyPr/>
          <a:lstStyle/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US" noProof="0" dirty="0"/>
              <a:t>Basics about Energy System Models (ESMs)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US" noProof="0" dirty="0"/>
              <a:t>Purpose and goals of </a:t>
            </a:r>
            <a:r>
              <a:rPr lang="en-US" i="1" noProof="0" dirty="0"/>
              <a:t>mescal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US" noProof="0" dirty="0"/>
              <a:t>Main </a:t>
            </a:r>
            <a:r>
              <a:rPr lang="en-US" dirty="0"/>
              <a:t>input</a:t>
            </a:r>
            <a:r>
              <a:rPr lang="en-US" noProof="0" dirty="0"/>
              <a:t> data and methods of </a:t>
            </a:r>
            <a:r>
              <a:rPr lang="en-US" i="1" noProof="0" dirty="0"/>
              <a:t>mescal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US" noProof="0" dirty="0"/>
              <a:t>Hands-on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DAE82C2-33A8-518B-3E1B-01F481EFC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Table of contents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BDCF27-9910-61BF-9567-B9C9B6D494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52A9B3-008F-B742-9D76-F6B4A57BA6D8}" type="slidenum">
              <a:rPr lang="en-US" noProof="0" smtClean="0"/>
              <a:pPr/>
              <a:t>2</a:t>
            </a:fld>
            <a:endParaRPr lang="en-US" noProof="0" dirty="0"/>
          </a:p>
        </p:txBody>
      </p:sp>
      <p:pic>
        <p:nvPicPr>
          <p:cNvPr id="6" name="Picture 5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F8570892-E315-CF4A-7D41-C3FE9F1271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3598" y="5419408"/>
            <a:ext cx="3205490" cy="1369046"/>
          </a:xfrm>
          <a:prstGeom prst="rect">
            <a:avLst/>
          </a:prstGeom>
        </p:spPr>
      </p:pic>
      <p:pic>
        <p:nvPicPr>
          <p:cNvPr id="8" name="Picture 7" descr="A green and blue text on a black background&#10;&#10;AI-generated content may be incorrect.">
            <a:extLst>
              <a:ext uri="{FF2B5EF4-FFF2-40B4-BE49-F238E27FC236}">
                <a16:creationId xmlns:a16="http://schemas.microsoft.com/office/drawing/2014/main" id="{4891D86A-5BCB-5773-B7D9-9C9688FA7B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6830" y="5572363"/>
            <a:ext cx="2069158" cy="1004404"/>
          </a:xfrm>
          <a:prstGeom prst="rect">
            <a:avLst/>
          </a:prstGeom>
        </p:spPr>
      </p:pic>
      <p:pic>
        <p:nvPicPr>
          <p:cNvPr id="10" name="Picture 9" descr="A logo with green letters&#10;&#10;AI-generated content may be incorrect.">
            <a:extLst>
              <a:ext uri="{FF2B5EF4-FFF2-40B4-BE49-F238E27FC236}">
                <a16:creationId xmlns:a16="http://schemas.microsoft.com/office/drawing/2014/main" id="{23435818-57B1-9F5E-1BC0-B480A2AFBEF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2258" b="13631"/>
          <a:stretch>
            <a:fillRect/>
          </a:stretch>
        </p:blipFill>
        <p:spPr>
          <a:xfrm>
            <a:off x="7598132" y="5546556"/>
            <a:ext cx="2604246" cy="1013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8560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8" name="Google Shape;2148;p99"/>
          <p:cNvSpPr txBox="1">
            <a:spLocks noGrp="1"/>
          </p:cNvSpPr>
          <p:nvPr>
            <p:ph type="sldNum" idx="12"/>
          </p:nvPr>
        </p:nvSpPr>
        <p:spPr>
          <a:xfrm>
            <a:off x="172599" y="6472607"/>
            <a:ext cx="412750" cy="766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3</a:t>
            </a:fld>
            <a:endParaRPr sz="900"/>
          </a:p>
        </p:txBody>
      </p:sp>
      <p:grpSp>
        <p:nvGrpSpPr>
          <p:cNvPr id="2149" name="Google Shape;2149;p99"/>
          <p:cNvGrpSpPr/>
          <p:nvPr/>
        </p:nvGrpSpPr>
        <p:grpSpPr>
          <a:xfrm>
            <a:off x="1098353" y="3274911"/>
            <a:ext cx="1973766" cy="1028983"/>
            <a:chOff x="2509025" y="1650379"/>
            <a:chExt cx="1973766" cy="1028983"/>
          </a:xfrm>
        </p:grpSpPr>
        <p:sp>
          <p:nvSpPr>
            <p:cNvPr id="2150" name="Google Shape;2150;p99"/>
            <p:cNvSpPr/>
            <p:nvPr/>
          </p:nvSpPr>
          <p:spPr>
            <a:xfrm>
              <a:off x="2509025" y="1650379"/>
              <a:ext cx="1973766" cy="305135"/>
            </a:xfrm>
            <a:prstGeom prst="rect">
              <a:avLst/>
            </a:prstGeom>
            <a:solidFill>
              <a:schemeClr val="accent3"/>
            </a:solidFill>
            <a:ln w="381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400" b="0" i="0" u="none" strike="noStrike" cap="none" noProof="0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Technologies</a:t>
              </a:r>
              <a:endParaRPr lang="en-US" noProof="0" dirty="0"/>
            </a:p>
          </p:txBody>
        </p:sp>
        <p:sp>
          <p:nvSpPr>
            <p:cNvPr id="2151" name="Google Shape;2151;p99"/>
            <p:cNvSpPr/>
            <p:nvPr/>
          </p:nvSpPr>
          <p:spPr>
            <a:xfrm>
              <a:off x="2509025" y="1963544"/>
              <a:ext cx="1973766" cy="715818"/>
            </a:xfrm>
            <a:prstGeom prst="rect">
              <a:avLst/>
            </a:prstGeom>
            <a:solidFill>
              <a:schemeClr val="lt1"/>
            </a:solidFill>
            <a:ln w="381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100" b="0" i="0" u="none" strike="noStrike" cap="none" noProof="0" dirty="0">
                  <a:solidFill>
                    <a:schemeClr val="accent3"/>
                  </a:solidFill>
                  <a:latin typeface="Arial"/>
                  <a:ea typeface="Arial"/>
                  <a:cs typeface="Arial"/>
                  <a:sym typeface="Arial"/>
                </a:rPr>
                <a:t>Fossils and renewables</a:t>
              </a:r>
              <a:br>
                <a:rPr lang="en-US" sz="1100" b="0" i="0" u="none" strike="noStrike" cap="none" noProof="0" dirty="0">
                  <a:solidFill>
                    <a:schemeClr val="accent3"/>
                  </a:solidFill>
                  <a:latin typeface="Arial"/>
                  <a:ea typeface="Arial"/>
                  <a:cs typeface="Arial"/>
                  <a:sym typeface="Arial"/>
                </a:rPr>
              </a:br>
              <a:r>
                <a:rPr lang="en-US" sz="1100" b="0" i="0" u="none" strike="noStrike" cap="none" noProof="0" dirty="0">
                  <a:solidFill>
                    <a:schemeClr val="accent3"/>
                  </a:solidFill>
                  <a:latin typeface="Arial"/>
                  <a:ea typeface="Arial"/>
                  <a:cs typeface="Arial"/>
                  <a:sym typeface="Arial"/>
                </a:rPr>
                <a:t>Investment and O&amp;M cost</a:t>
              </a:r>
              <a:br>
                <a:rPr lang="en-US" sz="1100" b="0" i="0" u="none" strike="noStrike" cap="none" noProof="0" dirty="0">
                  <a:solidFill>
                    <a:schemeClr val="accent3"/>
                  </a:solidFill>
                  <a:latin typeface="Arial"/>
                  <a:ea typeface="Arial"/>
                  <a:cs typeface="Arial"/>
                  <a:sym typeface="Arial"/>
                </a:rPr>
              </a:br>
              <a:r>
                <a:rPr lang="en-US" sz="1100" b="0" i="0" u="none" strike="noStrike" cap="none" noProof="0" dirty="0">
                  <a:solidFill>
                    <a:schemeClr val="accent3"/>
                  </a:solidFill>
                  <a:latin typeface="Arial"/>
                  <a:ea typeface="Arial"/>
                  <a:cs typeface="Arial"/>
                  <a:sym typeface="Arial"/>
                </a:rPr>
                <a:t>Efficiencies, emissions</a:t>
              </a:r>
              <a:br>
                <a:rPr lang="en-US" sz="1100" b="0" i="0" u="none" strike="noStrike" cap="none" noProof="0" dirty="0">
                  <a:solidFill>
                    <a:schemeClr val="accent3"/>
                  </a:solidFill>
                  <a:latin typeface="Arial"/>
                  <a:ea typeface="Arial"/>
                  <a:cs typeface="Arial"/>
                  <a:sym typeface="Arial"/>
                </a:rPr>
              </a:br>
              <a:r>
                <a:rPr lang="en-US" sz="1100" b="0" i="0" u="none" strike="noStrike" cap="none" noProof="0" dirty="0">
                  <a:solidFill>
                    <a:schemeClr val="accent3"/>
                  </a:solidFill>
                  <a:latin typeface="Arial"/>
                  <a:ea typeface="Arial"/>
                  <a:cs typeface="Arial"/>
                  <a:sym typeface="Arial"/>
                </a:rPr>
                <a:t>Storage </a:t>
              </a:r>
              <a:endParaRPr lang="en-US" noProof="0" dirty="0"/>
            </a:p>
          </p:txBody>
        </p:sp>
      </p:grpSp>
      <p:grpSp>
        <p:nvGrpSpPr>
          <p:cNvPr id="2152" name="Google Shape;2152;p99"/>
          <p:cNvGrpSpPr/>
          <p:nvPr/>
        </p:nvGrpSpPr>
        <p:grpSpPr>
          <a:xfrm>
            <a:off x="1098353" y="1545269"/>
            <a:ext cx="1973766" cy="1028983"/>
            <a:chOff x="2509025" y="1650379"/>
            <a:chExt cx="1973766" cy="1028983"/>
          </a:xfrm>
        </p:grpSpPr>
        <p:sp>
          <p:nvSpPr>
            <p:cNvPr id="2153" name="Google Shape;2153;p99"/>
            <p:cNvSpPr/>
            <p:nvPr/>
          </p:nvSpPr>
          <p:spPr>
            <a:xfrm>
              <a:off x="2509025" y="1650379"/>
              <a:ext cx="1973766" cy="305135"/>
            </a:xfrm>
            <a:prstGeom prst="rect">
              <a:avLst/>
            </a:prstGeom>
            <a:solidFill>
              <a:schemeClr val="accent1"/>
            </a:solidFill>
            <a:ln w="381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400" b="0" i="0" u="none" strike="noStrike" cap="none" noProof="0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Resources (imports)</a:t>
              </a:r>
              <a:endParaRPr lang="en-US" noProof="0" dirty="0"/>
            </a:p>
          </p:txBody>
        </p:sp>
        <p:sp>
          <p:nvSpPr>
            <p:cNvPr id="2154" name="Google Shape;2154;p99"/>
            <p:cNvSpPr/>
            <p:nvPr/>
          </p:nvSpPr>
          <p:spPr>
            <a:xfrm>
              <a:off x="2509025" y="1963544"/>
              <a:ext cx="1973766" cy="715818"/>
            </a:xfrm>
            <a:prstGeom prst="rect">
              <a:avLst/>
            </a:prstGeom>
            <a:solidFill>
              <a:schemeClr val="lt1"/>
            </a:solidFill>
            <a:ln w="381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 b="0" i="0" u="none" strike="noStrike" cap="none" noProof="0" dirty="0">
                  <a:solidFill>
                    <a:schemeClr val="accent1"/>
                  </a:solidFill>
                  <a:latin typeface="Arial"/>
                  <a:ea typeface="Arial"/>
                  <a:cs typeface="Arial"/>
                  <a:sym typeface="Arial"/>
                </a:rPr>
                <a:t>Cost &amp; emissions</a:t>
              </a:r>
              <a:br>
                <a:rPr lang="en-US" sz="1200" b="0" i="0" u="none" strike="noStrike" cap="none" noProof="0" dirty="0">
                  <a:solidFill>
                    <a:schemeClr val="accent1"/>
                  </a:solidFill>
                  <a:latin typeface="Arial"/>
                  <a:ea typeface="Arial"/>
                  <a:cs typeface="Arial"/>
                  <a:sym typeface="Arial"/>
                </a:rPr>
              </a:br>
              <a:r>
                <a:rPr lang="en-US" sz="1200" b="0" i="0" u="none" strike="noStrike" cap="none" noProof="0" dirty="0">
                  <a:solidFill>
                    <a:schemeClr val="accent1"/>
                  </a:solidFill>
                  <a:latin typeface="Arial"/>
                  <a:ea typeface="Arial"/>
                  <a:cs typeface="Arial"/>
                  <a:sym typeface="Arial"/>
                </a:rPr>
                <a:t>Yearly availability</a:t>
              </a:r>
              <a:endParaRPr lang="en-US" sz="2000" noProof="0" dirty="0"/>
            </a:p>
          </p:txBody>
        </p:sp>
      </p:grpSp>
      <p:grpSp>
        <p:nvGrpSpPr>
          <p:cNvPr id="2155" name="Google Shape;2155;p99"/>
          <p:cNvGrpSpPr/>
          <p:nvPr/>
        </p:nvGrpSpPr>
        <p:grpSpPr>
          <a:xfrm>
            <a:off x="1098353" y="5028081"/>
            <a:ext cx="1973766" cy="1028983"/>
            <a:chOff x="7057742" y="1779782"/>
            <a:chExt cx="1973766" cy="1028983"/>
          </a:xfrm>
        </p:grpSpPr>
        <p:grpSp>
          <p:nvGrpSpPr>
            <p:cNvPr id="2156" name="Google Shape;2156;p99"/>
            <p:cNvGrpSpPr/>
            <p:nvPr/>
          </p:nvGrpSpPr>
          <p:grpSpPr>
            <a:xfrm>
              <a:off x="7057742" y="1779782"/>
              <a:ext cx="1973766" cy="1028983"/>
              <a:chOff x="2509025" y="1650379"/>
              <a:chExt cx="1973766" cy="1028983"/>
            </a:xfrm>
          </p:grpSpPr>
          <p:sp>
            <p:nvSpPr>
              <p:cNvPr id="2157" name="Google Shape;2157;p99"/>
              <p:cNvSpPr/>
              <p:nvPr/>
            </p:nvSpPr>
            <p:spPr>
              <a:xfrm>
                <a:off x="2509025" y="1650379"/>
                <a:ext cx="1973766" cy="305135"/>
              </a:xfrm>
              <a:prstGeom prst="rect">
                <a:avLst/>
              </a:prstGeom>
              <a:solidFill>
                <a:schemeClr val="accent2"/>
              </a:solidFill>
              <a:ln w="38100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-FR" sz="1400" b="0" i="0" u="none" strike="noStrike" cap="none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Energy demand</a:t>
                </a:r>
                <a:endParaRPr/>
              </a:p>
            </p:txBody>
          </p:sp>
          <p:sp>
            <p:nvSpPr>
              <p:cNvPr id="2158" name="Google Shape;2158;p99"/>
              <p:cNvSpPr/>
              <p:nvPr/>
            </p:nvSpPr>
            <p:spPr>
              <a:xfrm>
                <a:off x="2509025" y="1963544"/>
                <a:ext cx="1973766" cy="715818"/>
              </a:xfrm>
              <a:prstGeom prst="rect">
                <a:avLst/>
              </a:prstGeom>
              <a:solidFill>
                <a:schemeClr val="lt1"/>
              </a:solidFill>
              <a:ln w="38100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chemeClr val="accent2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pic>
          <p:nvPicPr>
            <p:cNvPr id="2159" name="Google Shape;2159;p99" descr="Car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823979" y="2398193"/>
              <a:ext cx="329897" cy="32989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60" name="Google Shape;2160;p99" descr="Fire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306268" y="2172431"/>
              <a:ext cx="331200" cy="3312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61" name="Google Shape;2161;p99" descr="Lightning bolt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8451001" y="2213839"/>
              <a:ext cx="331200" cy="3312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162" name="Google Shape;2162;p99"/>
          <p:cNvGrpSpPr/>
          <p:nvPr/>
        </p:nvGrpSpPr>
        <p:grpSpPr>
          <a:xfrm>
            <a:off x="6759915" y="2983257"/>
            <a:ext cx="4079069" cy="1612291"/>
            <a:chOff x="6759915" y="2983257"/>
            <a:chExt cx="4079069" cy="1612291"/>
          </a:xfrm>
        </p:grpSpPr>
        <p:cxnSp>
          <p:nvCxnSpPr>
            <p:cNvPr id="2163" name="Google Shape;2163;p99"/>
            <p:cNvCxnSpPr>
              <a:stCxn id="2164" idx="3"/>
              <a:endCxn id="2165" idx="1"/>
            </p:cNvCxnSpPr>
            <p:nvPr/>
          </p:nvCxnSpPr>
          <p:spPr>
            <a:xfrm>
              <a:off x="6759915" y="3945985"/>
              <a:ext cx="1289700" cy="0"/>
            </a:xfrm>
            <a:prstGeom prst="straightConnector1">
              <a:avLst/>
            </a:prstGeom>
            <a:noFill/>
            <a:ln w="381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grpSp>
          <p:nvGrpSpPr>
            <p:cNvPr id="2166" name="Google Shape;2166;p99"/>
            <p:cNvGrpSpPr/>
            <p:nvPr/>
          </p:nvGrpSpPr>
          <p:grpSpPr>
            <a:xfrm>
              <a:off x="8049739" y="2983257"/>
              <a:ext cx="2789245" cy="1612291"/>
              <a:chOff x="2509024" y="1650379"/>
              <a:chExt cx="2789245" cy="1612291"/>
            </a:xfrm>
          </p:grpSpPr>
          <p:sp>
            <p:nvSpPr>
              <p:cNvPr id="2167" name="Google Shape;2167;p99"/>
              <p:cNvSpPr/>
              <p:nvPr/>
            </p:nvSpPr>
            <p:spPr>
              <a:xfrm>
                <a:off x="2509024" y="1650379"/>
                <a:ext cx="2789245" cy="305135"/>
              </a:xfrm>
              <a:prstGeom prst="rect">
                <a:avLst/>
              </a:prstGeom>
              <a:solidFill>
                <a:schemeClr val="accent4"/>
              </a:solidFill>
              <a:ln w="381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-FR" sz="1400" b="0" i="0" u="none" strike="noStrike" cap="none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Energy strategy</a:t>
                </a:r>
                <a:endParaRPr/>
              </a:p>
            </p:txBody>
          </p:sp>
          <p:sp>
            <p:nvSpPr>
              <p:cNvPr id="2165" name="Google Shape;2165;p99"/>
              <p:cNvSpPr/>
              <p:nvPr/>
            </p:nvSpPr>
            <p:spPr>
              <a:xfrm>
                <a:off x="2509024" y="1963543"/>
                <a:ext cx="2789245" cy="1299127"/>
              </a:xfrm>
              <a:prstGeom prst="rect">
                <a:avLst/>
              </a:prstGeom>
              <a:solidFill>
                <a:schemeClr val="lt1"/>
              </a:solidFill>
              <a:ln w="381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-FR" sz="1100" b="0" i="0" u="none" strike="noStrike" cap="none" dirty="0" err="1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  <a:t>Technology</a:t>
                </a:r>
                <a:r>
                  <a:rPr lang="fr-FR" sz="1100" b="0" i="0" u="none" strike="noStrike" cap="none" dirty="0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lang="fr-FR" sz="1100" b="0" i="0" u="none" strike="noStrike" cap="none" dirty="0" err="1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  <a:t>sizing</a:t>
                </a:r>
                <a:r>
                  <a:rPr lang="fr-FR" sz="1100" b="0" i="0" u="none" strike="noStrike" cap="none" dirty="0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  <a:t> and </a:t>
                </a:r>
                <a:r>
                  <a:rPr lang="fr-FR" sz="1100" b="0" i="0" u="none" strike="noStrike" cap="none" dirty="0" err="1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  <a:t>operation</a:t>
                </a:r>
                <a:endParaRPr sz="1100" b="0" i="0" u="none" strike="noStrike" cap="none" dirty="0">
                  <a:solidFill>
                    <a:schemeClr val="accent4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br>
                  <a:rPr lang="fr-FR" sz="1100" b="0" i="0" u="none" strike="noStrike" cap="none" dirty="0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</a:br>
                <a:r>
                  <a:rPr lang="fr-FR" sz="1100" b="0" i="0" u="none" strike="noStrike" cap="none" dirty="0" err="1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  <a:t>Centralized</a:t>
                </a:r>
                <a:r>
                  <a:rPr lang="fr-FR" sz="1100" b="0" i="0" u="none" strike="noStrike" cap="none" dirty="0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  <a:t> vs </a:t>
                </a:r>
                <a:r>
                  <a:rPr lang="fr-FR" sz="1100" b="0" i="0" u="none" strike="noStrike" cap="none" dirty="0" err="1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  <a:t>decentralized</a:t>
                </a:r>
                <a:r>
                  <a:rPr lang="fr-FR" sz="1100" b="0" i="0" u="none" strike="noStrike" cap="none" dirty="0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lang="fr-FR" sz="1100" b="0" i="0" u="none" strike="noStrike" cap="none" dirty="0" err="1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  <a:t>heat</a:t>
                </a:r>
                <a:r>
                  <a:rPr lang="fr-FR" sz="1100" b="0" i="0" u="none" strike="noStrike" cap="none" dirty="0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lang="fr-FR" sz="1100" b="0" i="0" u="none" strike="noStrike" cap="none" dirty="0" err="1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  <a:t>supply</a:t>
                </a:r>
                <a:br>
                  <a:rPr lang="fr-FR" sz="1100" b="0" i="0" u="none" strike="noStrike" cap="none" dirty="0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</a:br>
                <a:endParaRPr sz="1100" b="0" i="0" u="none" strike="noStrike" cap="none" dirty="0">
                  <a:solidFill>
                    <a:schemeClr val="accent4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-FR" sz="1100" b="0" i="0" u="none" strike="noStrike" cap="none" dirty="0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  <a:t>Public vs </a:t>
                </a:r>
                <a:r>
                  <a:rPr lang="fr-FR" sz="1100" b="0" i="0" u="none" strike="noStrike" cap="none" dirty="0" err="1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  <a:t>private</a:t>
                </a:r>
                <a:r>
                  <a:rPr lang="fr-FR" sz="1100" b="0" i="0" u="none" strike="noStrike" cap="none" dirty="0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lang="fr-FR" sz="1100" b="0" i="0" u="none" strike="noStrike" cap="none" dirty="0" err="1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  <a:t>mobility</a:t>
                </a:r>
                <a:endParaRPr dirty="0"/>
              </a:p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 dirty="0">
                  <a:solidFill>
                    <a:schemeClr val="accent4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-FR" sz="1100" b="0" i="0" u="none" strike="noStrike" cap="none" dirty="0" err="1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  <a:t>Freight</a:t>
                </a:r>
                <a:r>
                  <a:rPr lang="fr-FR" sz="1100" b="0" i="0" u="none" strike="noStrike" cap="none" dirty="0">
                    <a:solidFill>
                      <a:schemeClr val="accent4"/>
                    </a:solidFill>
                    <a:latin typeface="Arial"/>
                    <a:ea typeface="Arial"/>
                    <a:cs typeface="Arial"/>
                    <a:sym typeface="Arial"/>
                  </a:rPr>
                  <a:t> vs road </a:t>
                </a:r>
                <a:endParaRPr dirty="0"/>
              </a:p>
            </p:txBody>
          </p:sp>
        </p:grpSp>
      </p:grpSp>
      <p:grpSp>
        <p:nvGrpSpPr>
          <p:cNvPr id="2168" name="Google Shape;2168;p99"/>
          <p:cNvGrpSpPr/>
          <p:nvPr/>
        </p:nvGrpSpPr>
        <p:grpSpPr>
          <a:xfrm>
            <a:off x="3072119" y="2216343"/>
            <a:ext cx="3687796" cy="3482812"/>
            <a:chOff x="3072119" y="2216343"/>
            <a:chExt cx="3687796" cy="3482812"/>
          </a:xfrm>
        </p:grpSpPr>
        <p:cxnSp>
          <p:nvCxnSpPr>
            <p:cNvPr id="2169" name="Google Shape;2169;p99"/>
            <p:cNvCxnSpPr>
              <a:stCxn id="2151" idx="3"/>
              <a:endCxn id="2164" idx="1"/>
            </p:cNvCxnSpPr>
            <p:nvPr/>
          </p:nvCxnSpPr>
          <p:spPr>
            <a:xfrm>
              <a:off x="3072119" y="3945985"/>
              <a:ext cx="1713900" cy="0"/>
            </a:xfrm>
            <a:prstGeom prst="straightConnector1">
              <a:avLst/>
            </a:prstGeom>
            <a:noFill/>
            <a:ln w="381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cxnSp>
          <p:nvCxnSpPr>
            <p:cNvPr id="2170" name="Google Shape;2170;p99"/>
            <p:cNvCxnSpPr>
              <a:stCxn id="2154" idx="3"/>
            </p:cNvCxnSpPr>
            <p:nvPr/>
          </p:nvCxnSpPr>
          <p:spPr>
            <a:xfrm>
              <a:off x="3072119" y="2216343"/>
              <a:ext cx="1713900" cy="1430100"/>
            </a:xfrm>
            <a:prstGeom prst="bentConnector3">
              <a:avLst>
                <a:gd name="adj1" fmla="val 50000"/>
              </a:avLst>
            </a:prstGeom>
            <a:noFill/>
            <a:ln w="38100" cap="flat" cmpd="sng">
              <a:solidFill>
                <a:srgbClr val="00A1C0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cxnSp>
          <p:nvCxnSpPr>
            <p:cNvPr id="2171" name="Google Shape;2171;p99"/>
            <p:cNvCxnSpPr>
              <a:stCxn id="2158" idx="3"/>
            </p:cNvCxnSpPr>
            <p:nvPr/>
          </p:nvCxnSpPr>
          <p:spPr>
            <a:xfrm rot="10800000" flipH="1">
              <a:off x="3072119" y="4245655"/>
              <a:ext cx="1713900" cy="1453500"/>
            </a:xfrm>
            <a:prstGeom prst="bentConnector3">
              <a:avLst>
                <a:gd name="adj1" fmla="val 50000"/>
              </a:avLst>
            </a:prstGeom>
            <a:noFill/>
            <a:ln w="38100" cap="flat" cmpd="sng">
              <a:solidFill>
                <a:srgbClr val="0BAC43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grpSp>
          <p:nvGrpSpPr>
            <p:cNvPr id="2172" name="Google Shape;2172;p99"/>
            <p:cNvGrpSpPr/>
            <p:nvPr/>
          </p:nvGrpSpPr>
          <p:grpSpPr>
            <a:xfrm>
              <a:off x="4786149" y="2983257"/>
              <a:ext cx="1973766" cy="1612291"/>
              <a:chOff x="4786149" y="2983257"/>
              <a:chExt cx="1973766" cy="1612291"/>
            </a:xfrm>
          </p:grpSpPr>
          <p:grpSp>
            <p:nvGrpSpPr>
              <p:cNvPr id="2173" name="Google Shape;2173;p99"/>
              <p:cNvGrpSpPr/>
              <p:nvPr/>
            </p:nvGrpSpPr>
            <p:grpSpPr>
              <a:xfrm>
                <a:off x="4786149" y="2983257"/>
                <a:ext cx="1973766" cy="1612291"/>
                <a:chOff x="2509025" y="1650379"/>
                <a:chExt cx="1973766" cy="1612291"/>
              </a:xfrm>
            </p:grpSpPr>
            <p:sp>
              <p:nvSpPr>
                <p:cNvPr id="2174" name="Google Shape;2174;p99"/>
                <p:cNvSpPr/>
                <p:nvPr/>
              </p:nvSpPr>
              <p:spPr>
                <a:xfrm>
                  <a:off x="2509025" y="1650379"/>
                  <a:ext cx="1973766" cy="305135"/>
                </a:xfrm>
                <a:prstGeom prst="rect">
                  <a:avLst/>
                </a:prstGeom>
                <a:solidFill>
                  <a:schemeClr val="dk2"/>
                </a:solidFill>
                <a:ln w="38100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fr-FR" sz="1400" b="0" i="0" u="none" strike="noStrike" cap="none">
                      <a:solidFill>
                        <a:schemeClr val="lt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Optimization</a:t>
                  </a:r>
                  <a:endParaRPr/>
                </a:p>
              </p:txBody>
            </p:sp>
            <p:sp>
              <p:nvSpPr>
                <p:cNvPr id="2164" name="Google Shape;2164;p99"/>
                <p:cNvSpPr/>
                <p:nvPr/>
              </p:nvSpPr>
              <p:spPr>
                <a:xfrm>
                  <a:off x="2509025" y="1963543"/>
                  <a:ext cx="1973766" cy="1299127"/>
                </a:xfrm>
                <a:prstGeom prst="rect">
                  <a:avLst/>
                </a:prstGeom>
                <a:solidFill>
                  <a:schemeClr val="lt1"/>
                </a:solidFill>
                <a:ln w="38100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fr-FR" sz="1100" b="0" i="0" u="none" strike="noStrike" cap="none">
                      <a:solidFill>
                        <a:schemeClr val="dk2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Minimize</a:t>
                  </a:r>
                  <a:endParaRPr/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100" b="0" i="0" u="none" strike="noStrike" cap="none">
                    <a:solidFill>
                      <a:schemeClr val="dk2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br>
                    <a:rPr lang="fr-FR" sz="1100" b="0" i="0" u="none" strike="noStrike" cap="none">
                      <a:solidFill>
                        <a:schemeClr val="dk2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</a:br>
                  <a:br>
                    <a:rPr lang="fr-FR" sz="1100" b="0" i="0" u="none" strike="noStrike" cap="none">
                      <a:solidFill>
                        <a:schemeClr val="dk2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</a:br>
                  <a:r>
                    <a:rPr lang="fr-FR" sz="1100" b="0" i="0" u="none" strike="noStrike" cap="none">
                      <a:solidFill>
                        <a:schemeClr val="dk2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subject to: </a:t>
                  </a:r>
                  <a:endParaRPr/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fr-FR" sz="1100" b="0" i="0" u="none" strike="noStrike" cap="none">
                      <a:solidFill>
                        <a:schemeClr val="dk2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- mass &amp; energy balance</a:t>
                  </a:r>
                  <a:br>
                    <a:rPr lang="fr-FR" sz="1100" b="0" i="0" u="none" strike="noStrike" cap="none">
                      <a:solidFill>
                        <a:schemeClr val="dk2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</a:br>
                  <a:r>
                    <a:rPr lang="fr-FR" sz="1100" b="0" i="0" u="none" strike="noStrike" cap="none">
                      <a:solidFill>
                        <a:schemeClr val="dk2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- storage</a:t>
                  </a:r>
                  <a:endParaRPr/>
                </a:p>
              </p:txBody>
            </p:sp>
          </p:grpSp>
          <p:pic>
            <p:nvPicPr>
              <p:cNvPr id="2175" name="Google Shape;2175;p99" descr="Coins with solid fill"/>
              <p:cNvPicPr preferRelativeResize="0"/>
              <p:nvPr/>
            </p:nvPicPr>
            <p:blipFill rotWithShape="1">
              <a:blip r:embed="rId6">
                <a:alphaModFix/>
              </a:blip>
              <a:srcRect/>
              <a:stretch/>
            </p:blipFill>
            <p:spPr>
              <a:xfrm>
                <a:off x="5202461" y="3580046"/>
                <a:ext cx="457200" cy="4572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76" name="Google Shape;2176;p99" descr="Leaf with solid fill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5867400" y="3580046"/>
                <a:ext cx="457200" cy="4572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2177" name="Google Shape;2177;p99"/>
          <p:cNvGrpSpPr/>
          <p:nvPr/>
        </p:nvGrpSpPr>
        <p:grpSpPr>
          <a:xfrm>
            <a:off x="6028243" y="826649"/>
            <a:ext cx="1734822" cy="1733541"/>
            <a:chOff x="5068864" y="312662"/>
            <a:chExt cx="1083970" cy="1083170"/>
          </a:xfrm>
        </p:grpSpPr>
        <p:sp>
          <p:nvSpPr>
            <p:cNvPr id="2178" name="Google Shape;2178;p99"/>
            <p:cNvSpPr/>
            <p:nvPr/>
          </p:nvSpPr>
          <p:spPr>
            <a:xfrm rot="-2561991">
              <a:off x="5223915" y="474364"/>
              <a:ext cx="773869" cy="759766"/>
            </a:xfrm>
            <a:prstGeom prst="chord">
              <a:avLst>
                <a:gd name="adj1" fmla="val 5259340"/>
                <a:gd name="adj2" fmla="val 10750704"/>
              </a:avLst>
            </a:prstGeom>
            <a:solidFill>
              <a:schemeClr val="accent1"/>
            </a:solidFill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179" name="Google Shape;2179;p99"/>
            <p:cNvGrpSpPr/>
            <p:nvPr/>
          </p:nvGrpSpPr>
          <p:grpSpPr>
            <a:xfrm>
              <a:off x="5375141" y="665579"/>
              <a:ext cx="411502" cy="457785"/>
              <a:chOff x="5375141" y="665579"/>
              <a:chExt cx="411502" cy="457785"/>
            </a:xfrm>
          </p:grpSpPr>
          <p:pic>
            <p:nvPicPr>
              <p:cNvPr id="2180" name="Google Shape;2180;p99" descr="Sun with solid fill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5375141" y="901677"/>
                <a:ext cx="185209" cy="185209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81" name="Google Shape;2181;p99" descr="Water with solid fill"/>
              <p:cNvPicPr preferRelativeResize="0"/>
              <p:nvPr/>
            </p:nvPicPr>
            <p:blipFill rotWithShape="1">
              <a:blip r:embed="rId9">
                <a:alphaModFix/>
              </a:blip>
              <a:srcRect/>
              <a:stretch/>
            </p:blipFill>
            <p:spPr>
              <a:xfrm>
                <a:off x="5601434" y="938155"/>
                <a:ext cx="185209" cy="185209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82" name="Google Shape;2182;p99"/>
              <p:cNvPicPr preferRelativeResize="0"/>
              <p:nvPr/>
            </p:nvPicPr>
            <p:blipFill rotWithShape="1">
              <a:blip r:embed="rId10">
                <a:alphaModFix/>
              </a:blip>
              <a:srcRect/>
              <a:stretch/>
            </p:blipFill>
            <p:spPr>
              <a:xfrm>
                <a:off x="5433581" y="665579"/>
                <a:ext cx="229121" cy="189902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83" name="Google Shape;2183;p99"/>
              <p:cNvPicPr preferRelativeResize="0"/>
              <p:nvPr/>
            </p:nvPicPr>
            <p:blipFill rotWithShape="1">
              <a:blip r:embed="rId11">
                <a:alphaModFix/>
              </a:blip>
              <a:srcRect/>
              <a:stretch/>
            </p:blipFill>
            <p:spPr>
              <a:xfrm rot="3070117">
                <a:off x="5615090" y="807119"/>
                <a:ext cx="76616" cy="209418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</p:pic>
        </p:grpSp>
      </p:grpSp>
      <p:grpSp>
        <p:nvGrpSpPr>
          <p:cNvPr id="2184" name="Google Shape;2184;p99"/>
          <p:cNvGrpSpPr/>
          <p:nvPr/>
        </p:nvGrpSpPr>
        <p:grpSpPr>
          <a:xfrm>
            <a:off x="9185224" y="713112"/>
            <a:ext cx="1734822" cy="1733541"/>
            <a:chOff x="7310815" y="293168"/>
            <a:chExt cx="1083970" cy="1083170"/>
          </a:xfrm>
        </p:grpSpPr>
        <p:sp>
          <p:nvSpPr>
            <p:cNvPr id="2185" name="Google Shape;2185;p99"/>
            <p:cNvSpPr/>
            <p:nvPr/>
          </p:nvSpPr>
          <p:spPr>
            <a:xfrm rot="-2561991">
              <a:off x="7465866" y="454870"/>
              <a:ext cx="773869" cy="759766"/>
            </a:xfrm>
            <a:prstGeom prst="chord">
              <a:avLst>
                <a:gd name="adj1" fmla="val 5259340"/>
                <a:gd name="adj2" fmla="val 10750704"/>
              </a:avLst>
            </a:prstGeom>
            <a:solidFill>
              <a:schemeClr val="accent2"/>
            </a:solidFill>
            <a:ln w="254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186" name="Google Shape;2186;p99"/>
            <p:cNvGrpSpPr/>
            <p:nvPr/>
          </p:nvGrpSpPr>
          <p:grpSpPr>
            <a:xfrm>
              <a:off x="7577227" y="697028"/>
              <a:ext cx="473776" cy="426336"/>
              <a:chOff x="4021225" y="1093542"/>
              <a:chExt cx="687378" cy="618550"/>
            </a:xfrm>
          </p:grpSpPr>
          <p:pic>
            <p:nvPicPr>
              <p:cNvPr id="2187" name="Google Shape;2187;p99" descr="Car"/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>
                <a:off x="4378706" y="1382195"/>
                <a:ext cx="329897" cy="329897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88" name="Google Shape;2188;p99" descr="Fire"/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4224700" y="1093542"/>
                <a:ext cx="331200" cy="3312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89" name="Google Shape;2189;p99" descr="Lightning bolt"/>
              <p:cNvPicPr preferRelativeResize="0"/>
              <p:nvPr/>
            </p:nvPicPr>
            <p:blipFill rotWithShape="1">
              <a:blip r:embed="rId5">
                <a:alphaModFix/>
              </a:blip>
              <a:srcRect/>
              <a:stretch/>
            </p:blipFill>
            <p:spPr>
              <a:xfrm>
                <a:off x="4021225" y="1351379"/>
                <a:ext cx="331200" cy="3312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2190" name="Google Shape;2190;p99"/>
          <p:cNvGrpSpPr/>
          <p:nvPr/>
        </p:nvGrpSpPr>
        <p:grpSpPr>
          <a:xfrm>
            <a:off x="6746514" y="1278976"/>
            <a:ext cx="3310915" cy="1198815"/>
            <a:chOff x="8054893" y="1013436"/>
            <a:chExt cx="2068761" cy="749056"/>
          </a:xfrm>
        </p:grpSpPr>
        <p:grpSp>
          <p:nvGrpSpPr>
            <p:cNvPr id="2191" name="Google Shape;2191;p99"/>
            <p:cNvGrpSpPr/>
            <p:nvPr/>
          </p:nvGrpSpPr>
          <p:grpSpPr>
            <a:xfrm>
              <a:off x="8802944" y="1021542"/>
              <a:ext cx="633878" cy="740951"/>
              <a:chOff x="6442089" y="669572"/>
              <a:chExt cx="633878" cy="740951"/>
            </a:xfrm>
          </p:grpSpPr>
          <p:sp>
            <p:nvSpPr>
              <p:cNvPr id="2192" name="Google Shape;2192;p99"/>
              <p:cNvSpPr/>
              <p:nvPr/>
            </p:nvSpPr>
            <p:spPr>
              <a:xfrm rot="-5400000">
                <a:off x="6397250" y="1011314"/>
                <a:ext cx="729170" cy="45687"/>
              </a:xfrm>
              <a:prstGeom prst="rect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93" name="Google Shape;2193;p99"/>
              <p:cNvSpPr/>
              <p:nvPr/>
            </p:nvSpPr>
            <p:spPr>
              <a:xfrm>
                <a:off x="6442089" y="1364836"/>
                <a:ext cx="633878" cy="45687"/>
              </a:xfrm>
              <a:prstGeom prst="rect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194" name="Google Shape;2194;p99"/>
            <p:cNvGrpSpPr/>
            <p:nvPr/>
          </p:nvGrpSpPr>
          <p:grpSpPr>
            <a:xfrm>
              <a:off x="8054893" y="1013436"/>
              <a:ext cx="2068761" cy="484299"/>
              <a:chOff x="5694038" y="661467"/>
              <a:chExt cx="2068761" cy="484299"/>
            </a:xfrm>
          </p:grpSpPr>
          <p:sp>
            <p:nvSpPr>
              <p:cNvPr id="2195" name="Google Shape;2195;p99"/>
              <p:cNvSpPr/>
              <p:nvPr/>
            </p:nvSpPr>
            <p:spPr>
              <a:xfrm>
                <a:off x="5694038" y="661467"/>
                <a:ext cx="2068761" cy="40592"/>
              </a:xfrm>
              <a:prstGeom prst="rect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96" name="Google Shape;2196;p99"/>
              <p:cNvSpPr txBox="1"/>
              <p:nvPr/>
            </p:nvSpPr>
            <p:spPr>
              <a:xfrm>
                <a:off x="6506763" y="692619"/>
                <a:ext cx="426753" cy="125000"/>
              </a:xfrm>
              <a:prstGeom prst="rect">
                <a:avLst/>
              </a:prstGeom>
              <a:solidFill>
                <a:schemeClr val="lt1"/>
              </a:solidFill>
              <a:ln w="12700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-FR" sz="700" b="0" i="0" u="none" strike="noStrike" cap="none">
                    <a:solidFill>
                      <a:schemeClr val="accent3"/>
                    </a:solidFill>
                    <a:latin typeface="Arial"/>
                    <a:ea typeface="Arial"/>
                    <a:cs typeface="Arial"/>
                    <a:sym typeface="Arial"/>
                  </a:rPr>
                  <a:t>Technology</a:t>
                </a:r>
                <a:endParaRPr/>
              </a:p>
            </p:txBody>
          </p:sp>
          <p:sp>
            <p:nvSpPr>
              <p:cNvPr id="2197" name="Google Shape;2197;p99"/>
              <p:cNvSpPr txBox="1"/>
              <p:nvPr/>
            </p:nvSpPr>
            <p:spPr>
              <a:xfrm>
                <a:off x="6133720" y="753374"/>
                <a:ext cx="426753" cy="125000"/>
              </a:xfrm>
              <a:prstGeom prst="rect">
                <a:avLst/>
              </a:prstGeom>
              <a:solidFill>
                <a:schemeClr val="lt1"/>
              </a:solidFill>
              <a:ln w="12700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-FR" sz="700" b="0" i="0" u="none" strike="noStrike" cap="none">
                    <a:solidFill>
                      <a:schemeClr val="accent3"/>
                    </a:solidFill>
                    <a:latin typeface="Arial"/>
                    <a:ea typeface="Arial"/>
                    <a:cs typeface="Arial"/>
                    <a:sym typeface="Arial"/>
                  </a:rPr>
                  <a:t>Technology</a:t>
                </a:r>
                <a:endParaRPr/>
              </a:p>
            </p:txBody>
          </p:sp>
          <p:sp>
            <p:nvSpPr>
              <p:cNvPr id="2198" name="Google Shape;2198;p99"/>
              <p:cNvSpPr txBox="1"/>
              <p:nvPr/>
            </p:nvSpPr>
            <p:spPr>
              <a:xfrm>
                <a:off x="6809837" y="732821"/>
                <a:ext cx="426753" cy="125000"/>
              </a:xfrm>
              <a:prstGeom prst="rect">
                <a:avLst/>
              </a:prstGeom>
              <a:solidFill>
                <a:schemeClr val="lt1"/>
              </a:solidFill>
              <a:ln w="12700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-FR" sz="700" b="0" i="0" u="none" strike="noStrike" cap="none">
                    <a:solidFill>
                      <a:schemeClr val="accent3"/>
                    </a:solidFill>
                    <a:latin typeface="Arial"/>
                    <a:ea typeface="Arial"/>
                    <a:cs typeface="Arial"/>
                    <a:sym typeface="Arial"/>
                  </a:rPr>
                  <a:t>Technology</a:t>
                </a:r>
                <a:endParaRPr/>
              </a:p>
            </p:txBody>
          </p:sp>
          <p:sp>
            <p:nvSpPr>
              <p:cNvPr id="2199" name="Google Shape;2199;p99"/>
              <p:cNvSpPr txBox="1"/>
              <p:nvPr/>
            </p:nvSpPr>
            <p:spPr>
              <a:xfrm>
                <a:off x="6488053" y="940037"/>
                <a:ext cx="426753" cy="125000"/>
              </a:xfrm>
              <a:prstGeom prst="rect">
                <a:avLst/>
              </a:prstGeom>
              <a:solidFill>
                <a:schemeClr val="lt1"/>
              </a:solidFill>
              <a:ln w="12700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-FR" sz="700" b="0" i="0" u="none" strike="noStrike" cap="none">
                    <a:solidFill>
                      <a:schemeClr val="accent3"/>
                    </a:solidFill>
                    <a:latin typeface="Arial"/>
                    <a:ea typeface="Arial"/>
                    <a:cs typeface="Arial"/>
                    <a:sym typeface="Arial"/>
                  </a:rPr>
                  <a:t>Technology</a:t>
                </a:r>
                <a:endParaRPr/>
              </a:p>
            </p:txBody>
          </p:sp>
          <p:sp>
            <p:nvSpPr>
              <p:cNvPr id="2200" name="Google Shape;2200;p99"/>
              <p:cNvSpPr txBox="1"/>
              <p:nvPr/>
            </p:nvSpPr>
            <p:spPr>
              <a:xfrm>
                <a:off x="6253264" y="1020766"/>
                <a:ext cx="426753" cy="125000"/>
              </a:xfrm>
              <a:prstGeom prst="rect">
                <a:avLst/>
              </a:prstGeom>
              <a:solidFill>
                <a:schemeClr val="lt1"/>
              </a:solidFill>
              <a:ln w="12700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-FR" sz="700" b="0" i="0" u="none" strike="noStrike" cap="none">
                    <a:solidFill>
                      <a:schemeClr val="accent3"/>
                    </a:solidFill>
                    <a:latin typeface="Arial"/>
                    <a:ea typeface="Arial"/>
                    <a:cs typeface="Arial"/>
                    <a:sym typeface="Arial"/>
                  </a:rPr>
                  <a:t>Technology</a:t>
                </a:r>
                <a:endParaRPr/>
              </a:p>
            </p:txBody>
          </p:sp>
          <p:sp>
            <p:nvSpPr>
              <p:cNvPr id="2201" name="Google Shape;2201;p99"/>
              <p:cNvSpPr txBox="1"/>
              <p:nvPr/>
            </p:nvSpPr>
            <p:spPr>
              <a:xfrm>
                <a:off x="6808907" y="899728"/>
                <a:ext cx="426753" cy="125000"/>
              </a:xfrm>
              <a:prstGeom prst="rect">
                <a:avLst/>
              </a:prstGeom>
              <a:solidFill>
                <a:schemeClr val="lt1"/>
              </a:solidFill>
              <a:ln w="12700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-FR" sz="700" b="0" i="0" u="none" strike="noStrike" cap="none">
                    <a:solidFill>
                      <a:schemeClr val="accent3"/>
                    </a:solidFill>
                    <a:latin typeface="Arial"/>
                    <a:ea typeface="Arial"/>
                    <a:cs typeface="Arial"/>
                    <a:sym typeface="Arial"/>
                  </a:rPr>
                  <a:t>Technology</a:t>
                </a:r>
                <a:endParaRPr/>
              </a:p>
            </p:txBody>
          </p:sp>
        </p:grpSp>
      </p:grpSp>
      <p:pic>
        <p:nvPicPr>
          <p:cNvPr id="2202" name="Google Shape;2202;p99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10954010" y="6211002"/>
            <a:ext cx="889669" cy="367533"/>
          </a:xfrm>
          <a:prstGeom prst="rect">
            <a:avLst/>
          </a:prstGeom>
          <a:noFill/>
          <a:ln>
            <a:noFill/>
          </a:ln>
        </p:spPr>
      </p:pic>
      <p:sp>
        <p:nvSpPr>
          <p:cNvPr id="2203" name="Google Shape;2203;p99"/>
          <p:cNvSpPr/>
          <p:nvPr/>
        </p:nvSpPr>
        <p:spPr>
          <a:xfrm>
            <a:off x="8582438" y="4642111"/>
            <a:ext cx="1762627" cy="338667"/>
          </a:xfrm>
          <a:prstGeom prst="rect">
            <a:avLst/>
          </a:prstGeom>
          <a:solidFill>
            <a:srgbClr val="B91E3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Optimization variables </a:t>
            </a:r>
            <a:endParaRPr/>
          </a:p>
        </p:txBody>
      </p:sp>
      <p:sp>
        <p:nvSpPr>
          <p:cNvPr id="2204" name="Google Shape;2204;p99"/>
          <p:cNvSpPr txBox="1">
            <a:spLocks noGrp="1"/>
          </p:cNvSpPr>
          <p:nvPr>
            <p:ph type="title"/>
          </p:nvPr>
        </p:nvSpPr>
        <p:spPr>
          <a:xfrm>
            <a:off x="515937" y="296864"/>
            <a:ext cx="10404109" cy="6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b" anchorCtr="0">
            <a:noAutofit/>
          </a:bodyPr>
          <a:lstStyle/>
          <a:p>
            <a:pPr marL="0" lvl="0" indent="0" algn="l" rtl="0">
              <a:lnSpc>
                <a:spcPct val="1076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noProof="0" dirty="0">
                <a:latin typeface="Calibri"/>
                <a:ea typeface="Calibri"/>
                <a:cs typeface="Calibri"/>
                <a:sym typeface="Calibri"/>
              </a:rPr>
              <a:t>Typical structure of a technology-rich and optimization-based ESM</a:t>
            </a:r>
          </a:p>
        </p:txBody>
      </p:sp>
      <p:sp>
        <p:nvSpPr>
          <p:cNvPr id="2205" name="Google Shape;2205;p99"/>
          <p:cNvSpPr txBox="1"/>
          <p:nvPr/>
        </p:nvSpPr>
        <p:spPr>
          <a:xfrm>
            <a:off x="7869381" y="1005150"/>
            <a:ext cx="1023568" cy="253916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0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Infrastructures</a:t>
            </a:r>
            <a:endParaRPr sz="105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74FD56-E9A9-C557-84A7-D209F7FA6EDC}"/>
              </a:ext>
            </a:extLst>
          </p:cNvPr>
          <p:cNvSpPr txBox="1"/>
          <p:nvPr/>
        </p:nvSpPr>
        <p:spPr>
          <a:xfrm>
            <a:off x="4287081" y="5257400"/>
            <a:ext cx="66329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noProof="0" dirty="0"/>
              <a:t>Typically, ESMs are </a:t>
            </a:r>
            <a:r>
              <a:rPr lang="en-US" b="1" noProof="0" dirty="0"/>
              <a:t>limited to direct CO</a:t>
            </a:r>
            <a:r>
              <a:rPr lang="en-US" b="1" baseline="-25000" noProof="0" dirty="0"/>
              <a:t>2</a:t>
            </a:r>
            <a:r>
              <a:rPr lang="en-US" b="1" noProof="0" dirty="0"/>
              <a:t> emissions</a:t>
            </a:r>
          </a:p>
          <a:p>
            <a:r>
              <a:rPr lang="en-US" noProof="0" dirty="0">
                <a:sym typeface="Wingdings" panose="05000000000000000000" pitchFamily="2" charset="2"/>
              </a:rPr>
              <a:t> </a:t>
            </a:r>
            <a:r>
              <a:rPr lang="en-US" noProof="0" dirty="0"/>
              <a:t>Overlooking </a:t>
            </a:r>
            <a:r>
              <a:rPr lang="en-US" b="1" noProof="0" dirty="0"/>
              <a:t>indirect emissions </a:t>
            </a:r>
            <a:r>
              <a:rPr lang="en-US" noProof="0" dirty="0"/>
              <a:t>and </a:t>
            </a:r>
            <a:r>
              <a:rPr lang="en-US" b="1" noProof="0" dirty="0"/>
              <a:t>other environmental issues</a:t>
            </a:r>
          </a:p>
          <a:p>
            <a:r>
              <a:rPr lang="en-US" noProof="0" dirty="0">
                <a:sym typeface="Wingdings" panose="05000000000000000000" pitchFamily="2" charset="2"/>
              </a:rPr>
              <a:t> </a:t>
            </a:r>
            <a:r>
              <a:rPr lang="en-US" noProof="0" dirty="0"/>
              <a:t>Coupling with </a:t>
            </a:r>
            <a:r>
              <a:rPr lang="en-US" b="1" noProof="0" dirty="0"/>
              <a:t>LCA</a:t>
            </a:r>
            <a:r>
              <a:rPr lang="en-US" noProof="0" dirty="0"/>
              <a:t> to fill these gaps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C519BA-95B4-1534-08DB-5E72FFB281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88;p7">
            <a:extLst>
              <a:ext uri="{FF2B5EF4-FFF2-40B4-BE49-F238E27FC236}">
                <a16:creationId xmlns:a16="http://schemas.microsoft.com/office/drawing/2014/main" id="{F23A448A-2545-A517-93AD-948A1BB74732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"/>
          <a:srcRect l="26705" r="21378" b="-1"/>
          <a:stretch>
            <a:fillRect/>
          </a:stretch>
        </p:blipFill>
        <p:spPr>
          <a:xfrm>
            <a:off x="6858000" y="10"/>
            <a:ext cx="5334000" cy="685798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re 2">
            <a:extLst>
              <a:ext uri="{FF2B5EF4-FFF2-40B4-BE49-F238E27FC236}">
                <a16:creationId xmlns:a16="http://schemas.microsoft.com/office/drawing/2014/main" id="{33BCA277-5F65-36F5-8004-4C4D0AED65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4000" y="2362200"/>
            <a:ext cx="4680000" cy="1763486"/>
          </a:xfrm>
        </p:spPr>
        <p:txBody>
          <a:bodyPr anchor="b">
            <a:normAutofit/>
          </a:bodyPr>
          <a:lstStyle/>
          <a:p>
            <a:r>
              <a:rPr lang="en-US" noProof="0" dirty="0"/>
              <a:t>Purpose and goals of </a:t>
            </a:r>
            <a:r>
              <a:rPr lang="en-US" i="1" noProof="0" dirty="0"/>
              <a:t>mescal</a:t>
            </a:r>
            <a:endParaRPr lang="en-US" noProof="0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0A88AD6-4534-3275-FECB-70CF42A9D0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7175" y="6455802"/>
            <a:ext cx="412750" cy="76679"/>
          </a:xfrm>
        </p:spPr>
        <p:txBody>
          <a:bodyPr anchor="ctr">
            <a:normAutofit fontScale="25000" lnSpcReduction="2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E952A9B3-008F-B742-9D76-F6B4A57BA6D8}" type="slidenum">
              <a:rPr lang="en-US" sz="200" noProof="0" smtClean="0"/>
              <a:pPr>
                <a:lnSpc>
                  <a:spcPct val="90000"/>
                </a:lnSpc>
                <a:spcAft>
                  <a:spcPts val="600"/>
                </a:spcAft>
              </a:pPr>
              <a:t>4</a:t>
            </a:fld>
            <a:endParaRPr lang="en-US" sz="200" noProof="0"/>
          </a:p>
        </p:txBody>
      </p:sp>
    </p:spTree>
    <p:extLst>
      <p:ext uri="{BB962C8B-B14F-4D97-AF65-F5344CB8AC3E}">
        <p14:creationId xmlns:p14="http://schemas.microsoft.com/office/powerpoint/2010/main" val="3186936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6216888-839F-E719-2DDE-89DB5202C7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4328" y="1644220"/>
            <a:ext cx="11210472" cy="4124755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noProof="0" dirty="0"/>
              <a:t>Couple (</a:t>
            </a:r>
            <a:r>
              <a:rPr lang="en-US" noProof="0" dirty="0">
                <a:solidFill>
                  <a:srgbClr val="00A1C0"/>
                </a:solidFill>
                <a:sym typeface="Wingdings" panose="05000000000000000000" pitchFamily="2" charset="2"/>
              </a:rPr>
              <a:t></a:t>
            </a:r>
            <a:r>
              <a:rPr lang="en-US" noProof="0" dirty="0">
                <a:solidFill>
                  <a:srgbClr val="0BAC43"/>
                </a:solidFill>
                <a:sym typeface="Wingdings" panose="05000000000000000000" pitchFamily="2" charset="2"/>
              </a:rPr>
              <a:t></a:t>
            </a:r>
            <a:r>
              <a:rPr lang="en-US" noProof="0" dirty="0"/>
              <a:t>) Energy System Models (ESMs) with LCA</a:t>
            </a:r>
          </a:p>
          <a:p>
            <a:r>
              <a:rPr lang="en-US" noProof="0" dirty="0">
                <a:sym typeface="Wingdings" panose="05000000000000000000" pitchFamily="2" charset="2"/>
              </a:rPr>
              <a:t>	</a:t>
            </a:r>
            <a:r>
              <a:rPr lang="en-US" noProof="0" dirty="0">
                <a:solidFill>
                  <a:srgbClr val="0BAC43"/>
                </a:solidFill>
                <a:sym typeface="Wingdings" panose="05000000000000000000" pitchFamily="2" charset="2"/>
              </a:rPr>
              <a:t></a:t>
            </a:r>
            <a:r>
              <a:rPr lang="en-US" noProof="0" dirty="0">
                <a:sym typeface="Wingdings" panose="05000000000000000000" pitchFamily="2" charset="2"/>
              </a:rPr>
              <a:t> </a:t>
            </a:r>
            <a:r>
              <a:rPr lang="en-US" b="1" noProof="0" dirty="0">
                <a:sym typeface="Wingdings" panose="05000000000000000000" pitchFamily="2" charset="2"/>
              </a:rPr>
              <a:t>Endogenously</a:t>
            </a:r>
            <a:r>
              <a:rPr lang="en-US" noProof="0" dirty="0">
                <a:sym typeface="Wingdings" panose="05000000000000000000" pitchFamily="2" charset="2"/>
              </a:rPr>
              <a:t> integrate LCA metrics in ESMs</a:t>
            </a:r>
          </a:p>
          <a:p>
            <a:r>
              <a:rPr lang="en-US" sz="2000" i="1" dirty="0">
                <a:sym typeface="Wingdings" panose="05000000000000000000" pitchFamily="2" charset="2"/>
              </a:rPr>
              <a:t>	Why? For LCA metrics to play an active role in the generation of energy transition scenarios.</a:t>
            </a:r>
            <a:endParaRPr lang="en-US" sz="2000" i="1" noProof="0" dirty="0">
              <a:sym typeface="Wingdings" panose="05000000000000000000" pitchFamily="2" charset="2"/>
            </a:endParaRPr>
          </a:p>
          <a:p>
            <a:r>
              <a:rPr lang="en-US" dirty="0">
                <a:sym typeface="Wingdings" panose="05000000000000000000" pitchFamily="2" charset="2"/>
              </a:rPr>
              <a:t>	</a:t>
            </a:r>
            <a:r>
              <a:rPr lang="en-US" dirty="0">
                <a:solidFill>
                  <a:srgbClr val="00A1C0"/>
                </a:solidFill>
                <a:sym typeface="Wingdings" panose="05000000000000000000" pitchFamily="2" charset="2"/>
              </a:rPr>
              <a:t></a:t>
            </a:r>
            <a:r>
              <a:rPr lang="en-US" noProof="0" dirty="0">
                <a:sym typeface="Wingdings" panose="05000000000000000000" pitchFamily="2" charset="2"/>
              </a:rPr>
              <a:t> Feed the ESMs results back in the LCI database (</a:t>
            </a:r>
            <a:r>
              <a:rPr lang="en-US" i="1" noProof="0" dirty="0">
                <a:sym typeface="Wingdings" panose="05000000000000000000" pitchFamily="2" charset="2"/>
              </a:rPr>
              <a:t>ecoinvent</a:t>
            </a:r>
            <a:r>
              <a:rPr lang="en-US" noProof="0" dirty="0">
                <a:sym typeface="Wingdings" panose="05000000000000000000" pitchFamily="2" charset="2"/>
              </a:rPr>
              <a:t>/</a:t>
            </a:r>
            <a:r>
              <a:rPr lang="en-US" i="1" noProof="0" dirty="0">
                <a:sym typeface="Wingdings" panose="05000000000000000000" pitchFamily="2" charset="2"/>
              </a:rPr>
              <a:t>premise</a:t>
            </a:r>
            <a:r>
              <a:rPr lang="en-US" noProof="0" dirty="0">
                <a:sym typeface="Wingdings" panose="05000000000000000000" pitchFamily="2" charset="2"/>
              </a:rPr>
              <a:t>)</a:t>
            </a:r>
          </a:p>
          <a:p>
            <a:r>
              <a:rPr lang="en-US" sz="2000" i="1" noProof="0" dirty="0">
                <a:sym typeface="Wingdings" panose="05000000000000000000" pitchFamily="2" charset="2"/>
              </a:rPr>
              <a:t>	Why? To connect the new energy transition scenarios </a:t>
            </a:r>
            <a:r>
              <a:rPr lang="en-US" sz="2000" i="1" dirty="0">
                <a:sym typeface="Wingdings" panose="05000000000000000000" pitchFamily="2" charset="2"/>
              </a:rPr>
              <a:t>with</a:t>
            </a:r>
            <a:r>
              <a:rPr lang="en-US" sz="2000" i="1" noProof="0" dirty="0">
                <a:sym typeface="Wingdings" panose="05000000000000000000" pitchFamily="2" charset="2"/>
              </a:rPr>
              <a:t> the rest of the supply chain.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>
                <a:sym typeface="Wingdings" panose="05000000000000000000" pitchFamily="2" charset="2"/>
              </a:rPr>
              <a:t>Systematic</a:t>
            </a:r>
            <a:r>
              <a:rPr lang="en-US" dirty="0">
                <a:sym typeface="Wingdings" panose="05000000000000000000" pitchFamily="2" charset="2"/>
              </a:rPr>
              <a:t> and </a:t>
            </a:r>
            <a:r>
              <a:rPr lang="en-US" b="1" dirty="0">
                <a:sym typeface="Wingdings" panose="05000000000000000000" pitchFamily="2" charset="2"/>
              </a:rPr>
              <a:t>easy-to-apply</a:t>
            </a:r>
            <a:r>
              <a:rPr lang="en-US" dirty="0">
                <a:sym typeface="Wingdings" panose="05000000000000000000" pitchFamily="2" charset="2"/>
              </a:rPr>
              <a:t> methodology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noProof="0" dirty="0">
                <a:sym typeface="Wingdings" panose="05000000000000000000" pitchFamily="2" charset="2"/>
              </a:rPr>
              <a:t>Applicable to </a:t>
            </a:r>
            <a:r>
              <a:rPr lang="en-US" b="1" noProof="0" dirty="0">
                <a:sym typeface="Wingdings" panose="05000000000000000000" pitchFamily="2" charset="2"/>
              </a:rPr>
              <a:t>any bottom-up (technology-rich) ESM</a:t>
            </a:r>
            <a:r>
              <a:rPr lang="en-US" noProof="0" dirty="0">
                <a:sym typeface="Wingdings" panose="05000000000000000000" pitchFamily="2" charset="2"/>
              </a:rPr>
              <a:t> and with </a:t>
            </a:r>
            <a:r>
              <a:rPr lang="en-US" b="1" noProof="0" dirty="0">
                <a:sym typeface="Wingdings" panose="05000000000000000000" pitchFamily="2" charset="2"/>
              </a:rPr>
              <a:t>any set of LCIA methods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ym typeface="Wingdings" panose="05000000000000000000" pitchFamily="2" charset="2"/>
              </a:rPr>
              <a:t>Compatible with other brightway-based tools (e.g., </a:t>
            </a:r>
            <a:r>
              <a:rPr lang="en-US" i="1" dirty="0">
                <a:sym typeface="Wingdings" panose="05000000000000000000" pitchFamily="2" charset="2"/>
              </a:rPr>
              <a:t>premise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i="1" dirty="0" err="1">
                <a:sym typeface="Wingdings" panose="05000000000000000000" pitchFamily="2" charset="2"/>
              </a:rPr>
              <a:t>regioinvent</a:t>
            </a:r>
            <a:r>
              <a:rPr lang="en-US" dirty="0">
                <a:sym typeface="Wingdings" panose="05000000000000000000" pitchFamily="2" charset="2"/>
              </a:rPr>
              <a:t>, etc.) that enrich the LCI database</a:t>
            </a:r>
            <a:endParaRPr lang="en-US" noProof="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C4BB1F89-15A4-2977-4210-8D7E583DE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Purpose and goals of </a:t>
            </a:r>
            <a:r>
              <a:rPr lang="en-US" i="1" noProof="0" dirty="0"/>
              <a:t>mescal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32EBCF-44D8-F2E3-BBF4-BD49DBC34C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52A9B3-008F-B742-9D76-F6B4A57BA6D8}" type="slidenum">
              <a:rPr lang="en-US" noProof="0" smtClean="0"/>
              <a:pPr/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67830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D4B250-08FF-E0DE-EC9A-205AB7CA7C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E5D1014-4015-A579-85CA-6F5F000E6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7" y="296864"/>
            <a:ext cx="5580063" cy="647700"/>
          </a:xfrm>
        </p:spPr>
        <p:txBody>
          <a:bodyPr/>
          <a:lstStyle/>
          <a:p>
            <a:r>
              <a:rPr lang="en-US" b="1" noProof="0" dirty="0">
                <a:latin typeface="+mn-lt"/>
              </a:rPr>
              <a:t>Integrating LCA impact scores in ESMs…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62341E-6FA3-EAE1-0F47-4B812B1D8E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52A9B3-008F-B742-9D76-F6B4A57BA6D8}" type="slidenum">
              <a:rPr lang="en-US" noProof="0" smtClean="0"/>
              <a:pPr/>
              <a:t>6</a:t>
            </a:fld>
            <a:endParaRPr lang="en-US" noProof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D11E7C-60E7-7F07-BAB3-E19BC89505B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01" b="501"/>
          <a:stretch/>
        </p:blipFill>
        <p:spPr>
          <a:xfrm>
            <a:off x="548477" y="1373043"/>
            <a:ext cx="10358446" cy="50228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70ACAF0-51F9-E7AD-DC74-9A89EA6C9D44}"/>
              </a:ext>
            </a:extLst>
          </p:cNvPr>
          <p:cNvSpPr/>
          <p:nvPr/>
        </p:nvSpPr>
        <p:spPr>
          <a:xfrm>
            <a:off x="2582864" y="1373042"/>
            <a:ext cx="5880000" cy="24496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ACB88DB-5F2F-14A8-80C0-EBF7DF028A43}"/>
              </a:ext>
            </a:extLst>
          </p:cNvPr>
          <p:cNvSpPr/>
          <p:nvPr/>
        </p:nvSpPr>
        <p:spPr>
          <a:xfrm>
            <a:off x="8462863" y="1373042"/>
            <a:ext cx="2419108" cy="44490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9D097A3-9B5B-BA20-014F-84B76888F827}"/>
              </a:ext>
            </a:extLst>
          </p:cNvPr>
          <p:cNvSpPr/>
          <p:nvPr/>
        </p:nvSpPr>
        <p:spPr>
          <a:xfrm>
            <a:off x="2582864" y="3822700"/>
            <a:ext cx="5879999" cy="19993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3DEB7CF-7685-A587-A643-FD8293CA05BB}"/>
              </a:ext>
            </a:extLst>
          </p:cNvPr>
          <p:cNvSpPr/>
          <p:nvPr/>
        </p:nvSpPr>
        <p:spPr>
          <a:xfrm>
            <a:off x="2071006" y="4843360"/>
            <a:ext cx="461850" cy="5184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C01371F-7DC3-E64B-B22A-B8882A8FD499}"/>
              </a:ext>
            </a:extLst>
          </p:cNvPr>
          <p:cNvSpPr/>
          <p:nvPr/>
        </p:nvSpPr>
        <p:spPr>
          <a:xfrm>
            <a:off x="6545897" y="3282896"/>
            <a:ext cx="59055" cy="7596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AFE7E25-10F6-C602-3062-4CB1FD3DD97E}"/>
              </a:ext>
            </a:extLst>
          </p:cNvPr>
          <p:cNvSpPr/>
          <p:nvPr/>
        </p:nvSpPr>
        <p:spPr>
          <a:xfrm>
            <a:off x="4828857" y="3280382"/>
            <a:ext cx="59055" cy="7596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5A006C28-E2DD-BBBE-3154-A16A569CFE5E}"/>
              </a:ext>
            </a:extLst>
          </p:cNvPr>
          <p:cNvSpPr txBox="1">
            <a:spLocks/>
          </p:cNvSpPr>
          <p:nvPr/>
        </p:nvSpPr>
        <p:spPr>
          <a:xfrm>
            <a:off x="5962232" y="296863"/>
            <a:ext cx="6345271" cy="647700"/>
          </a:xfrm>
          <a:prstGeom prst="rect">
            <a:avLst/>
          </a:prstGeom>
        </p:spPr>
        <p:txBody>
          <a:bodyPr lIns="0" anchor="b">
            <a:noAutofit/>
          </a:bodyPr>
          <a:lstStyle>
            <a:lvl1pPr algn="l" defTabSz="914400" rtl="0" eaLnBrk="1" latinLnBrk="0" hangingPunct="1">
              <a:lnSpc>
                <a:spcPts val="2800"/>
              </a:lnSpc>
              <a:spcBef>
                <a:spcPct val="0"/>
              </a:spcBef>
              <a:buNone/>
              <a:defRPr sz="2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 dirty="0">
                <a:latin typeface="+mn-lt"/>
              </a:rPr>
              <a:t>and feed the results back in the database </a:t>
            </a:r>
          </a:p>
        </p:txBody>
      </p:sp>
    </p:spTree>
    <p:extLst>
      <p:ext uri="{BB962C8B-B14F-4D97-AF65-F5344CB8AC3E}">
        <p14:creationId xmlns:p14="http://schemas.microsoft.com/office/powerpoint/2010/main" val="3375705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2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0F4FEA-E97B-5850-5714-C380BA0D62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865F106E-88B3-DA23-35B0-5AD05D6D2A2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Main input data</a:t>
            </a:r>
            <a:r>
              <a:rPr lang="en-US" noProof="0" dirty="0"/>
              <a:t> and methods of </a:t>
            </a:r>
            <a:r>
              <a:rPr lang="en-US" i="1" dirty="0"/>
              <a:t>mescal</a:t>
            </a:r>
            <a:endParaRPr lang="en-US" noProof="0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56E855C-4174-AD02-FB2F-5FF0C04E42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7175" y="6455802"/>
            <a:ext cx="412750" cy="76679"/>
          </a:xfrm>
          <a:prstGeom prst="rect">
            <a:avLst/>
          </a:prstGeom>
        </p:spPr>
        <p:txBody>
          <a:bodyPr/>
          <a:lstStyle/>
          <a:p>
            <a:fld id="{E952A9B3-008F-B742-9D76-F6B4A57BA6D8}" type="slidenum">
              <a:rPr lang="en-US" noProof="0" smtClean="0"/>
              <a:pPr/>
              <a:t>7</a:t>
            </a:fld>
            <a:endParaRPr lang="en-US" sz="900" noProof="0" dirty="0"/>
          </a:p>
        </p:txBody>
      </p:sp>
      <p:pic>
        <p:nvPicPr>
          <p:cNvPr id="6" name="Google Shape;404;g1420dda4cbb_0_49">
            <a:extLst>
              <a:ext uri="{FF2B5EF4-FFF2-40B4-BE49-F238E27FC236}">
                <a16:creationId xmlns:a16="http://schemas.microsoft.com/office/drawing/2014/main" id="{38302560-A006-3664-A73D-630C7B34C3F4}"/>
              </a:ext>
            </a:extLst>
          </p:cNvPr>
          <p:cNvPicPr preferRelativeResize="0">
            <a:picLocks noGrp="1"/>
          </p:cNvPicPr>
          <p:nvPr>
            <p:ph type="pic" idx="12"/>
          </p:nvPr>
        </p:nvPicPr>
        <p:blipFill rotWithShape="1">
          <a:blip r:embed="rId2"/>
          <a:srcRect l="21874" r="21874"/>
          <a:stretch/>
        </p:blipFill>
        <p:spPr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007183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46D4D8-00EB-80DB-5028-46708566D9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579FE50-9E8A-1238-55A2-91FF7064F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7" y="296864"/>
            <a:ext cx="5580063" cy="647700"/>
          </a:xfrm>
        </p:spPr>
        <p:txBody>
          <a:bodyPr/>
          <a:lstStyle/>
          <a:p>
            <a:r>
              <a:rPr lang="en-US" b="1" noProof="0" dirty="0">
                <a:latin typeface="+mn-lt"/>
              </a:rPr>
              <a:t>Integrating LCA impact scores in ESMs…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CD13EE-F287-F4F7-0D64-83C922B1F3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52A9B3-008F-B742-9D76-F6B4A57BA6D8}" type="slidenum">
              <a:rPr lang="en-US" noProof="0" smtClean="0"/>
              <a:pPr/>
              <a:t>8</a:t>
            </a:fld>
            <a:endParaRPr lang="en-US" noProof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5202F4-7636-0732-F876-5D19006DD2C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01" b="501"/>
          <a:stretch/>
        </p:blipFill>
        <p:spPr>
          <a:xfrm>
            <a:off x="548477" y="1373043"/>
            <a:ext cx="10358446" cy="5022886"/>
          </a:xfrm>
          <a:prstGeom prst="rect">
            <a:avLst/>
          </a:prstGeom>
        </p:spPr>
      </p:pic>
      <p:sp>
        <p:nvSpPr>
          <p:cNvPr id="11" name="Title 2">
            <a:extLst>
              <a:ext uri="{FF2B5EF4-FFF2-40B4-BE49-F238E27FC236}">
                <a16:creationId xmlns:a16="http://schemas.microsoft.com/office/drawing/2014/main" id="{4FFB57B7-6553-E0C7-24EC-D09E50C87B29}"/>
              </a:ext>
            </a:extLst>
          </p:cNvPr>
          <p:cNvSpPr txBox="1">
            <a:spLocks/>
          </p:cNvSpPr>
          <p:nvPr/>
        </p:nvSpPr>
        <p:spPr>
          <a:xfrm>
            <a:off x="5962232" y="296863"/>
            <a:ext cx="6345271" cy="647700"/>
          </a:xfrm>
          <a:prstGeom prst="rect">
            <a:avLst/>
          </a:prstGeom>
        </p:spPr>
        <p:txBody>
          <a:bodyPr lIns="0" anchor="b">
            <a:noAutofit/>
          </a:bodyPr>
          <a:lstStyle>
            <a:lvl1pPr algn="l" defTabSz="914400" rtl="0" eaLnBrk="1" latinLnBrk="0" hangingPunct="1">
              <a:lnSpc>
                <a:spcPts val="2800"/>
              </a:lnSpc>
              <a:spcBef>
                <a:spcPct val="0"/>
              </a:spcBef>
              <a:buNone/>
              <a:defRPr sz="2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 dirty="0">
                <a:latin typeface="+mn-lt"/>
              </a:rPr>
              <a:t>and feed the results back in the database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59F3F8C-24D2-9ECE-41C8-A875C7AB25EF}"/>
              </a:ext>
            </a:extLst>
          </p:cNvPr>
          <p:cNvSpPr/>
          <p:nvPr/>
        </p:nvSpPr>
        <p:spPr>
          <a:xfrm>
            <a:off x="802368" y="1952625"/>
            <a:ext cx="702582" cy="111124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967254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D057894-5CC3-1C84-C6A7-041BD376B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noProof="0" dirty="0">
                <a:latin typeface="+mn-lt"/>
              </a:rPr>
              <a:t>Mapping between ESM technologies/resources and LCI datasets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4C0BDF-8F11-EE22-DDC5-EDF202B96F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52A9B3-008F-B742-9D76-F6B4A57BA6D8}" type="slidenum">
              <a:rPr lang="en-US" noProof="0" smtClean="0"/>
              <a:pPr/>
              <a:t>9</a:t>
            </a:fld>
            <a:endParaRPr lang="en-US" noProof="0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593C2B9-EA4C-7228-BD44-32838E653377}"/>
              </a:ext>
            </a:extLst>
          </p:cNvPr>
          <p:cNvSpPr/>
          <p:nvPr/>
        </p:nvSpPr>
        <p:spPr>
          <a:xfrm>
            <a:off x="1087120" y="2599578"/>
            <a:ext cx="1097280" cy="647700"/>
          </a:xfrm>
          <a:prstGeom prst="roundRect">
            <a:avLst/>
          </a:prstGeom>
          <a:solidFill>
            <a:srgbClr val="00B050"/>
          </a:solidFill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noProof="0" dirty="0"/>
              <a:t>PV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1488A6A-D168-B1A4-BFD2-E6D0D3BDDCF9}"/>
              </a:ext>
            </a:extLst>
          </p:cNvPr>
          <p:cNvSpPr/>
          <p:nvPr/>
        </p:nvSpPr>
        <p:spPr>
          <a:xfrm>
            <a:off x="3454400" y="2053478"/>
            <a:ext cx="5293360" cy="647700"/>
          </a:xfrm>
          <a:prstGeom prst="roundRect">
            <a:avLst/>
          </a:prstGeom>
          <a:solidFill>
            <a:srgbClr val="00B050"/>
          </a:solidFill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noProof="0" dirty="0"/>
              <a:t>photovoltaic slanted-roof installation, 1.3 MWp, multi-Si, panel, mounted, on roof (/unit)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CA20B12-16B9-76FD-4AF8-E7F4ABC6BA05}"/>
              </a:ext>
            </a:extLst>
          </p:cNvPr>
          <p:cNvSpPr/>
          <p:nvPr/>
        </p:nvSpPr>
        <p:spPr>
          <a:xfrm>
            <a:off x="3454400" y="3130438"/>
            <a:ext cx="5293360" cy="647700"/>
          </a:xfrm>
          <a:prstGeom prst="roundRect">
            <a:avLst/>
          </a:prstGeom>
          <a:solidFill>
            <a:srgbClr val="00B050"/>
          </a:solidFill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noProof="0" dirty="0"/>
              <a:t>electricity production, photovoltaic, at 1.3 MWp slanted-roof, multi-Si, panel, mounted (/kWh)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39122EC-3892-C4C6-4E1F-BA6DB3294758}"/>
              </a:ext>
            </a:extLst>
          </p:cNvPr>
          <p:cNvSpPr txBox="1"/>
          <p:nvPr/>
        </p:nvSpPr>
        <p:spPr>
          <a:xfrm>
            <a:off x="8784665" y="2230246"/>
            <a:ext cx="321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noProof="0" dirty="0"/>
              <a:t>Infrastructure LCI dataset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74237A-CBAF-5B19-961F-F30248E1D86B}"/>
              </a:ext>
            </a:extLst>
          </p:cNvPr>
          <p:cNvSpPr txBox="1"/>
          <p:nvPr/>
        </p:nvSpPr>
        <p:spPr>
          <a:xfrm>
            <a:off x="8784665" y="3237118"/>
            <a:ext cx="3027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noProof="0" dirty="0"/>
              <a:t>Operation LCI dataset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95D0B5FC-B5BD-C124-5212-5249C7F78AD9}"/>
              </a:ext>
            </a:extLst>
          </p:cNvPr>
          <p:cNvSpPr/>
          <p:nvPr/>
        </p:nvSpPr>
        <p:spPr>
          <a:xfrm>
            <a:off x="762000" y="1707006"/>
            <a:ext cx="1930400" cy="3568367"/>
          </a:xfrm>
          <a:prstGeom prst="roundRect">
            <a:avLst/>
          </a:prstGeom>
          <a:noFill/>
          <a:ln w="28575"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8E28D2DF-3DC8-B31E-07C8-0C0AD93E8511}"/>
              </a:ext>
            </a:extLst>
          </p:cNvPr>
          <p:cNvSpPr/>
          <p:nvPr/>
        </p:nvSpPr>
        <p:spPr>
          <a:xfrm>
            <a:off x="2814320" y="1707006"/>
            <a:ext cx="8701144" cy="3576592"/>
          </a:xfrm>
          <a:prstGeom prst="roundRect">
            <a:avLst>
              <a:gd name="adj" fmla="val 11341"/>
            </a:avLst>
          </a:prstGeom>
          <a:noFill/>
          <a:ln w="28575"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F0541DD-7F32-D618-8B4B-790840CC0F2C}"/>
              </a:ext>
            </a:extLst>
          </p:cNvPr>
          <p:cNvSpPr txBox="1"/>
          <p:nvPr/>
        </p:nvSpPr>
        <p:spPr>
          <a:xfrm>
            <a:off x="975360" y="1234814"/>
            <a:ext cx="1503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noProof="0" dirty="0"/>
              <a:t>ESM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4C9DEA2-5F0A-854D-91D2-16227835FE89}"/>
              </a:ext>
            </a:extLst>
          </p:cNvPr>
          <p:cNvSpPr txBox="1"/>
          <p:nvPr/>
        </p:nvSpPr>
        <p:spPr>
          <a:xfrm>
            <a:off x="6243320" y="1225646"/>
            <a:ext cx="1503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noProof="0" dirty="0"/>
              <a:t>LCA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94D3BCD-B1C8-3330-01DE-668AB606BED1}"/>
              </a:ext>
            </a:extLst>
          </p:cNvPr>
          <p:cNvCxnSpPr>
            <a:cxnSpLocks/>
            <a:endCxn id="5" idx="1"/>
          </p:cNvCxnSpPr>
          <p:nvPr/>
        </p:nvCxnSpPr>
        <p:spPr>
          <a:xfrm flipV="1">
            <a:off x="2184400" y="2377328"/>
            <a:ext cx="1270000" cy="424130"/>
          </a:xfrm>
          <a:prstGeom prst="straightConnector1">
            <a:avLst/>
          </a:prstGeom>
          <a:ln w="19050" cap="flat" cmpd="sng" algn="ctr">
            <a:solidFill>
              <a:schemeClr val="dk1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5D24C8F-CC8A-2D6E-28E3-9D7350C8AAFB}"/>
              </a:ext>
            </a:extLst>
          </p:cNvPr>
          <p:cNvCxnSpPr>
            <a:cxnSpLocks/>
            <a:endCxn id="8" idx="1"/>
          </p:cNvCxnSpPr>
          <p:nvPr/>
        </p:nvCxnSpPr>
        <p:spPr>
          <a:xfrm>
            <a:off x="2184400" y="3047650"/>
            <a:ext cx="1270000" cy="406638"/>
          </a:xfrm>
          <a:prstGeom prst="straightConnector1">
            <a:avLst/>
          </a:prstGeom>
          <a:ln w="19050" cap="flat" cmpd="sng" algn="ctr">
            <a:solidFill>
              <a:schemeClr val="dk1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50BCD49F-4737-AB05-1799-478586DA8793}"/>
              </a:ext>
            </a:extLst>
          </p:cNvPr>
          <p:cNvSpPr/>
          <p:nvPr/>
        </p:nvSpPr>
        <p:spPr>
          <a:xfrm>
            <a:off x="1087120" y="4309432"/>
            <a:ext cx="1097280" cy="647700"/>
          </a:xfrm>
          <a:prstGeom prst="roundRect">
            <a:avLst/>
          </a:prstGeom>
          <a:solidFill>
            <a:srgbClr val="00B0F0"/>
          </a:solidFill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noProof="0" dirty="0"/>
              <a:t>COAL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1143156-A76C-00C0-F4D3-6A24589D6624}"/>
              </a:ext>
            </a:extLst>
          </p:cNvPr>
          <p:cNvSpPr/>
          <p:nvPr/>
        </p:nvSpPr>
        <p:spPr>
          <a:xfrm>
            <a:off x="3454400" y="4309432"/>
            <a:ext cx="5293360" cy="647700"/>
          </a:xfrm>
          <a:prstGeom prst="roundRect">
            <a:avLst/>
          </a:prstGeom>
          <a:solidFill>
            <a:srgbClr val="00B0F0"/>
          </a:solidFill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noProof="0" dirty="0"/>
              <a:t>market for hard coal (/kg)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A196AFF1-B83E-C1EE-6EAA-2323CE10DA70}"/>
              </a:ext>
            </a:extLst>
          </p:cNvPr>
          <p:cNvCxnSpPr>
            <a:cxnSpLocks/>
            <a:stCxn id="22" idx="3"/>
            <a:endCxn id="23" idx="1"/>
          </p:cNvCxnSpPr>
          <p:nvPr/>
        </p:nvCxnSpPr>
        <p:spPr>
          <a:xfrm>
            <a:off x="2184400" y="4633282"/>
            <a:ext cx="1270000" cy="0"/>
          </a:xfrm>
          <a:prstGeom prst="straightConnector1">
            <a:avLst/>
          </a:prstGeom>
          <a:ln w="19050" cap="flat" cmpd="sng" algn="ctr">
            <a:solidFill>
              <a:schemeClr val="dk1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2086C418-B528-B76F-3B74-AD7D0DD31E2C}"/>
              </a:ext>
            </a:extLst>
          </p:cNvPr>
          <p:cNvSpPr txBox="1"/>
          <p:nvPr/>
        </p:nvSpPr>
        <p:spPr>
          <a:xfrm>
            <a:off x="8799905" y="4413716"/>
            <a:ext cx="289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noProof="0" dirty="0"/>
              <a:t>Resource LCI dataset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4812FD5-6FA5-7064-81B6-CFD3E638FC7D}"/>
              </a:ext>
            </a:extLst>
          </p:cNvPr>
          <p:cNvSpPr txBox="1"/>
          <p:nvPr/>
        </p:nvSpPr>
        <p:spPr>
          <a:xfrm>
            <a:off x="4556467" y="5275373"/>
            <a:ext cx="4877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noProof="0" dirty="0">
                <a:solidFill>
                  <a:srgbClr val="7030A0"/>
                </a:solidFill>
              </a:rPr>
              <a:t>ecoinvent / premise / </a:t>
            </a:r>
            <a:r>
              <a:rPr lang="en-US" sz="2400" b="1" i="1" noProof="0" dirty="0" err="1">
                <a:solidFill>
                  <a:srgbClr val="7030A0"/>
                </a:solidFill>
              </a:rPr>
              <a:t>regioinvent</a:t>
            </a:r>
            <a:r>
              <a:rPr lang="en-US" sz="2400" b="1" i="1" noProof="0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12B6015-B447-087B-B1C3-0DCE0C0A8D94}"/>
              </a:ext>
            </a:extLst>
          </p:cNvPr>
          <p:cNvSpPr txBox="1"/>
          <p:nvPr/>
        </p:nvSpPr>
        <p:spPr>
          <a:xfrm>
            <a:off x="1236128" y="5973818"/>
            <a:ext cx="97269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à"/>
            </a:pPr>
            <a:r>
              <a:rPr lang="en-US" sz="2000" b="1" noProof="0" dirty="0">
                <a:sym typeface="Wingdings" panose="05000000000000000000" pitchFamily="2" charset="2"/>
              </a:rPr>
              <a:t>We have done this (painful) step for every technology and resource in our ESM (EnergyScope), feel free to reuse this work!</a:t>
            </a:r>
            <a:endParaRPr lang="en-US" sz="2000" b="1" noProof="0" dirty="0"/>
          </a:p>
        </p:txBody>
      </p:sp>
    </p:spTree>
    <p:extLst>
      <p:ext uri="{BB962C8B-B14F-4D97-AF65-F5344CB8AC3E}">
        <p14:creationId xmlns:p14="http://schemas.microsoft.com/office/powerpoint/2010/main" val="3716920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/>
      <p:bldP spid="10" grpId="0"/>
      <p:bldP spid="23" grpId="0" animBg="1"/>
      <p:bldP spid="27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CC30D8-FA23-E843-A9C2-73989FECB2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F0A8777-446A-2475-ED55-ABB100877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7" y="296864"/>
            <a:ext cx="5580063" cy="647700"/>
          </a:xfrm>
        </p:spPr>
        <p:txBody>
          <a:bodyPr/>
          <a:lstStyle/>
          <a:p>
            <a:r>
              <a:rPr lang="en-US" b="1" noProof="0" dirty="0">
                <a:latin typeface="+mn-lt"/>
              </a:rPr>
              <a:t>Integrating LCA impact scores in ESMs…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7F59C3-0E95-52AF-A4F2-55E3702520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52A9B3-008F-B742-9D76-F6B4A57BA6D8}" type="slidenum">
              <a:rPr lang="en-US" noProof="0" smtClean="0"/>
              <a:pPr/>
              <a:t>10</a:t>
            </a:fld>
            <a:endParaRPr lang="en-US" noProof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5B77F9-03B3-59CA-DC4F-B42EFD8FF50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01" b="501"/>
          <a:stretch/>
        </p:blipFill>
        <p:spPr>
          <a:xfrm>
            <a:off x="548477" y="1373043"/>
            <a:ext cx="10358446" cy="5022886"/>
          </a:xfrm>
          <a:prstGeom prst="rect">
            <a:avLst/>
          </a:prstGeom>
        </p:spPr>
      </p:pic>
      <p:sp>
        <p:nvSpPr>
          <p:cNvPr id="11" name="Title 2">
            <a:extLst>
              <a:ext uri="{FF2B5EF4-FFF2-40B4-BE49-F238E27FC236}">
                <a16:creationId xmlns:a16="http://schemas.microsoft.com/office/drawing/2014/main" id="{45410587-4927-46E8-7FC0-B48B6708B34D}"/>
              </a:ext>
            </a:extLst>
          </p:cNvPr>
          <p:cNvSpPr txBox="1">
            <a:spLocks/>
          </p:cNvSpPr>
          <p:nvPr/>
        </p:nvSpPr>
        <p:spPr>
          <a:xfrm>
            <a:off x="5962232" y="296863"/>
            <a:ext cx="6345271" cy="647700"/>
          </a:xfrm>
          <a:prstGeom prst="rect">
            <a:avLst/>
          </a:prstGeom>
        </p:spPr>
        <p:txBody>
          <a:bodyPr lIns="0" anchor="b">
            <a:noAutofit/>
          </a:bodyPr>
          <a:lstStyle>
            <a:lvl1pPr algn="l" defTabSz="914400" rtl="0" eaLnBrk="1" latinLnBrk="0" hangingPunct="1">
              <a:lnSpc>
                <a:spcPts val="2800"/>
              </a:lnSpc>
              <a:spcBef>
                <a:spcPct val="0"/>
              </a:spcBef>
              <a:buNone/>
              <a:defRPr sz="2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 dirty="0">
                <a:latin typeface="+mn-lt"/>
              </a:rPr>
              <a:t>and feed the results back in the database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2AA7D75-88DC-C17C-C661-7E7E82473D60}"/>
              </a:ext>
            </a:extLst>
          </p:cNvPr>
          <p:cNvSpPr/>
          <p:nvPr/>
        </p:nvSpPr>
        <p:spPr>
          <a:xfrm>
            <a:off x="695688" y="3169920"/>
            <a:ext cx="927372" cy="13106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6E802DE-38C8-6A54-4DD7-A37FBE450739}"/>
              </a:ext>
            </a:extLst>
          </p:cNvPr>
          <p:cNvSpPr/>
          <p:nvPr/>
        </p:nvSpPr>
        <p:spPr>
          <a:xfrm>
            <a:off x="3390923" y="2891314"/>
            <a:ext cx="1338240" cy="74247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468984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23939C0-05AF-678B-781B-63332D33C0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18456" y="1447591"/>
            <a:ext cx="10769745" cy="5025015"/>
          </a:xfrm>
        </p:spPr>
        <p:txBody>
          <a:bodyPr/>
          <a:lstStyle/>
          <a:p>
            <a:r>
              <a:rPr lang="en-US" noProof="0" dirty="0"/>
              <a:t>Example with the infrastructure LCI dataset of any kind of car or truck: </a:t>
            </a:r>
          </a:p>
          <a:p>
            <a:r>
              <a:rPr lang="en-US" noProof="0" dirty="0"/>
              <a:t>BEVs in </a:t>
            </a:r>
            <a:r>
              <a:rPr lang="en-US" b="1" noProof="0" dirty="0">
                <a:solidFill>
                  <a:schemeClr val="accent5"/>
                </a:solidFill>
              </a:rPr>
              <a:t>LCI database </a:t>
            </a:r>
            <a:r>
              <a:rPr lang="en-US" noProof="0" dirty="0">
                <a:sym typeface="Wingdings" panose="05000000000000000000" pitchFamily="2" charset="2"/>
              </a:rPr>
              <a:t> </a:t>
            </a:r>
            <a:r>
              <a:rPr lang="en-US" b="1" noProof="0" dirty="0">
                <a:solidFill>
                  <a:schemeClr val="accent5"/>
                </a:solidFill>
              </a:rPr>
              <a:t>[unit] </a:t>
            </a:r>
            <a:r>
              <a:rPr lang="en-US" noProof="0" dirty="0"/>
              <a:t>as a functional unit (i.e., 1 car, 1 truck)</a:t>
            </a:r>
          </a:p>
          <a:p>
            <a:r>
              <a:rPr lang="en-US" noProof="0" dirty="0"/>
              <a:t>BEVs in </a:t>
            </a:r>
            <a:r>
              <a:rPr lang="en-US" b="1" noProof="0" dirty="0">
                <a:solidFill>
                  <a:schemeClr val="accent2"/>
                </a:solidFill>
              </a:rPr>
              <a:t>ESM</a:t>
            </a:r>
            <a:r>
              <a:rPr lang="en-US" noProof="0" dirty="0"/>
              <a:t> </a:t>
            </a:r>
            <a:r>
              <a:rPr lang="en-US" noProof="0" dirty="0">
                <a:sym typeface="Wingdings" panose="05000000000000000000" pitchFamily="2" charset="2"/>
              </a:rPr>
              <a:t></a:t>
            </a:r>
            <a:r>
              <a:rPr lang="en-US" noProof="0" dirty="0"/>
              <a:t> </a:t>
            </a:r>
            <a:r>
              <a:rPr lang="en-US" b="1" noProof="0" dirty="0">
                <a:solidFill>
                  <a:schemeClr val="accent2"/>
                </a:solidFill>
              </a:rPr>
              <a:t>[</a:t>
            </a:r>
            <a:r>
              <a:rPr lang="en-US" b="1" noProof="0" dirty="0" err="1">
                <a:solidFill>
                  <a:schemeClr val="accent2"/>
                </a:solidFill>
              </a:rPr>
              <a:t>Mpkm</a:t>
            </a:r>
            <a:r>
              <a:rPr lang="en-US" b="1" noProof="0" dirty="0">
                <a:solidFill>
                  <a:schemeClr val="accent2"/>
                </a:solidFill>
              </a:rPr>
              <a:t>/h] </a:t>
            </a:r>
            <a:r>
              <a:rPr lang="en-US" noProof="0" dirty="0"/>
              <a:t>or </a:t>
            </a:r>
            <a:r>
              <a:rPr lang="en-US" b="1" noProof="0" dirty="0">
                <a:solidFill>
                  <a:schemeClr val="accent2"/>
                </a:solidFill>
              </a:rPr>
              <a:t>[</a:t>
            </a:r>
            <a:r>
              <a:rPr lang="en-US" b="1" noProof="0" dirty="0" err="1">
                <a:solidFill>
                  <a:schemeClr val="accent2"/>
                </a:solidFill>
              </a:rPr>
              <a:t>Mtkm</a:t>
            </a:r>
            <a:r>
              <a:rPr lang="en-US" b="1" noProof="0" dirty="0">
                <a:solidFill>
                  <a:schemeClr val="accent2"/>
                </a:solidFill>
              </a:rPr>
              <a:t>/h] </a:t>
            </a:r>
            <a:r>
              <a:rPr lang="en-US" noProof="0" dirty="0"/>
              <a:t>for installed capacities</a:t>
            </a:r>
          </a:p>
          <a:p>
            <a:endParaRPr lang="en-US" sz="1100" noProof="0" dirty="0"/>
          </a:p>
          <a:p>
            <a:r>
              <a:rPr lang="en-US" noProof="0" dirty="0"/>
              <a:t>In this case, we need the following assumptions from the LCI dataset 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noProof="0" dirty="0"/>
              <a:t>Number of people per car </a:t>
            </a:r>
            <a:r>
              <a:rPr lang="en-US" noProof="0" dirty="0"/>
              <a:t>(p) or </a:t>
            </a:r>
            <a:r>
              <a:rPr lang="en-US" b="1" noProof="0" dirty="0"/>
              <a:t>load factor </a:t>
            </a:r>
            <a:r>
              <a:rPr lang="en-US" noProof="0" dirty="0"/>
              <a:t>(t)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Annual distance </a:t>
            </a:r>
            <a:r>
              <a:rPr lang="en-US" dirty="0"/>
              <a:t>(km/year)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noProof="0" dirty="0"/>
              <a:t>8760 * </a:t>
            </a:r>
            <a:r>
              <a:rPr lang="en-US" b="1" noProof="0" dirty="0"/>
              <a:t>capacity factor </a:t>
            </a:r>
            <a:r>
              <a:rPr lang="en-US" noProof="0" dirty="0"/>
              <a:t>(hours/year)</a:t>
            </a:r>
          </a:p>
          <a:p>
            <a:endParaRPr lang="en-US" sz="1100" dirty="0"/>
          </a:p>
          <a:p>
            <a:r>
              <a:rPr lang="en-US" noProof="0" dirty="0"/>
              <a:t>Other technological parameters aligned by </a:t>
            </a:r>
            <a:r>
              <a:rPr lang="en-US" i="1" noProof="0" dirty="0"/>
              <a:t>mescal</a:t>
            </a:r>
            <a:r>
              <a:rPr lang="en-US" noProof="0" dirty="0"/>
              <a:t>: </a:t>
            </a:r>
          </a:p>
          <a:p>
            <a:r>
              <a:rPr lang="en-US" b="1" noProof="0" dirty="0"/>
              <a:t>lifetime</a:t>
            </a:r>
            <a:r>
              <a:rPr lang="en-US" noProof="0" dirty="0"/>
              <a:t>, </a:t>
            </a:r>
            <a:r>
              <a:rPr lang="en-US" b="1" noProof="0" dirty="0"/>
              <a:t>energy efficiency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12C951D-80CF-8005-6271-EB49F365D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Aligning physical units and other assumptions between ESM and LCA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478A8E-6666-E7D6-A1A6-F564F4C3ED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52A9B3-008F-B742-9D76-F6B4A57BA6D8}" type="slidenum">
              <a:rPr lang="fr-FR" smtClean="0"/>
              <a:pPr/>
              <a:t>11</a:t>
            </a:fld>
            <a:endParaRPr lang="fr-FR" dirty="0"/>
          </a:p>
        </p:txBody>
      </p:sp>
      <p:pic>
        <p:nvPicPr>
          <p:cNvPr id="6" name="Graphic 5" descr="Car with solid fill">
            <a:extLst>
              <a:ext uri="{FF2B5EF4-FFF2-40B4-BE49-F238E27FC236}">
                <a16:creationId xmlns:a16="http://schemas.microsoft.com/office/drawing/2014/main" id="{A310B7C0-D483-0F33-F1D1-E2B0D230117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10014858" y="4058105"/>
            <a:ext cx="1876076" cy="1850748"/>
          </a:xfrm>
          <a:prstGeom prst="rect">
            <a:avLst/>
          </a:prstGeom>
        </p:spPr>
      </p:pic>
      <p:pic>
        <p:nvPicPr>
          <p:cNvPr id="8" name="Graphic 7" descr="Truck with solid fill">
            <a:extLst>
              <a:ext uri="{FF2B5EF4-FFF2-40B4-BE49-F238E27FC236}">
                <a16:creationId xmlns:a16="http://schemas.microsoft.com/office/drawing/2014/main" id="{92A2EBE7-1520-9E2C-2CA4-2B268EFAD53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19069" b="14411"/>
          <a:stretch>
            <a:fillRect/>
          </a:stretch>
        </p:blipFill>
        <p:spPr>
          <a:xfrm>
            <a:off x="7347858" y="5083931"/>
            <a:ext cx="2667000" cy="177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171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EA2FDA26-25E1-55F7-D9D4-58CB2E95B3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36CAA12-838A-254D-63DC-91B87FE06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Aligning the energy efficiency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7EE0AC-C596-B275-E08B-75CEE0363D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599" y="6473086"/>
            <a:ext cx="412750" cy="76679"/>
          </a:xfrm>
        </p:spPr>
        <p:txBody>
          <a:bodyPr/>
          <a:lstStyle/>
          <a:p>
            <a:fld id="{E952A9B3-008F-B742-9D76-F6B4A57BA6D8}" type="slidenum">
              <a:rPr lang="fr-FR" smtClean="0"/>
              <a:pPr/>
              <a:t>12</a:t>
            </a:fld>
            <a:endParaRPr lang="fr-FR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1608C8-7FE0-54F1-EF48-B4D905834BC0}"/>
              </a:ext>
            </a:extLst>
          </p:cNvPr>
          <p:cNvSpPr txBox="1"/>
          <p:nvPr/>
        </p:nvSpPr>
        <p:spPr>
          <a:xfrm>
            <a:off x="515937" y="1447800"/>
            <a:ext cx="108124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noProof="0" dirty="0"/>
              <a:t>Problem</a:t>
            </a:r>
            <a:r>
              <a:rPr lang="en-US" sz="2000" noProof="0" dirty="0"/>
              <a:t>: in case energy efficiencies are not aligned, inconsistencies might arise between fuel consumption (</a:t>
            </a:r>
            <a:r>
              <a:rPr lang="en-US" sz="2000" b="1" noProof="0" dirty="0">
                <a:solidFill>
                  <a:schemeClr val="accent2"/>
                </a:solidFill>
              </a:rPr>
              <a:t>ESM</a:t>
            </a:r>
            <a:r>
              <a:rPr lang="en-US" sz="2000" noProof="0" dirty="0"/>
              <a:t>) and direct emissions (</a:t>
            </a:r>
            <a:r>
              <a:rPr lang="en-US" sz="2000" b="1" noProof="0" dirty="0">
                <a:solidFill>
                  <a:schemeClr val="accent5"/>
                </a:solidFill>
              </a:rPr>
              <a:t>LCA</a:t>
            </a:r>
            <a:r>
              <a:rPr lang="en-US" sz="2000" noProof="0" dirty="0"/>
              <a:t>).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84CBE16-4855-287F-BA60-B1D00A066DAC}"/>
              </a:ext>
            </a:extLst>
          </p:cNvPr>
          <p:cNvSpPr/>
          <p:nvPr/>
        </p:nvSpPr>
        <p:spPr>
          <a:xfrm>
            <a:off x="5042908" y="2647164"/>
            <a:ext cx="1978090" cy="755385"/>
          </a:xfrm>
          <a:prstGeom prst="roundRect">
            <a:avLst/>
          </a:prstGeom>
          <a:ln w="28575"/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Boiler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2886335-C83E-992C-DF9E-BBB6B17159F6}"/>
              </a:ext>
            </a:extLst>
          </p:cNvPr>
          <p:cNvSpPr/>
          <p:nvPr/>
        </p:nvSpPr>
        <p:spPr>
          <a:xfrm>
            <a:off x="1893046" y="2647166"/>
            <a:ext cx="2269675" cy="755384"/>
          </a:xfrm>
          <a:prstGeom prst="ellipse">
            <a:avLst/>
          </a:prstGeom>
          <a:ln w="28575"/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Natural gas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D829891-DA69-71A9-2385-0CF5F9B2B08B}"/>
              </a:ext>
            </a:extLst>
          </p:cNvPr>
          <p:cNvSpPr/>
          <p:nvPr/>
        </p:nvSpPr>
        <p:spPr>
          <a:xfrm>
            <a:off x="7844049" y="2647164"/>
            <a:ext cx="1587356" cy="755384"/>
          </a:xfrm>
          <a:prstGeom prst="ellipse">
            <a:avLst/>
          </a:prstGeom>
          <a:ln w="28575"/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Heat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FB580CF-0530-5C75-FB55-6C849D9280F3}"/>
              </a:ext>
            </a:extLst>
          </p:cNvPr>
          <p:cNvCxnSpPr>
            <a:cxnSpLocks/>
            <a:stCxn id="9" idx="6"/>
            <a:endCxn id="8" idx="1"/>
          </p:cNvCxnSpPr>
          <p:nvPr/>
        </p:nvCxnSpPr>
        <p:spPr>
          <a:xfrm flipV="1">
            <a:off x="4162721" y="3024857"/>
            <a:ext cx="880187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87240F2-9DCD-C64F-FD73-8AFC76F8C537}"/>
              </a:ext>
            </a:extLst>
          </p:cNvPr>
          <p:cNvCxnSpPr>
            <a:stCxn id="8" idx="3"/>
            <a:endCxn id="10" idx="2"/>
          </p:cNvCxnSpPr>
          <p:nvPr/>
        </p:nvCxnSpPr>
        <p:spPr>
          <a:xfrm flipV="1">
            <a:off x="7020998" y="3024856"/>
            <a:ext cx="823051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DB68ADC1-7407-9A95-9AC3-E864CFEC3914}"/>
              </a:ext>
            </a:extLst>
          </p:cNvPr>
          <p:cNvSpPr txBox="1"/>
          <p:nvPr/>
        </p:nvSpPr>
        <p:spPr>
          <a:xfrm>
            <a:off x="9690289" y="2794025"/>
            <a:ext cx="180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50"/>
                </a:solidFill>
              </a:rPr>
              <a:t>ESM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F82EE1-732E-47C2-86AF-7522123A30C0}"/>
              </a:ext>
            </a:extLst>
          </p:cNvPr>
          <p:cNvSpPr txBox="1"/>
          <p:nvPr/>
        </p:nvSpPr>
        <p:spPr>
          <a:xfrm>
            <a:off x="7020998" y="3058591"/>
            <a:ext cx="823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b="1" dirty="0"/>
              <a:t>1 kWh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45C479-1B91-7752-40BB-90ECE81F8B22}"/>
              </a:ext>
            </a:extLst>
          </p:cNvPr>
          <p:cNvSpPr txBox="1"/>
          <p:nvPr/>
        </p:nvSpPr>
        <p:spPr>
          <a:xfrm>
            <a:off x="4103339" y="3058591"/>
            <a:ext cx="9722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b="1" dirty="0">
                <a:solidFill>
                  <a:schemeClr val="accent3"/>
                </a:solidFill>
              </a:rPr>
              <a:t>2 kWh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3C6735D-730C-9C80-75F0-57E30742720C}"/>
              </a:ext>
            </a:extLst>
          </p:cNvPr>
          <p:cNvSpPr txBox="1"/>
          <p:nvPr/>
        </p:nvSpPr>
        <p:spPr>
          <a:xfrm>
            <a:off x="4991992" y="3485952"/>
            <a:ext cx="2852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noProof="0" dirty="0">
                <a:solidFill>
                  <a:schemeClr val="accent3"/>
                </a:solidFill>
              </a:rPr>
              <a:t>Efficiency = 1 / </a:t>
            </a:r>
            <a:r>
              <a:rPr lang="en-US" b="1" dirty="0">
                <a:solidFill>
                  <a:schemeClr val="accent3"/>
                </a:solidFill>
              </a:rPr>
              <a:t>2</a:t>
            </a:r>
            <a:r>
              <a:rPr lang="en-US" b="1" noProof="0" dirty="0">
                <a:solidFill>
                  <a:schemeClr val="accent3"/>
                </a:solidFill>
              </a:rPr>
              <a:t> = 50%</a:t>
            </a:r>
          </a:p>
        </p:txBody>
      </p:sp>
      <p:cxnSp>
        <p:nvCxnSpPr>
          <p:cNvPr id="17" name="Connector: Elbow 16">
            <a:extLst>
              <a:ext uri="{FF2B5EF4-FFF2-40B4-BE49-F238E27FC236}">
                <a16:creationId xmlns:a16="http://schemas.microsoft.com/office/drawing/2014/main" id="{C0AFA4E6-7055-5105-FF8A-08F7363048E6}"/>
              </a:ext>
            </a:extLst>
          </p:cNvPr>
          <p:cNvCxnSpPr>
            <a:stCxn id="6" idx="2"/>
            <a:endCxn id="15" idx="1"/>
          </p:cNvCxnSpPr>
          <p:nvPr/>
        </p:nvCxnSpPr>
        <p:spPr>
          <a:xfrm rot="16200000" flipH="1">
            <a:off x="4669375" y="3348000"/>
            <a:ext cx="242695" cy="402539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B8940AB8-980F-7D43-E8C0-17EA4343729E}"/>
              </a:ext>
            </a:extLst>
          </p:cNvPr>
          <p:cNvSpPr txBox="1"/>
          <p:nvPr/>
        </p:nvSpPr>
        <p:spPr>
          <a:xfrm>
            <a:off x="7210500" y="5345146"/>
            <a:ext cx="444181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noProof="0" dirty="0">
                <a:solidFill>
                  <a:schemeClr val="tx2"/>
                </a:solidFill>
              </a:rPr>
              <a:t>If the efficiency in the LCI dataset is </a:t>
            </a:r>
            <a:r>
              <a:rPr lang="en-US" sz="3200" b="1" noProof="0" dirty="0">
                <a:solidFill>
                  <a:schemeClr val="accent4"/>
                </a:solidFill>
              </a:rPr>
              <a:t>33%</a:t>
            </a:r>
            <a:r>
              <a:rPr lang="en-US" sz="2400" b="1" noProof="0" dirty="0">
                <a:solidFill>
                  <a:schemeClr val="tx2"/>
                </a:solidFill>
              </a:rPr>
              <a:t>, direct emissions are multiplied by </a:t>
            </a:r>
            <a:r>
              <a:rPr lang="en-US" sz="3200" b="1" noProof="0" dirty="0">
                <a:solidFill>
                  <a:schemeClr val="accent4"/>
                </a:solidFill>
              </a:rPr>
              <a:t>33</a:t>
            </a:r>
            <a:r>
              <a:rPr lang="en-US" sz="3200" b="1" noProof="0" dirty="0">
                <a:solidFill>
                  <a:schemeClr val="tx2"/>
                </a:solidFill>
              </a:rPr>
              <a:t>/</a:t>
            </a:r>
            <a:r>
              <a:rPr lang="en-US" sz="3200" b="1" dirty="0">
                <a:solidFill>
                  <a:schemeClr val="accent3"/>
                </a:solidFill>
              </a:rPr>
              <a:t>50</a:t>
            </a:r>
            <a:endParaRPr lang="en-US" sz="2400" b="1" noProof="0" dirty="0">
              <a:solidFill>
                <a:schemeClr val="accent3"/>
              </a:solidFill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E51DDFF7-E6E1-9C64-3473-B6145DB62A43}"/>
              </a:ext>
            </a:extLst>
          </p:cNvPr>
          <p:cNvSpPr/>
          <p:nvPr/>
        </p:nvSpPr>
        <p:spPr>
          <a:xfrm>
            <a:off x="5042908" y="4390173"/>
            <a:ext cx="1978090" cy="755385"/>
          </a:xfrm>
          <a:prstGeom prst="roundRect">
            <a:avLst/>
          </a:prstGeom>
          <a:ln w="28575"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Boiler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DD0A86F-4FF4-06D0-92BC-80C275EC0E95}"/>
              </a:ext>
            </a:extLst>
          </p:cNvPr>
          <p:cNvSpPr/>
          <p:nvPr/>
        </p:nvSpPr>
        <p:spPr>
          <a:xfrm>
            <a:off x="7844049" y="4390174"/>
            <a:ext cx="1587356" cy="755384"/>
          </a:xfrm>
          <a:prstGeom prst="ellipse">
            <a:avLst/>
          </a:prstGeom>
          <a:ln w="28575"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Heat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24AF711F-34BC-EE28-E819-81827EA3DB09}"/>
              </a:ext>
            </a:extLst>
          </p:cNvPr>
          <p:cNvCxnSpPr>
            <a:stCxn id="22" idx="3"/>
            <a:endCxn id="24" idx="2"/>
          </p:cNvCxnSpPr>
          <p:nvPr/>
        </p:nvCxnSpPr>
        <p:spPr>
          <a:xfrm>
            <a:off x="7020998" y="4767866"/>
            <a:ext cx="823051" cy="0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1D47CA43-ECA8-D9D0-7F97-99A2398191E2}"/>
              </a:ext>
            </a:extLst>
          </p:cNvPr>
          <p:cNvSpPr/>
          <p:nvPr/>
        </p:nvSpPr>
        <p:spPr>
          <a:xfrm>
            <a:off x="5042908" y="5414061"/>
            <a:ext cx="1978090" cy="429208"/>
          </a:xfrm>
          <a:prstGeom prst="rect">
            <a:avLst/>
          </a:prstGeom>
          <a:ln w="28575"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Direct emissions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50A72361-97F7-3164-250A-D3B7B343D66D}"/>
              </a:ext>
            </a:extLst>
          </p:cNvPr>
          <p:cNvCxnSpPr>
            <a:cxnSpLocks/>
            <a:stCxn id="22" idx="2"/>
            <a:endCxn id="29" idx="0"/>
          </p:cNvCxnSpPr>
          <p:nvPr/>
        </p:nvCxnSpPr>
        <p:spPr>
          <a:xfrm>
            <a:off x="6031953" y="5145558"/>
            <a:ext cx="0" cy="268503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sp>
        <p:nvSpPr>
          <p:cNvPr id="35" name="Oval 34">
            <a:extLst>
              <a:ext uri="{FF2B5EF4-FFF2-40B4-BE49-F238E27FC236}">
                <a16:creationId xmlns:a16="http://schemas.microsoft.com/office/drawing/2014/main" id="{F82745CC-9D13-E6E1-B149-35608F7E7A91}"/>
              </a:ext>
            </a:extLst>
          </p:cNvPr>
          <p:cNvSpPr/>
          <p:nvPr/>
        </p:nvSpPr>
        <p:spPr>
          <a:xfrm>
            <a:off x="1893046" y="3496715"/>
            <a:ext cx="2269675" cy="755384"/>
          </a:xfrm>
          <a:prstGeom prst="ellipse">
            <a:avLst/>
          </a:prstGeom>
          <a:ln w="28575"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Natural gas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3BEA87E-D429-83C5-45C9-09309D724938}"/>
              </a:ext>
            </a:extLst>
          </p:cNvPr>
          <p:cNvSpPr/>
          <p:nvPr/>
        </p:nvSpPr>
        <p:spPr>
          <a:xfrm>
            <a:off x="1893046" y="4390173"/>
            <a:ext cx="2269675" cy="755384"/>
          </a:xfrm>
          <a:prstGeom prst="ellipse">
            <a:avLst/>
          </a:prstGeom>
          <a:ln w="28575"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Lubricating oil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B1293AEB-49EF-DB85-D4F2-05F1834E5E4A}"/>
              </a:ext>
            </a:extLst>
          </p:cNvPr>
          <p:cNvSpPr/>
          <p:nvPr/>
        </p:nvSpPr>
        <p:spPr>
          <a:xfrm>
            <a:off x="1894446" y="5250973"/>
            <a:ext cx="2269675" cy="755384"/>
          </a:xfrm>
          <a:prstGeom prst="ellipse">
            <a:avLst/>
          </a:prstGeom>
          <a:ln w="28575"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Manufacturing</a:t>
            </a:r>
          </a:p>
        </p:txBody>
      </p: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6E8E25BD-34F2-D722-6CBF-79F72A8A7FA2}"/>
              </a:ext>
            </a:extLst>
          </p:cNvPr>
          <p:cNvCxnSpPr>
            <a:stCxn id="35" idx="6"/>
            <a:endCxn id="22" idx="1"/>
          </p:cNvCxnSpPr>
          <p:nvPr/>
        </p:nvCxnSpPr>
        <p:spPr>
          <a:xfrm>
            <a:off x="4162721" y="3874407"/>
            <a:ext cx="880187" cy="893459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0EEA73B1-C3FB-36AF-9DAC-BAD8104CC624}"/>
              </a:ext>
            </a:extLst>
          </p:cNvPr>
          <p:cNvCxnSpPr>
            <a:stCxn id="36" idx="6"/>
            <a:endCxn id="22" idx="1"/>
          </p:cNvCxnSpPr>
          <p:nvPr/>
        </p:nvCxnSpPr>
        <p:spPr>
          <a:xfrm>
            <a:off x="4162721" y="4767865"/>
            <a:ext cx="880187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Connector: Elbow 44">
            <a:extLst>
              <a:ext uri="{FF2B5EF4-FFF2-40B4-BE49-F238E27FC236}">
                <a16:creationId xmlns:a16="http://schemas.microsoft.com/office/drawing/2014/main" id="{C4666EA5-6F98-B731-C04A-0C6BF2E6D3C6}"/>
              </a:ext>
            </a:extLst>
          </p:cNvPr>
          <p:cNvCxnSpPr>
            <a:stCxn id="37" idx="6"/>
            <a:endCxn id="22" idx="1"/>
          </p:cNvCxnSpPr>
          <p:nvPr/>
        </p:nvCxnSpPr>
        <p:spPr>
          <a:xfrm flipV="1">
            <a:off x="4164121" y="4767866"/>
            <a:ext cx="878787" cy="860799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3D905E5D-5041-50A0-8355-5D2AACA15FE0}"/>
              </a:ext>
            </a:extLst>
          </p:cNvPr>
          <p:cNvSpPr txBox="1"/>
          <p:nvPr/>
        </p:nvSpPr>
        <p:spPr>
          <a:xfrm>
            <a:off x="3952686" y="3853530"/>
            <a:ext cx="7321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b="1" dirty="0">
                <a:solidFill>
                  <a:schemeClr val="accent4"/>
                </a:solidFill>
              </a:rPr>
              <a:t>3 kWh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85E7D77-5F4B-A065-EE6E-1328725A6FFA}"/>
              </a:ext>
            </a:extLst>
          </p:cNvPr>
          <p:cNvSpPr txBox="1"/>
          <p:nvPr/>
        </p:nvSpPr>
        <p:spPr>
          <a:xfrm>
            <a:off x="7020998" y="4415549"/>
            <a:ext cx="823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b="1" dirty="0"/>
              <a:t>1 kWh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F24955A-CFF7-CDD8-2ED7-9504FE90D026}"/>
              </a:ext>
            </a:extLst>
          </p:cNvPr>
          <p:cNvSpPr txBox="1"/>
          <p:nvPr/>
        </p:nvSpPr>
        <p:spPr>
          <a:xfrm>
            <a:off x="9641440" y="4167701"/>
            <a:ext cx="1803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5"/>
                </a:solidFill>
              </a:rPr>
              <a:t>Life-cycle inventory database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DA5C6C24-ECB4-5214-C6EB-7092163F2FE1}"/>
              </a:ext>
            </a:extLst>
          </p:cNvPr>
          <p:cNvSpPr/>
          <p:nvPr/>
        </p:nvSpPr>
        <p:spPr>
          <a:xfrm>
            <a:off x="4966783" y="5293230"/>
            <a:ext cx="2130339" cy="676752"/>
          </a:xfrm>
          <a:prstGeom prst="rect">
            <a:avLst/>
          </a:prstGeom>
          <a:noFill/>
          <a:ln w="28575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5ECB609D-5395-F4A1-6127-9D2149A603C3}"/>
              </a:ext>
            </a:extLst>
          </p:cNvPr>
          <p:cNvSpPr txBox="1"/>
          <p:nvPr/>
        </p:nvSpPr>
        <p:spPr>
          <a:xfrm>
            <a:off x="5376211" y="5949798"/>
            <a:ext cx="13114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noProof="0" dirty="0"/>
              <a:t>x</a:t>
            </a:r>
            <a:r>
              <a:rPr lang="en-US" sz="2800" b="1" noProof="0" dirty="0">
                <a:solidFill>
                  <a:schemeClr val="accent4"/>
                </a:solidFill>
              </a:rPr>
              <a:t> 33</a:t>
            </a:r>
            <a:r>
              <a:rPr lang="en-US" sz="2800" b="1" noProof="0" dirty="0">
                <a:solidFill>
                  <a:schemeClr val="tx2"/>
                </a:solidFill>
              </a:rPr>
              <a:t>/</a:t>
            </a:r>
            <a:r>
              <a:rPr lang="en-US" sz="2800" b="1" dirty="0">
                <a:solidFill>
                  <a:schemeClr val="accent3"/>
                </a:solidFill>
              </a:rPr>
              <a:t>50</a:t>
            </a:r>
            <a:endParaRPr lang="fr-CA" sz="2800" dirty="0"/>
          </a:p>
        </p:txBody>
      </p:sp>
    </p:spTree>
    <p:extLst>
      <p:ext uri="{BB962C8B-B14F-4D97-AF65-F5344CB8AC3E}">
        <p14:creationId xmlns:p14="http://schemas.microsoft.com/office/powerpoint/2010/main" val="1528752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 animBg="1"/>
      <p:bldP spid="24" grpId="0" animBg="1"/>
      <p:bldP spid="29" grpId="0" animBg="1"/>
      <p:bldP spid="35" grpId="0" animBg="1"/>
      <p:bldP spid="36" grpId="0" animBg="1"/>
      <p:bldP spid="37" grpId="0" animBg="1"/>
      <p:bldP spid="47" grpId="0"/>
      <p:bldP spid="48" grpId="0"/>
      <p:bldP spid="49" grpId="0"/>
      <p:bldP spid="50" grpId="0" animBg="1"/>
      <p:bldP spid="5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16C032-98ED-C8DA-62FE-79531E4CAB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90441D3-7BA0-C110-3DDD-107D8502C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7" y="296864"/>
            <a:ext cx="5580063" cy="647700"/>
          </a:xfrm>
        </p:spPr>
        <p:txBody>
          <a:bodyPr/>
          <a:lstStyle/>
          <a:p>
            <a:r>
              <a:rPr lang="en-US" b="1" dirty="0">
                <a:latin typeface="+mn-lt"/>
              </a:rPr>
              <a:t>Integrating LCA impact scores in ESMs…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CF6BB6-96CE-B117-7E11-D0222B33D1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52A9B3-008F-B742-9D76-F6B4A57BA6D8}" type="slidenum">
              <a:rPr lang="fr-FR" smtClean="0"/>
              <a:pPr/>
              <a:t>13</a:t>
            </a:fld>
            <a:endParaRPr lang="fr-FR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DA1457-9E18-A8C9-7BFE-9505A1962BD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01" b="501"/>
          <a:stretch/>
        </p:blipFill>
        <p:spPr>
          <a:xfrm>
            <a:off x="548477" y="1373043"/>
            <a:ext cx="10358446" cy="5022886"/>
          </a:xfrm>
          <a:prstGeom prst="rect">
            <a:avLst/>
          </a:prstGeom>
        </p:spPr>
      </p:pic>
      <p:sp>
        <p:nvSpPr>
          <p:cNvPr id="11" name="Title 2">
            <a:extLst>
              <a:ext uri="{FF2B5EF4-FFF2-40B4-BE49-F238E27FC236}">
                <a16:creationId xmlns:a16="http://schemas.microsoft.com/office/drawing/2014/main" id="{96074AD6-8EDD-C89B-55FD-18D378708C38}"/>
              </a:ext>
            </a:extLst>
          </p:cNvPr>
          <p:cNvSpPr txBox="1">
            <a:spLocks/>
          </p:cNvSpPr>
          <p:nvPr/>
        </p:nvSpPr>
        <p:spPr>
          <a:xfrm>
            <a:off x="5962232" y="296863"/>
            <a:ext cx="6345271" cy="647700"/>
          </a:xfrm>
          <a:prstGeom prst="rect">
            <a:avLst/>
          </a:prstGeom>
        </p:spPr>
        <p:txBody>
          <a:bodyPr lIns="0" anchor="b">
            <a:noAutofit/>
          </a:bodyPr>
          <a:lstStyle>
            <a:lvl1pPr algn="l" defTabSz="914400" rtl="0" eaLnBrk="1" latinLnBrk="0" hangingPunct="1">
              <a:lnSpc>
                <a:spcPts val="2800"/>
              </a:lnSpc>
              <a:spcBef>
                <a:spcPct val="0"/>
              </a:spcBef>
              <a:buNone/>
              <a:defRPr sz="2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+mn-lt"/>
              </a:rPr>
              <a:t>and feed the results back in the database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810B58-762A-B9CE-C255-86D68649D595}"/>
              </a:ext>
            </a:extLst>
          </p:cNvPr>
          <p:cNvSpPr/>
          <p:nvPr/>
        </p:nvSpPr>
        <p:spPr>
          <a:xfrm>
            <a:off x="1650876" y="3162300"/>
            <a:ext cx="832916" cy="11176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88C0EFD-D1ED-0754-A60B-AF36D1AD72EB}"/>
              </a:ext>
            </a:extLst>
          </p:cNvPr>
          <p:cNvSpPr/>
          <p:nvPr/>
        </p:nvSpPr>
        <p:spPr>
          <a:xfrm>
            <a:off x="5109485" y="1862138"/>
            <a:ext cx="1357312" cy="74771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8636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4D8C67-EB7F-1032-EDFB-D347114DE2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D6EE825-2BE3-FBD9-5168-00898DA97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Solving the double-counting problem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B0C874-CFF7-EF8D-8A44-0C102336C7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599" y="6473086"/>
            <a:ext cx="412750" cy="76679"/>
          </a:xfrm>
        </p:spPr>
        <p:txBody>
          <a:bodyPr/>
          <a:lstStyle/>
          <a:p>
            <a:fld id="{E952A9B3-008F-B742-9D76-F6B4A57BA6D8}" type="slidenum">
              <a:rPr lang="fr-FR" smtClean="0"/>
              <a:pPr/>
              <a:t>14</a:t>
            </a:fld>
            <a:endParaRPr lang="fr-FR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A10C1B-7E1B-6B99-277E-C96A88E0126F}"/>
              </a:ext>
            </a:extLst>
          </p:cNvPr>
          <p:cNvSpPr txBox="1"/>
          <p:nvPr/>
        </p:nvSpPr>
        <p:spPr>
          <a:xfrm>
            <a:off x="515937" y="1447800"/>
            <a:ext cx="108124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noProof="0" dirty="0"/>
              <a:t>Problem</a:t>
            </a:r>
            <a:r>
              <a:rPr lang="en-US" sz="2000" noProof="0" dirty="0"/>
              <a:t>: flows represented in the ESM are also represented in LCI datasets, therefore their</a:t>
            </a:r>
            <a:r>
              <a:rPr lang="en-US" sz="2000" dirty="0"/>
              <a:t> impact is double-counted. </a:t>
            </a:r>
            <a:endParaRPr lang="en-US" sz="2000" noProof="0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E19EDFE-1B6D-243E-5B23-D82A464908B7}"/>
              </a:ext>
            </a:extLst>
          </p:cNvPr>
          <p:cNvSpPr/>
          <p:nvPr/>
        </p:nvSpPr>
        <p:spPr>
          <a:xfrm>
            <a:off x="5214358" y="2647164"/>
            <a:ext cx="1978090" cy="755385"/>
          </a:xfrm>
          <a:prstGeom prst="roundRect">
            <a:avLst/>
          </a:prstGeom>
          <a:ln w="28575"/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Boiler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88E8CFF-7744-E228-6220-E2BF81476D2B}"/>
              </a:ext>
            </a:extLst>
          </p:cNvPr>
          <p:cNvSpPr/>
          <p:nvPr/>
        </p:nvSpPr>
        <p:spPr>
          <a:xfrm>
            <a:off x="2064496" y="2647166"/>
            <a:ext cx="2269675" cy="755384"/>
          </a:xfrm>
          <a:prstGeom prst="ellipse">
            <a:avLst/>
          </a:prstGeom>
          <a:ln w="28575"/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Natural gas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CC444E-C8CC-9CEB-418B-92B36983D0DB}"/>
              </a:ext>
            </a:extLst>
          </p:cNvPr>
          <p:cNvSpPr/>
          <p:nvPr/>
        </p:nvSpPr>
        <p:spPr>
          <a:xfrm>
            <a:off x="8015499" y="2647164"/>
            <a:ext cx="1587356" cy="755384"/>
          </a:xfrm>
          <a:prstGeom prst="ellipse">
            <a:avLst/>
          </a:prstGeom>
          <a:ln w="28575"/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Heat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BCF6C2F-8F25-37C5-CADF-B75BABFC4241}"/>
              </a:ext>
            </a:extLst>
          </p:cNvPr>
          <p:cNvCxnSpPr>
            <a:cxnSpLocks/>
            <a:stCxn id="9" idx="6"/>
            <a:endCxn id="8" idx="1"/>
          </p:cNvCxnSpPr>
          <p:nvPr/>
        </p:nvCxnSpPr>
        <p:spPr>
          <a:xfrm flipV="1">
            <a:off x="4334171" y="3024857"/>
            <a:ext cx="880187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9B23F8AD-2020-1D38-CBFA-13FA23D19E4C}"/>
              </a:ext>
            </a:extLst>
          </p:cNvPr>
          <p:cNvCxnSpPr>
            <a:stCxn id="8" idx="3"/>
            <a:endCxn id="10" idx="2"/>
          </p:cNvCxnSpPr>
          <p:nvPr/>
        </p:nvCxnSpPr>
        <p:spPr>
          <a:xfrm flipV="1">
            <a:off x="7192448" y="3024856"/>
            <a:ext cx="823051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DF3DAAB-02BC-1357-DAF6-FFF317620140}"/>
              </a:ext>
            </a:extLst>
          </p:cNvPr>
          <p:cNvSpPr/>
          <p:nvPr/>
        </p:nvSpPr>
        <p:spPr>
          <a:xfrm>
            <a:off x="5214358" y="4390173"/>
            <a:ext cx="1978090" cy="755385"/>
          </a:xfrm>
          <a:prstGeom prst="roundRect">
            <a:avLst/>
          </a:prstGeom>
          <a:ln w="28575"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Boiler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5894541-EC13-4C11-6920-CE743A14BD6E}"/>
              </a:ext>
            </a:extLst>
          </p:cNvPr>
          <p:cNvSpPr/>
          <p:nvPr/>
        </p:nvSpPr>
        <p:spPr>
          <a:xfrm>
            <a:off x="8015499" y="4390174"/>
            <a:ext cx="1587356" cy="755384"/>
          </a:xfrm>
          <a:prstGeom prst="ellipse">
            <a:avLst/>
          </a:prstGeom>
          <a:ln w="28575"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Heat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842749C9-2493-B4EC-9B14-B5E1ABE22B9B}"/>
              </a:ext>
            </a:extLst>
          </p:cNvPr>
          <p:cNvCxnSpPr>
            <a:stCxn id="19" idx="3"/>
            <a:endCxn id="21" idx="2"/>
          </p:cNvCxnSpPr>
          <p:nvPr/>
        </p:nvCxnSpPr>
        <p:spPr>
          <a:xfrm>
            <a:off x="7192448" y="4767866"/>
            <a:ext cx="823051" cy="0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8DD11D8F-2D7E-BCC7-AD89-116033FB6200}"/>
              </a:ext>
            </a:extLst>
          </p:cNvPr>
          <p:cNvSpPr/>
          <p:nvPr/>
        </p:nvSpPr>
        <p:spPr>
          <a:xfrm>
            <a:off x="5214358" y="5414061"/>
            <a:ext cx="1978090" cy="429208"/>
          </a:xfrm>
          <a:prstGeom prst="rect">
            <a:avLst/>
          </a:prstGeom>
          <a:ln w="28575"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Direct emissions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54BF8518-B67C-80E6-D6E7-1337AC12D687}"/>
              </a:ext>
            </a:extLst>
          </p:cNvPr>
          <p:cNvCxnSpPr>
            <a:cxnSpLocks/>
            <a:stCxn id="19" idx="2"/>
            <a:endCxn id="25" idx="0"/>
          </p:cNvCxnSpPr>
          <p:nvPr/>
        </p:nvCxnSpPr>
        <p:spPr>
          <a:xfrm>
            <a:off x="6203403" y="5145558"/>
            <a:ext cx="0" cy="268503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sp>
        <p:nvSpPr>
          <p:cNvPr id="28" name="Oval 27">
            <a:extLst>
              <a:ext uri="{FF2B5EF4-FFF2-40B4-BE49-F238E27FC236}">
                <a16:creationId xmlns:a16="http://schemas.microsoft.com/office/drawing/2014/main" id="{E25B5761-9AA7-6864-7F76-3925DED5E3E0}"/>
              </a:ext>
            </a:extLst>
          </p:cNvPr>
          <p:cNvSpPr/>
          <p:nvPr/>
        </p:nvSpPr>
        <p:spPr>
          <a:xfrm>
            <a:off x="2064496" y="3496715"/>
            <a:ext cx="2269675" cy="755384"/>
          </a:xfrm>
          <a:prstGeom prst="ellipse">
            <a:avLst/>
          </a:prstGeom>
          <a:ln w="28575"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Natural gas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5986652-2882-4265-8B05-CD17E5743E44}"/>
              </a:ext>
            </a:extLst>
          </p:cNvPr>
          <p:cNvSpPr/>
          <p:nvPr/>
        </p:nvSpPr>
        <p:spPr>
          <a:xfrm>
            <a:off x="1986402" y="2558537"/>
            <a:ext cx="2445993" cy="1744356"/>
          </a:xfrm>
          <a:prstGeom prst="rect">
            <a:avLst/>
          </a:prstGeom>
          <a:noFill/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A1E0E4A-9171-38F4-8EE3-4048968CE6E7}"/>
              </a:ext>
            </a:extLst>
          </p:cNvPr>
          <p:cNvSpPr txBox="1"/>
          <p:nvPr/>
        </p:nvSpPr>
        <p:spPr>
          <a:xfrm>
            <a:off x="2019988" y="2158127"/>
            <a:ext cx="23788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accent4"/>
                </a:solidFill>
              </a:rPr>
              <a:t>Double-counting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E4D474C-DFE7-B739-578E-12113E754EBF}"/>
              </a:ext>
            </a:extLst>
          </p:cNvPr>
          <p:cNvSpPr txBox="1"/>
          <p:nvPr/>
        </p:nvSpPr>
        <p:spPr>
          <a:xfrm>
            <a:off x="9861739" y="2794025"/>
            <a:ext cx="180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50"/>
                </a:solidFill>
              </a:rPr>
              <a:t>ESM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5DAA6C3-161B-082A-8F89-9E3CA25F1D0B}"/>
              </a:ext>
            </a:extLst>
          </p:cNvPr>
          <p:cNvSpPr txBox="1"/>
          <p:nvPr/>
        </p:nvSpPr>
        <p:spPr>
          <a:xfrm>
            <a:off x="9812890" y="4167701"/>
            <a:ext cx="1803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5"/>
                </a:solidFill>
              </a:rPr>
              <a:t>Life-cycle inventory database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0CA10FB0-F231-C411-8F96-FC9402E41899}"/>
              </a:ext>
            </a:extLst>
          </p:cNvPr>
          <p:cNvSpPr/>
          <p:nvPr/>
        </p:nvSpPr>
        <p:spPr>
          <a:xfrm>
            <a:off x="2064496" y="4390173"/>
            <a:ext cx="2269675" cy="755384"/>
          </a:xfrm>
          <a:prstGeom prst="ellipse">
            <a:avLst/>
          </a:prstGeom>
          <a:ln w="28575"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Lubricating oil</a:t>
            </a: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5EB70867-2F68-0911-5106-708469CE1711}"/>
              </a:ext>
            </a:extLst>
          </p:cNvPr>
          <p:cNvSpPr/>
          <p:nvPr/>
        </p:nvSpPr>
        <p:spPr>
          <a:xfrm>
            <a:off x="2065896" y="5250973"/>
            <a:ext cx="2269675" cy="755384"/>
          </a:xfrm>
          <a:prstGeom prst="ellipse">
            <a:avLst/>
          </a:prstGeom>
          <a:ln w="28575"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Manufacturing</a:t>
            </a:r>
          </a:p>
        </p:txBody>
      </p:sp>
      <p:cxnSp>
        <p:nvCxnSpPr>
          <p:cNvPr id="54" name="Connector: Elbow 53">
            <a:extLst>
              <a:ext uri="{FF2B5EF4-FFF2-40B4-BE49-F238E27FC236}">
                <a16:creationId xmlns:a16="http://schemas.microsoft.com/office/drawing/2014/main" id="{935E73E6-780E-4BD5-9D70-426CE110847A}"/>
              </a:ext>
            </a:extLst>
          </p:cNvPr>
          <p:cNvCxnSpPr>
            <a:stCxn id="28" idx="6"/>
            <a:endCxn id="19" idx="1"/>
          </p:cNvCxnSpPr>
          <p:nvPr/>
        </p:nvCxnSpPr>
        <p:spPr>
          <a:xfrm>
            <a:off x="4334171" y="3874407"/>
            <a:ext cx="880187" cy="893459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B46FFE0F-428C-D0FC-AEF8-048DE5E3BB8B}"/>
              </a:ext>
            </a:extLst>
          </p:cNvPr>
          <p:cNvCxnSpPr>
            <a:stCxn id="41" idx="6"/>
            <a:endCxn id="19" idx="1"/>
          </p:cNvCxnSpPr>
          <p:nvPr/>
        </p:nvCxnSpPr>
        <p:spPr>
          <a:xfrm>
            <a:off x="4334171" y="4767865"/>
            <a:ext cx="880187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Rectangle 58">
            <a:extLst>
              <a:ext uri="{FF2B5EF4-FFF2-40B4-BE49-F238E27FC236}">
                <a16:creationId xmlns:a16="http://schemas.microsoft.com/office/drawing/2014/main" id="{88536BE1-EF1E-D721-03BA-0799CC924A1A}"/>
              </a:ext>
            </a:extLst>
          </p:cNvPr>
          <p:cNvSpPr/>
          <p:nvPr/>
        </p:nvSpPr>
        <p:spPr>
          <a:xfrm>
            <a:off x="1986402" y="4352295"/>
            <a:ext cx="2445993" cy="1744356"/>
          </a:xfrm>
          <a:prstGeom prst="rect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CBB62EED-D421-0B6E-9DAF-A222749D2F5B}"/>
              </a:ext>
            </a:extLst>
          </p:cNvPr>
          <p:cNvSpPr/>
          <p:nvPr/>
        </p:nvSpPr>
        <p:spPr>
          <a:xfrm>
            <a:off x="4432396" y="5250973"/>
            <a:ext cx="2965892" cy="845678"/>
          </a:xfrm>
          <a:prstGeom prst="rect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372A7210-6C5A-20BA-D254-BDC2B8E526AD}"/>
              </a:ext>
            </a:extLst>
          </p:cNvPr>
          <p:cNvSpPr/>
          <p:nvPr/>
        </p:nvSpPr>
        <p:spPr>
          <a:xfrm>
            <a:off x="4395050" y="5269708"/>
            <a:ext cx="66393" cy="804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cxnSp>
        <p:nvCxnSpPr>
          <p:cNvPr id="56" name="Connector: Elbow 55">
            <a:extLst>
              <a:ext uri="{FF2B5EF4-FFF2-40B4-BE49-F238E27FC236}">
                <a16:creationId xmlns:a16="http://schemas.microsoft.com/office/drawing/2014/main" id="{7F6ACF6C-0FFD-11A0-E625-DC8638E0C00E}"/>
              </a:ext>
            </a:extLst>
          </p:cNvPr>
          <p:cNvCxnSpPr>
            <a:stCxn id="42" idx="6"/>
            <a:endCxn id="19" idx="1"/>
          </p:cNvCxnSpPr>
          <p:nvPr/>
        </p:nvCxnSpPr>
        <p:spPr>
          <a:xfrm flipV="1">
            <a:off x="4335571" y="4767866"/>
            <a:ext cx="878787" cy="860799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" name="TextBox 62">
            <a:extLst>
              <a:ext uri="{FF2B5EF4-FFF2-40B4-BE49-F238E27FC236}">
                <a16:creationId xmlns:a16="http://schemas.microsoft.com/office/drawing/2014/main" id="{55C62284-E09C-B52A-6B13-FB1D7289DAC5}"/>
              </a:ext>
            </a:extLst>
          </p:cNvPr>
          <p:cNvSpPr txBox="1"/>
          <p:nvPr/>
        </p:nvSpPr>
        <p:spPr>
          <a:xfrm>
            <a:off x="1986402" y="6109553"/>
            <a:ext cx="55160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noProof="0" dirty="0">
                <a:solidFill>
                  <a:schemeClr val="accent3"/>
                </a:solidFill>
              </a:rPr>
              <a:t>Complementary inputs and emissions coming from LCA embodied in metrics to be integrated in the ESM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1463BA-309C-1648-71E3-5A79898478C7}"/>
              </a:ext>
            </a:extLst>
          </p:cNvPr>
          <p:cNvSpPr txBox="1"/>
          <p:nvPr/>
        </p:nvSpPr>
        <p:spPr>
          <a:xfrm>
            <a:off x="194456" y="2972065"/>
            <a:ext cx="1284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A" dirty="0">
                <a:solidFill>
                  <a:schemeClr val="accent4"/>
                </a:solidFill>
              </a:rPr>
              <a:t>Correspond in the </a:t>
            </a:r>
            <a:r>
              <a:rPr lang="fr-CA" b="1" dirty="0">
                <a:solidFill>
                  <a:schemeClr val="accent4"/>
                </a:solidFill>
              </a:rPr>
              <a:t>CPC mapping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F7A5BBA-5C6C-10D2-BD0E-AFCB3EFD9860}"/>
              </a:ext>
            </a:extLst>
          </p:cNvPr>
          <p:cNvCxnSpPr>
            <a:stCxn id="5" idx="3"/>
            <a:endCxn id="9" idx="2"/>
          </p:cNvCxnSpPr>
          <p:nvPr/>
        </p:nvCxnSpPr>
        <p:spPr>
          <a:xfrm flipV="1">
            <a:off x="1478600" y="3024858"/>
            <a:ext cx="585896" cy="408872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C6A8216-0CE5-D10B-CDC1-AD0207B120EE}"/>
              </a:ext>
            </a:extLst>
          </p:cNvPr>
          <p:cNvCxnSpPr>
            <a:cxnSpLocks/>
            <a:stCxn id="5" idx="3"/>
            <a:endCxn id="28" idx="2"/>
          </p:cNvCxnSpPr>
          <p:nvPr/>
        </p:nvCxnSpPr>
        <p:spPr>
          <a:xfrm>
            <a:off x="1478600" y="3433730"/>
            <a:ext cx="585896" cy="440677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2" name="Cross 21">
            <a:extLst>
              <a:ext uri="{FF2B5EF4-FFF2-40B4-BE49-F238E27FC236}">
                <a16:creationId xmlns:a16="http://schemas.microsoft.com/office/drawing/2014/main" id="{E3CEED98-3FBC-844B-0F0E-B4C52FF2E5DF}"/>
              </a:ext>
            </a:extLst>
          </p:cNvPr>
          <p:cNvSpPr/>
          <p:nvPr/>
        </p:nvSpPr>
        <p:spPr>
          <a:xfrm rot="2665631">
            <a:off x="2784360" y="3483916"/>
            <a:ext cx="822960" cy="822960"/>
          </a:xfrm>
          <a:prstGeom prst="plus">
            <a:avLst>
              <a:gd name="adj" fmla="val 41137"/>
            </a:avLst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36436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5" grpId="0" animBg="1"/>
      <p:bldP spid="28" grpId="0" animBg="1"/>
      <p:bldP spid="31" grpId="0" animBg="1"/>
      <p:bldP spid="32" grpId="0"/>
      <p:bldP spid="34" grpId="0"/>
      <p:bldP spid="41" grpId="0" animBg="1"/>
      <p:bldP spid="42" grpId="0" animBg="1"/>
      <p:bldP spid="59" grpId="0" animBg="1"/>
      <p:bldP spid="61" grpId="0" animBg="1"/>
      <p:bldP spid="63" grpId="0"/>
      <p:bldP spid="5" grpId="0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76E36B-D6A4-CD50-1571-3CC9B0EA59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8A0DA05-8D87-1C79-32E8-0DC19903C3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7" y="296864"/>
            <a:ext cx="5580063" cy="647700"/>
          </a:xfrm>
        </p:spPr>
        <p:txBody>
          <a:bodyPr/>
          <a:lstStyle/>
          <a:p>
            <a:r>
              <a:rPr lang="en-US" b="1" noProof="0" dirty="0">
                <a:latin typeface="+mn-lt"/>
              </a:rPr>
              <a:t>Integrating LCA impact scores in ESMs…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309807-5571-8F58-9F76-662F554213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52A9B3-008F-B742-9D76-F6B4A57BA6D8}" type="slidenum">
              <a:rPr lang="en-US" noProof="0" smtClean="0"/>
              <a:pPr/>
              <a:t>15</a:t>
            </a:fld>
            <a:endParaRPr lang="en-US" noProof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D153B6-2467-FCAD-F856-02DD2BBC9AD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01" b="501"/>
          <a:stretch/>
        </p:blipFill>
        <p:spPr>
          <a:xfrm>
            <a:off x="548477" y="1373043"/>
            <a:ext cx="10358446" cy="5022886"/>
          </a:xfrm>
          <a:prstGeom prst="rect">
            <a:avLst/>
          </a:prstGeom>
        </p:spPr>
      </p:pic>
      <p:sp>
        <p:nvSpPr>
          <p:cNvPr id="11" name="Title 2">
            <a:extLst>
              <a:ext uri="{FF2B5EF4-FFF2-40B4-BE49-F238E27FC236}">
                <a16:creationId xmlns:a16="http://schemas.microsoft.com/office/drawing/2014/main" id="{91762C48-142B-1D7C-996C-18B1D4365DE0}"/>
              </a:ext>
            </a:extLst>
          </p:cNvPr>
          <p:cNvSpPr txBox="1">
            <a:spLocks/>
          </p:cNvSpPr>
          <p:nvPr/>
        </p:nvSpPr>
        <p:spPr>
          <a:xfrm>
            <a:off x="5962232" y="296863"/>
            <a:ext cx="6345271" cy="647700"/>
          </a:xfrm>
          <a:prstGeom prst="rect">
            <a:avLst/>
          </a:prstGeom>
        </p:spPr>
        <p:txBody>
          <a:bodyPr lIns="0" anchor="b">
            <a:noAutofit/>
          </a:bodyPr>
          <a:lstStyle>
            <a:lvl1pPr algn="l" defTabSz="914400" rtl="0" eaLnBrk="1" latinLnBrk="0" hangingPunct="1">
              <a:lnSpc>
                <a:spcPts val="2800"/>
              </a:lnSpc>
              <a:spcBef>
                <a:spcPct val="0"/>
              </a:spcBef>
              <a:buNone/>
              <a:defRPr sz="2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 dirty="0">
                <a:latin typeface="+mn-lt"/>
              </a:rPr>
              <a:t>and feed the results back in the database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56829F-46CE-4B61-EDD8-A583FD71190E}"/>
              </a:ext>
            </a:extLst>
          </p:cNvPr>
          <p:cNvSpPr/>
          <p:nvPr/>
        </p:nvSpPr>
        <p:spPr>
          <a:xfrm>
            <a:off x="3411653" y="4789385"/>
            <a:ext cx="3055821" cy="69239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741964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07D48B-BCC2-B23E-65EA-9879334CF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E1D25C4-5CDB-3715-E03A-FB017AD18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Create new datasets based on ESM results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1683D9-A6E6-84B7-DD98-D4664ECBDC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52A9B3-008F-B742-9D76-F6B4A57BA6D8}" type="slidenum">
              <a:rPr lang="en-US" noProof="0" smtClean="0"/>
              <a:pPr/>
              <a:t>16</a:t>
            </a:fld>
            <a:endParaRPr lang="en-US" noProof="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3E5F1A-A390-CB5B-3B96-BC38CC080C9B}"/>
              </a:ext>
            </a:extLst>
          </p:cNvPr>
          <p:cNvSpPr txBox="1"/>
          <p:nvPr/>
        </p:nvSpPr>
        <p:spPr>
          <a:xfrm>
            <a:off x="515937" y="1447800"/>
            <a:ext cx="108124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noProof="0" dirty="0"/>
              <a:t>Method</a:t>
            </a:r>
            <a:r>
              <a:rPr lang="en-US" sz="2000" noProof="0" dirty="0"/>
              <a:t>: considering production results, </a:t>
            </a:r>
            <a:r>
              <a:rPr lang="en-US" sz="2000" i="1" noProof="0" dirty="0"/>
              <a:t>mescal</a:t>
            </a:r>
            <a:r>
              <a:rPr lang="en-US" sz="2000" noProof="0" dirty="0"/>
              <a:t> builds new markets for all commodities represented in the ESM and connects them to the rest of the database. Example with electricity:</a:t>
            </a:r>
          </a:p>
        </p:txBody>
      </p:sp>
      <p:pic>
        <p:nvPicPr>
          <p:cNvPr id="6" name="Graphic 5" descr="Wind Turbines with solid fill">
            <a:extLst>
              <a:ext uri="{FF2B5EF4-FFF2-40B4-BE49-F238E27FC236}">
                <a16:creationId xmlns:a16="http://schemas.microsoft.com/office/drawing/2014/main" id="{D9523213-15CC-6349-CBF1-A466712711E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82686" y="3252193"/>
            <a:ext cx="914400" cy="914400"/>
          </a:xfrm>
          <a:prstGeom prst="rect">
            <a:avLst/>
          </a:prstGeom>
        </p:spPr>
      </p:pic>
      <p:pic>
        <p:nvPicPr>
          <p:cNvPr id="9" name="Graphic 8" descr="Solar Panels with solid fill">
            <a:extLst>
              <a:ext uri="{FF2B5EF4-FFF2-40B4-BE49-F238E27FC236}">
                <a16:creationId xmlns:a16="http://schemas.microsoft.com/office/drawing/2014/main" id="{B3309FCD-7494-13FD-FDE7-0CE12C16902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742184" y="4489729"/>
            <a:ext cx="914400" cy="914400"/>
          </a:xfrm>
          <a:prstGeom prst="rect">
            <a:avLst/>
          </a:prstGeom>
        </p:spPr>
      </p:pic>
      <p:pic>
        <p:nvPicPr>
          <p:cNvPr id="11" name="Graphic 10" descr="Power Plant with solid fill">
            <a:extLst>
              <a:ext uri="{FF2B5EF4-FFF2-40B4-BE49-F238E27FC236}">
                <a16:creationId xmlns:a16="http://schemas.microsoft.com/office/drawing/2014/main" id="{934DAE20-6C46-EC3B-B27E-C0903AFB2F2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63213" y="3088908"/>
            <a:ext cx="914400" cy="9144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3BB26B1-7833-AE4A-1AE2-7EB2A78490BA}"/>
              </a:ext>
            </a:extLst>
          </p:cNvPr>
          <p:cNvSpPr txBox="1"/>
          <p:nvPr/>
        </p:nvSpPr>
        <p:spPr>
          <a:xfrm>
            <a:off x="1312198" y="5404129"/>
            <a:ext cx="17743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noProof="0">
                <a:solidFill>
                  <a:schemeClr val="accent3"/>
                </a:solidFill>
              </a:rPr>
              <a:t>300 TWh/year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B598B71-0D8B-79AB-5E98-E966082E5A78}"/>
              </a:ext>
            </a:extLst>
          </p:cNvPr>
          <p:cNvSpPr txBox="1"/>
          <p:nvPr/>
        </p:nvSpPr>
        <p:spPr>
          <a:xfrm>
            <a:off x="2552700" y="4141464"/>
            <a:ext cx="17743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accent2"/>
                </a:solidFill>
              </a:rPr>
              <a:t>2</a:t>
            </a:r>
            <a:r>
              <a:rPr lang="en-US" b="1" noProof="0" dirty="0">
                <a:solidFill>
                  <a:schemeClr val="accent2"/>
                </a:solidFill>
              </a:rPr>
              <a:t>00 TWh/year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FE22E7-C66C-46E5-7263-E2A6EA2887DF}"/>
              </a:ext>
            </a:extLst>
          </p:cNvPr>
          <p:cNvSpPr txBox="1"/>
          <p:nvPr/>
        </p:nvSpPr>
        <p:spPr>
          <a:xfrm>
            <a:off x="833227" y="3935731"/>
            <a:ext cx="17743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accent5"/>
                </a:solidFill>
              </a:rPr>
              <a:t>5</a:t>
            </a:r>
            <a:r>
              <a:rPr lang="en-US" b="1" noProof="0" dirty="0">
                <a:solidFill>
                  <a:schemeClr val="accent5"/>
                </a:solidFill>
              </a:rPr>
              <a:t>00 TWh/year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98C9C283-BA07-B0F8-4C3E-8F5726E7B2AA}"/>
              </a:ext>
            </a:extLst>
          </p:cNvPr>
          <p:cNvSpPr/>
          <p:nvPr/>
        </p:nvSpPr>
        <p:spPr>
          <a:xfrm>
            <a:off x="833227" y="2955471"/>
            <a:ext cx="3651687" cy="2960915"/>
          </a:xfrm>
          <a:prstGeom prst="roundRect">
            <a:avLst/>
          </a:prstGeom>
          <a:noFill/>
          <a:ln w="28575">
            <a:solidFill>
              <a:schemeClr val="tx1"/>
            </a:solidFill>
            <a:prstDash val="sysDash"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6DDA1EB-80C1-9CF4-33A1-1B9E19787D80}"/>
              </a:ext>
            </a:extLst>
          </p:cNvPr>
          <p:cNvSpPr txBox="1"/>
          <p:nvPr/>
        </p:nvSpPr>
        <p:spPr>
          <a:xfrm>
            <a:off x="1508376" y="2432251"/>
            <a:ext cx="2296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noProof="0" dirty="0"/>
              <a:t>ESM results</a:t>
            </a:r>
          </a:p>
        </p:txBody>
      </p:sp>
      <p:sp>
        <p:nvSpPr>
          <p:cNvPr id="19" name="Arrow: Right 18">
            <a:extLst>
              <a:ext uri="{FF2B5EF4-FFF2-40B4-BE49-F238E27FC236}">
                <a16:creationId xmlns:a16="http://schemas.microsoft.com/office/drawing/2014/main" id="{DFD2A38C-FA18-DE9B-34F3-8F439DD34D97}"/>
              </a:ext>
            </a:extLst>
          </p:cNvPr>
          <p:cNvSpPr/>
          <p:nvPr/>
        </p:nvSpPr>
        <p:spPr>
          <a:xfrm>
            <a:off x="4947897" y="4003308"/>
            <a:ext cx="1044558" cy="707886"/>
          </a:xfrm>
          <a:prstGeom prst="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B987B15-5755-6BEC-C29B-FF7A844A22EE}"/>
              </a:ext>
            </a:extLst>
          </p:cNvPr>
          <p:cNvSpPr txBox="1"/>
          <p:nvPr/>
        </p:nvSpPr>
        <p:spPr>
          <a:xfrm>
            <a:off x="7598230" y="2427238"/>
            <a:ext cx="2862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noProof="0" dirty="0"/>
              <a:t>New LCI dataset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642F404-1FAB-6EA0-586C-00CEE41C5B0E}"/>
              </a:ext>
            </a:extLst>
          </p:cNvPr>
          <p:cNvSpPr txBox="1"/>
          <p:nvPr/>
        </p:nvSpPr>
        <p:spPr>
          <a:xfrm>
            <a:off x="6607629" y="3335566"/>
            <a:ext cx="50836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Activity</a:t>
            </a:r>
            <a:r>
              <a:rPr lang="en-US" dirty="0"/>
              <a:t>: market</a:t>
            </a:r>
            <a:r>
              <a:rPr lang="en-US" noProof="0" dirty="0"/>
              <a:t> for electricity, high voltage</a:t>
            </a:r>
          </a:p>
          <a:p>
            <a:r>
              <a:rPr lang="en-US" b="1" dirty="0"/>
              <a:t>Reference product</a:t>
            </a:r>
            <a:r>
              <a:rPr lang="en-US" dirty="0"/>
              <a:t>: electricity, high voltage (1 kWh)</a:t>
            </a:r>
          </a:p>
          <a:p>
            <a:r>
              <a:rPr lang="en-US" b="1" noProof="0" dirty="0"/>
              <a:t>Location</a:t>
            </a:r>
            <a:r>
              <a:rPr lang="en-US" noProof="0" dirty="0"/>
              <a:t>: ESM location</a:t>
            </a:r>
          </a:p>
          <a:p>
            <a:endParaRPr lang="en-US" dirty="0"/>
          </a:p>
          <a:p>
            <a:r>
              <a:rPr lang="en-US" b="1" noProof="0" dirty="0"/>
              <a:t>Exchanges</a:t>
            </a:r>
            <a:r>
              <a:rPr lang="en-US" noProof="0" dirty="0"/>
              <a:t>:</a:t>
            </a:r>
          </a:p>
          <a:p>
            <a:r>
              <a:rPr lang="en-US" noProof="0" dirty="0">
                <a:solidFill>
                  <a:schemeClr val="accent5"/>
                </a:solidFill>
              </a:rPr>
              <a:t>Electricity production, nuclear (0.5 kWh)</a:t>
            </a:r>
          </a:p>
          <a:p>
            <a:r>
              <a:rPr lang="en-US" dirty="0">
                <a:solidFill>
                  <a:schemeClr val="accent3"/>
                </a:solidFill>
              </a:rPr>
              <a:t>Electricity production, solar photovoltaic (0.3 kWh)</a:t>
            </a:r>
          </a:p>
          <a:p>
            <a:r>
              <a:rPr lang="en-US" noProof="0" dirty="0">
                <a:solidFill>
                  <a:schemeClr val="accent2"/>
                </a:solidFill>
              </a:rPr>
              <a:t>Electricity production, onshore wind (0.2 kWh)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78E98932-9637-2B53-9B11-C260BCF66833}"/>
              </a:ext>
            </a:extLst>
          </p:cNvPr>
          <p:cNvSpPr/>
          <p:nvPr/>
        </p:nvSpPr>
        <p:spPr>
          <a:xfrm>
            <a:off x="6438900" y="3009271"/>
            <a:ext cx="5252357" cy="2960915"/>
          </a:xfrm>
          <a:prstGeom prst="roundRect">
            <a:avLst/>
          </a:prstGeom>
          <a:noFill/>
          <a:ln w="28575">
            <a:solidFill>
              <a:schemeClr val="tx1"/>
            </a:solidFill>
            <a:prstDash val="sysDash"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B2640E7-B436-1AF8-4D03-43E7CE3CC9A5}"/>
              </a:ext>
            </a:extLst>
          </p:cNvPr>
          <p:cNvSpPr/>
          <p:nvPr/>
        </p:nvSpPr>
        <p:spPr>
          <a:xfrm>
            <a:off x="6683829" y="4762499"/>
            <a:ext cx="2837996" cy="848733"/>
          </a:xfrm>
          <a:prstGeom prst="rect">
            <a:avLst/>
          </a:prstGeom>
          <a:solidFill>
            <a:srgbClr val="FA961E">
              <a:alpha val="34902"/>
            </a:srgbClr>
          </a:solidFill>
          <a:ln>
            <a:noFill/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1D38D2E-C132-D66A-4B22-2589AD4B3FDB}"/>
              </a:ext>
            </a:extLst>
          </p:cNvPr>
          <p:cNvSpPr/>
          <p:nvPr/>
        </p:nvSpPr>
        <p:spPr>
          <a:xfrm>
            <a:off x="9521825" y="5064125"/>
            <a:ext cx="962025" cy="240893"/>
          </a:xfrm>
          <a:prstGeom prst="rect">
            <a:avLst/>
          </a:prstGeom>
          <a:solidFill>
            <a:srgbClr val="FA961E">
              <a:alpha val="34902"/>
            </a:srgbClr>
          </a:solidFill>
          <a:ln>
            <a:noFill/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BC4DE4E-5B04-2A95-C1C5-A2BF6463E802}"/>
              </a:ext>
            </a:extLst>
          </p:cNvPr>
          <p:cNvSpPr/>
          <p:nvPr/>
        </p:nvSpPr>
        <p:spPr>
          <a:xfrm>
            <a:off x="9521826" y="5305018"/>
            <a:ext cx="577850" cy="306213"/>
          </a:xfrm>
          <a:prstGeom prst="rect">
            <a:avLst/>
          </a:prstGeom>
          <a:solidFill>
            <a:srgbClr val="FA961E">
              <a:alpha val="34902"/>
            </a:srgbClr>
          </a:solidFill>
          <a:ln>
            <a:noFill/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835D3048-E191-0AA4-4B18-A0971B6626E5}"/>
              </a:ext>
            </a:extLst>
          </p:cNvPr>
          <p:cNvCxnSpPr>
            <a:cxnSpLocks/>
            <a:stCxn id="25" idx="1"/>
            <a:endCxn id="32" idx="0"/>
          </p:cNvCxnSpPr>
          <p:nvPr/>
        </p:nvCxnSpPr>
        <p:spPr>
          <a:xfrm flipH="1">
            <a:off x="5562601" y="5186866"/>
            <a:ext cx="1121228" cy="7295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9BB1367C-388D-7A07-3834-17CE1AB3B215}"/>
              </a:ext>
            </a:extLst>
          </p:cNvPr>
          <p:cNvSpPr txBox="1"/>
          <p:nvPr/>
        </p:nvSpPr>
        <p:spPr>
          <a:xfrm>
            <a:off x="4686301" y="5916386"/>
            <a:ext cx="175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noProof="0" dirty="0"/>
              <a:t>Taken from the mapping file</a:t>
            </a:r>
          </a:p>
        </p:txBody>
      </p:sp>
    </p:spTree>
    <p:extLst>
      <p:ext uri="{BB962C8B-B14F-4D97-AF65-F5344CB8AC3E}">
        <p14:creationId xmlns:p14="http://schemas.microsoft.com/office/powerpoint/2010/main" val="1691492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/>
      <p:bldP spid="22" grpId="0"/>
      <p:bldP spid="24" grpId="0" animBg="1"/>
      <p:bldP spid="25" grpId="0" animBg="1"/>
      <p:bldP spid="27" grpId="0" animBg="1"/>
      <p:bldP spid="29" grpId="0" animBg="1"/>
      <p:bldP spid="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5829CB47-D9CF-C68D-FB0F-55FF4CA89E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A7677C8-A8DB-25F9-D3FC-2EA1CC175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7" y="296864"/>
            <a:ext cx="5580063" cy="647700"/>
          </a:xfrm>
        </p:spPr>
        <p:txBody>
          <a:bodyPr/>
          <a:lstStyle/>
          <a:p>
            <a:r>
              <a:rPr lang="en-US" b="1" noProof="0" dirty="0">
                <a:latin typeface="+mn-lt"/>
              </a:rPr>
              <a:t>Integrating LCA impact scores in ESMs…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0FBE06-D1F3-326E-3707-7250D778DF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52A9B3-008F-B742-9D76-F6B4A57BA6D8}" type="slidenum">
              <a:rPr lang="en-US" noProof="0" smtClean="0"/>
              <a:pPr/>
              <a:t>17</a:t>
            </a:fld>
            <a:endParaRPr lang="en-US" noProof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DE42C6-CE9C-F997-9046-C39F86780A1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01" b="501"/>
          <a:stretch/>
        </p:blipFill>
        <p:spPr>
          <a:xfrm>
            <a:off x="548477" y="1373043"/>
            <a:ext cx="10358446" cy="5022886"/>
          </a:xfrm>
          <a:prstGeom prst="rect">
            <a:avLst/>
          </a:prstGeom>
        </p:spPr>
      </p:pic>
      <p:sp>
        <p:nvSpPr>
          <p:cNvPr id="11" name="Title 2">
            <a:extLst>
              <a:ext uri="{FF2B5EF4-FFF2-40B4-BE49-F238E27FC236}">
                <a16:creationId xmlns:a16="http://schemas.microsoft.com/office/drawing/2014/main" id="{A53BD3D5-0F3F-E831-62A9-AD7E8A136189}"/>
              </a:ext>
            </a:extLst>
          </p:cNvPr>
          <p:cNvSpPr txBox="1">
            <a:spLocks/>
          </p:cNvSpPr>
          <p:nvPr/>
        </p:nvSpPr>
        <p:spPr>
          <a:xfrm>
            <a:off x="5962232" y="296863"/>
            <a:ext cx="6345271" cy="647700"/>
          </a:xfrm>
          <a:prstGeom prst="rect">
            <a:avLst/>
          </a:prstGeom>
        </p:spPr>
        <p:txBody>
          <a:bodyPr lIns="0" anchor="b">
            <a:noAutofit/>
          </a:bodyPr>
          <a:lstStyle>
            <a:lvl1pPr algn="l" defTabSz="914400" rtl="0" eaLnBrk="1" latinLnBrk="0" hangingPunct="1">
              <a:lnSpc>
                <a:spcPts val="2800"/>
              </a:lnSpc>
              <a:spcBef>
                <a:spcPct val="0"/>
              </a:spcBef>
              <a:buNone/>
              <a:defRPr sz="2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 dirty="0">
                <a:latin typeface="+mn-lt"/>
              </a:rPr>
              <a:t>and feed the results back in the database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12B31D8-F088-BF18-A47F-2933144818FC}"/>
              </a:ext>
            </a:extLst>
          </p:cNvPr>
          <p:cNvSpPr/>
          <p:nvPr/>
        </p:nvSpPr>
        <p:spPr>
          <a:xfrm>
            <a:off x="6838950" y="3878136"/>
            <a:ext cx="1330324" cy="69239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17440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D89D0B08-65A7-4F25-D4A7-6BC66B9859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6419BD6-B497-A7EF-ED17-E74E9BF21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Visualize your results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A34F59-EE5B-BAEB-DC1D-BCDF958E25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52A9B3-008F-B742-9D76-F6B4A57BA6D8}" type="slidenum">
              <a:rPr lang="en-US" noProof="0" smtClean="0"/>
              <a:pPr/>
              <a:t>18</a:t>
            </a:fld>
            <a:endParaRPr lang="en-US" noProof="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EB9F59-AC0B-5F06-C716-2938A6777675}"/>
              </a:ext>
            </a:extLst>
          </p:cNvPr>
          <p:cNvSpPr txBox="1"/>
          <p:nvPr/>
        </p:nvSpPr>
        <p:spPr>
          <a:xfrm>
            <a:off x="515937" y="1447800"/>
            <a:ext cx="108124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noProof="0" dirty="0"/>
              <a:t>Basic bar plots to visualize </a:t>
            </a:r>
            <a:r>
              <a:rPr lang="en-US" sz="2000" b="1" noProof="0" dirty="0"/>
              <a:t>LCA impact scores </a:t>
            </a:r>
            <a:r>
              <a:rPr lang="en-US" sz="2000" noProof="0" dirty="0"/>
              <a:t>and </a:t>
            </a:r>
            <a:r>
              <a:rPr lang="en-US" sz="2000" b="1" noProof="0" dirty="0"/>
              <a:t>system-level LCA results</a:t>
            </a:r>
          </a:p>
          <a:p>
            <a:endParaRPr lang="en-US" sz="2000" noProof="0" dirty="0"/>
          </a:p>
          <a:p>
            <a:r>
              <a:rPr lang="en-US" sz="2000" noProof="0" dirty="0"/>
              <a:t>Example : human health impact scores for a few energy resources 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6563922-9D46-927A-7796-526D80BCC8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157"/>
          <a:stretch>
            <a:fillRect/>
          </a:stretch>
        </p:blipFill>
        <p:spPr>
          <a:xfrm>
            <a:off x="0" y="2730500"/>
            <a:ext cx="12192000" cy="3220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8540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33A1069E-F6AF-477E-6634-92B13125C1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1418F59-671B-BABC-AF3C-BC2932D1B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Visualize your results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6E3E5F-2833-3FA7-2987-5C245A414D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52A9B3-008F-B742-9D76-F6B4A57BA6D8}" type="slidenum">
              <a:rPr lang="en-US" noProof="0" smtClean="0"/>
              <a:pPr/>
              <a:t>19</a:t>
            </a:fld>
            <a:endParaRPr lang="en-US" noProof="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44EAA24-7DE9-0BDB-D6CF-839B677F0695}"/>
              </a:ext>
            </a:extLst>
          </p:cNvPr>
          <p:cNvSpPr txBox="1"/>
          <p:nvPr/>
        </p:nvSpPr>
        <p:spPr>
          <a:xfrm>
            <a:off x="515937" y="1447800"/>
            <a:ext cx="108124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noProof="0" dirty="0"/>
              <a:t>Basic bar plots to visualize </a:t>
            </a:r>
            <a:r>
              <a:rPr lang="en-US" sz="2400" b="1" noProof="0" dirty="0"/>
              <a:t>LCA impact scores </a:t>
            </a:r>
            <a:r>
              <a:rPr lang="en-US" sz="2400" noProof="0" dirty="0"/>
              <a:t>and </a:t>
            </a:r>
            <a:r>
              <a:rPr lang="en-US" sz="2400" b="1" noProof="0" dirty="0"/>
              <a:t>system-level LCA results</a:t>
            </a:r>
          </a:p>
          <a:p>
            <a:endParaRPr lang="en-US" sz="2400" noProof="0" dirty="0"/>
          </a:p>
          <a:p>
            <a:r>
              <a:rPr lang="en-US" sz="2400" noProof="0" dirty="0"/>
              <a:t>Example : top 5 contributors in the system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ED5E8F-46B7-1AFB-BD06-A17F6F0CAA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59407"/>
            <a:ext cx="12192000" cy="338419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5941BDD-B5FE-66D5-3E4F-057879773902}"/>
              </a:ext>
            </a:extLst>
          </p:cNvPr>
          <p:cNvSpPr txBox="1"/>
          <p:nvPr/>
        </p:nvSpPr>
        <p:spPr>
          <a:xfrm>
            <a:off x="1714500" y="6087621"/>
            <a:ext cx="7277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noProof="0" dirty="0"/>
              <a:t>More of </a:t>
            </a:r>
            <a:r>
              <a:rPr lang="en-US" sz="2400" i="1" noProof="0" dirty="0"/>
              <a:t>mescal</a:t>
            </a:r>
            <a:r>
              <a:rPr lang="en-US" sz="2400" noProof="0" dirty="0"/>
              <a:t>’s plots </a:t>
            </a:r>
            <a:r>
              <a:rPr lang="en-US" sz="2400" noProof="0" dirty="0">
                <a:hlinkClick r:id="rId3"/>
              </a:rPr>
              <a:t>here</a:t>
            </a:r>
            <a:endParaRPr lang="en-US" sz="2400" noProof="0" dirty="0"/>
          </a:p>
        </p:txBody>
      </p:sp>
    </p:spTree>
    <p:extLst>
      <p:ext uri="{BB962C8B-B14F-4D97-AF65-F5344CB8AC3E}">
        <p14:creationId xmlns:p14="http://schemas.microsoft.com/office/powerpoint/2010/main" val="23289720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1FF3AE4B-CEA8-D112-3202-EF3426C608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3E1677C-C849-CCA5-EB3C-410F2C1F8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Visualize your results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A6FE4B-1F63-2902-1EA2-7B8585B957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52A9B3-008F-B742-9D76-F6B4A57BA6D8}" type="slidenum">
              <a:rPr lang="en-US" noProof="0" smtClean="0"/>
              <a:pPr/>
              <a:t>20</a:t>
            </a:fld>
            <a:endParaRPr lang="en-US" noProof="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5DC20A3-5705-2147-4E19-A30A64481B34}"/>
              </a:ext>
            </a:extLst>
          </p:cNvPr>
          <p:cNvSpPr txBox="1"/>
          <p:nvPr/>
        </p:nvSpPr>
        <p:spPr>
          <a:xfrm>
            <a:off x="515937" y="1447799"/>
            <a:ext cx="601386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noProof="0" dirty="0"/>
              <a:t>Advanced app for </a:t>
            </a:r>
            <a:r>
              <a:rPr lang="en-US" sz="2400" b="1" noProof="0" dirty="0"/>
              <a:t>contribution analyses </a:t>
            </a:r>
            <a:r>
              <a:rPr lang="en-US" sz="2400" noProof="0" dirty="0"/>
              <a:t>(processes and elementary flows)</a:t>
            </a:r>
            <a:endParaRPr lang="en-US" sz="2400" b="1" noProof="0" dirty="0"/>
          </a:p>
          <a:p>
            <a:endParaRPr lang="en-US" sz="2400" b="1" noProof="0" dirty="0"/>
          </a:p>
          <a:p>
            <a:r>
              <a:rPr lang="en-US" sz="2400" noProof="0" dirty="0"/>
              <a:t>Example: contribution analysis of elementary flows among energy resources for the category “total human health”</a:t>
            </a:r>
          </a:p>
          <a:p>
            <a:endParaRPr lang="en-US" sz="2400" noProof="0" dirty="0"/>
          </a:p>
          <a:p>
            <a:r>
              <a:rPr lang="en-US" sz="2400" noProof="0" dirty="0" err="1">
                <a:hlinkClick r:id="rId2"/>
              </a:rPr>
              <a:t>Streamlit</a:t>
            </a:r>
            <a:r>
              <a:rPr lang="en-US" sz="2400" noProof="0" dirty="0">
                <a:hlinkClick r:id="rId2"/>
              </a:rPr>
              <a:t> app</a:t>
            </a:r>
            <a:endParaRPr lang="en-US" sz="2400" noProof="0" dirty="0"/>
          </a:p>
          <a:p>
            <a:endParaRPr lang="en-US" sz="2400" noProof="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4B84800-974C-872F-A062-263B3B9598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9806" y="0"/>
            <a:ext cx="43902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9868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E75704A-AD00-055D-7D29-A67BAE2CF3F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noProof="0" dirty="0"/>
              <a:t>For more details and a funny case study, have a look at </a:t>
            </a:r>
            <a:r>
              <a:rPr lang="en-US" noProof="0" dirty="0">
                <a:hlinkClick r:id="rId2"/>
              </a:rPr>
              <a:t>our publication</a:t>
            </a:r>
            <a:r>
              <a:rPr lang="en-US" noProof="0" dirty="0"/>
              <a:t>:</a:t>
            </a:r>
          </a:p>
          <a:p>
            <a:endParaRPr lang="en-US" noProof="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1D7D424-EF1E-0AF6-F91D-F48E46358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More details and how to cite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17DEB8-BF82-12E9-96B6-12151405FA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52A9B3-008F-B742-9D76-F6B4A57BA6D8}" type="slidenum">
              <a:rPr lang="en-US" noProof="0" smtClean="0"/>
              <a:pPr/>
              <a:t>21</a:t>
            </a:fld>
            <a:endParaRPr lang="en-US" noProof="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7A149B-AE83-DAE2-CD4B-F5A9235DEF9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652"/>
          <a:stretch>
            <a:fillRect/>
          </a:stretch>
        </p:blipFill>
        <p:spPr>
          <a:xfrm>
            <a:off x="944408" y="2030514"/>
            <a:ext cx="10123714" cy="42414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740476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3B91A-7283-FEB7-EFAC-36D091CC0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07942D8-3A46-35CC-4357-5A49D7A344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4328" y="1634836"/>
            <a:ext cx="10963874" cy="4134140"/>
          </a:xfrm>
        </p:spPr>
        <p:txBody>
          <a:bodyPr/>
          <a:lstStyle/>
          <a:p>
            <a:r>
              <a:rPr lang="fr-CA" b="1" dirty="0" err="1"/>
              <a:t>pip</a:t>
            </a:r>
            <a:r>
              <a:rPr lang="fr-CA" b="1" dirty="0"/>
              <a:t> </a:t>
            </a:r>
            <a:r>
              <a:rPr lang="fr-CA" b="1" dirty="0" err="1"/>
              <a:t>install</a:t>
            </a:r>
            <a:r>
              <a:rPr lang="fr-CA" b="1" dirty="0"/>
              <a:t> mescal</a:t>
            </a:r>
          </a:p>
          <a:p>
            <a:r>
              <a:rPr lang="fr-CA" dirty="0">
                <a:hlinkClick r:id="rId2"/>
              </a:rPr>
              <a:t>https://pypi.org/project/mescal/</a:t>
            </a:r>
            <a:endParaRPr lang="fr-CA" dirty="0"/>
          </a:p>
          <a:p>
            <a:endParaRPr lang="fr-CA" dirty="0"/>
          </a:p>
          <a:p>
            <a:r>
              <a:rPr lang="fr-CA" b="1" dirty="0" err="1"/>
              <a:t>Github</a:t>
            </a:r>
            <a:endParaRPr lang="fr-CA" b="1" dirty="0"/>
          </a:p>
          <a:p>
            <a:r>
              <a:rPr lang="fr-CA" dirty="0">
                <a:hlinkClick r:id="rId3"/>
              </a:rPr>
              <a:t>https://github.com/matthieu-str/mescal</a:t>
            </a:r>
            <a:endParaRPr lang="fr-CA" dirty="0"/>
          </a:p>
          <a:p>
            <a:endParaRPr lang="fr-CA" dirty="0"/>
          </a:p>
          <a:p>
            <a:r>
              <a:rPr lang="en-US" b="1" noProof="0" dirty="0" err="1"/>
              <a:t>ReadTheDocs</a:t>
            </a:r>
            <a:endParaRPr lang="en-US" b="1" noProof="0" dirty="0"/>
          </a:p>
          <a:p>
            <a:r>
              <a:rPr lang="en-US" dirty="0">
                <a:hlinkClick r:id="rId4"/>
              </a:rPr>
              <a:t>https://mescal.readthedocs.io/en/latest/</a:t>
            </a:r>
            <a:endParaRPr lang="en-US" dirty="0"/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E192E74-E202-4D5F-8BCE-F6A84A2C0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Installation and documentation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24EB26-11E9-D49F-172B-8108E39243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52A9B3-008F-B742-9D76-F6B4A57BA6D8}" type="slidenum">
              <a:rPr lang="en-US" noProof="0" smtClean="0"/>
              <a:pPr/>
              <a:t>22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026557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Espace réservé pour une image  6">
            <a:extLst>
              <a:ext uri="{FF2B5EF4-FFF2-40B4-BE49-F238E27FC236}">
                <a16:creationId xmlns:a16="http://schemas.microsoft.com/office/drawing/2014/main" id="{7AAF21C6-6AF2-F54C-9497-744D952875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pSp>
        <p:nvGrpSpPr>
          <p:cNvPr id="13" name="Groupe 12">
            <a:extLst>
              <a:ext uri="{FF2B5EF4-FFF2-40B4-BE49-F238E27FC236}">
                <a16:creationId xmlns:a16="http://schemas.microsoft.com/office/drawing/2014/main" id="{892513AF-1B7D-E440-9C8D-E705806C5F54}"/>
              </a:ext>
            </a:extLst>
          </p:cNvPr>
          <p:cNvGrpSpPr/>
          <p:nvPr/>
        </p:nvGrpSpPr>
        <p:grpSpPr>
          <a:xfrm>
            <a:off x="702978" y="728662"/>
            <a:ext cx="10757185" cy="5400675"/>
            <a:chOff x="702978" y="728662"/>
            <a:chExt cx="10757185" cy="5400675"/>
          </a:xfrm>
        </p:grpSpPr>
        <p:pic>
          <p:nvPicPr>
            <p:cNvPr id="14" name="Image 13">
              <a:extLst>
                <a:ext uri="{FF2B5EF4-FFF2-40B4-BE49-F238E27FC236}">
                  <a16:creationId xmlns:a16="http://schemas.microsoft.com/office/drawing/2014/main" id="{87C40A39-BF13-9548-8588-633DC0D0A0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>
              <a:off x="4247562" y="728662"/>
              <a:ext cx="7212601" cy="5400675"/>
            </a:xfrm>
            <a:prstGeom prst="rect">
              <a:avLst/>
            </a:prstGeom>
          </p:spPr>
        </p:pic>
        <p:pic>
          <p:nvPicPr>
            <p:cNvPr id="15" name="Image 14">
              <a:extLst>
                <a:ext uri="{FF2B5EF4-FFF2-40B4-BE49-F238E27FC236}">
                  <a16:creationId xmlns:a16="http://schemas.microsoft.com/office/drawing/2014/main" id="{5DB539C2-05D9-1C41-B7FF-98DFB0FBD1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1160378" y="1231861"/>
              <a:ext cx="1300018" cy="1300018"/>
            </a:xfrm>
            <a:prstGeom prst="rect">
              <a:avLst/>
            </a:prstGeom>
          </p:spPr>
        </p:pic>
        <p:pic>
          <p:nvPicPr>
            <p:cNvPr id="32" name="Image 31">
              <a:extLst>
                <a:ext uri="{FF2B5EF4-FFF2-40B4-BE49-F238E27FC236}">
                  <a16:creationId xmlns:a16="http://schemas.microsoft.com/office/drawing/2014/main" id="{9F83B899-21DA-2344-A74C-D74A174217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2978" y="728662"/>
              <a:ext cx="7212601" cy="5400675"/>
            </a:xfrm>
            <a:prstGeom prst="rect">
              <a:avLst/>
            </a:prstGeom>
          </p:spPr>
        </p:pic>
      </p:grpSp>
      <p:sp>
        <p:nvSpPr>
          <p:cNvPr id="36" name="Espace réservé du texte 6">
            <a:extLst>
              <a:ext uri="{FF2B5EF4-FFF2-40B4-BE49-F238E27FC236}">
                <a16:creationId xmlns:a16="http://schemas.microsoft.com/office/drawing/2014/main" id="{E3B08818-6405-C34B-80A9-2BD92B345181}"/>
              </a:ext>
            </a:extLst>
          </p:cNvPr>
          <p:cNvSpPr txBox="1">
            <a:spLocks/>
          </p:cNvSpPr>
          <p:nvPr/>
        </p:nvSpPr>
        <p:spPr>
          <a:xfrm>
            <a:off x="1810387" y="2743273"/>
            <a:ext cx="3785103" cy="1995225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 defTabSz="914400" rtl="0" eaLnBrk="1" latinLnBrk="0" hangingPunct="1">
              <a:lnSpc>
                <a:spcPts val="5460"/>
              </a:lnSpc>
              <a:spcBef>
                <a:spcPts val="0"/>
              </a:spcBef>
              <a:buFont typeface="Arial" panose="020B0604020202020204" pitchFamily="34" charset="0"/>
              <a:buNone/>
              <a:defRPr sz="5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/>
              <a:t>Merci!</a:t>
            </a:r>
          </a:p>
          <a:p>
            <a:r>
              <a:rPr lang="en-US" noProof="0" dirty="0"/>
              <a:t>Questions?</a:t>
            </a:r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3F2EB329-8D6B-9241-99F4-42865C2080F7}"/>
              </a:ext>
            </a:extLst>
          </p:cNvPr>
          <p:cNvSpPr txBox="1"/>
          <p:nvPr/>
        </p:nvSpPr>
        <p:spPr>
          <a:xfrm>
            <a:off x="1292301" y="5318362"/>
            <a:ext cx="1297854" cy="307777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algn="l"/>
            <a:r>
              <a:rPr lang="en-US" sz="2000" b="1" i="0" kern="1200" spc="100" baseline="0" noProof="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ciraig.org</a:t>
            </a:r>
          </a:p>
        </p:txBody>
      </p:sp>
      <p:pic>
        <p:nvPicPr>
          <p:cNvPr id="22" name="Image 21">
            <a:extLst>
              <a:ext uri="{FF2B5EF4-FFF2-40B4-BE49-F238E27FC236}">
                <a16:creationId xmlns:a16="http://schemas.microsoft.com/office/drawing/2014/main" id="{25C79269-ABAC-6946-9EC3-2CA5987FCE8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38582" y="4603051"/>
            <a:ext cx="1576997" cy="651476"/>
          </a:xfrm>
          <a:prstGeom prst="rect">
            <a:avLst/>
          </a:prstGeom>
        </p:spPr>
      </p:pic>
      <p:pic>
        <p:nvPicPr>
          <p:cNvPr id="23" name="Image 5">
            <a:extLst>
              <a:ext uri="{FF2B5EF4-FFF2-40B4-BE49-F238E27FC236}">
                <a16:creationId xmlns:a16="http://schemas.microsoft.com/office/drawing/2014/main" id="{40A0E1B6-01C5-F849-9D0F-4DD0EB78FDA3}"/>
              </a:ext>
            </a:extLst>
          </p:cNvPr>
          <p:cNvPicPr>
            <a:picLocks noChangeAspect="1"/>
          </p:cNvPicPr>
          <p:nvPr/>
        </p:nvPicPr>
        <p:blipFill>
          <a:blip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6338582" y="2423024"/>
            <a:ext cx="946416" cy="143197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77611DF-B047-D727-8D9F-89CB6EFDA99C}"/>
              </a:ext>
            </a:extLst>
          </p:cNvPr>
          <p:cNvGrpSpPr/>
          <p:nvPr/>
        </p:nvGrpSpPr>
        <p:grpSpPr>
          <a:xfrm>
            <a:off x="6338582" y="2715927"/>
            <a:ext cx="2937497" cy="1426143"/>
            <a:chOff x="6338583" y="2755300"/>
            <a:chExt cx="4199316" cy="1426143"/>
          </a:xfrm>
        </p:grpSpPr>
        <p:sp>
          <p:nvSpPr>
            <p:cNvPr id="4" name="Espace réservé du texte 6">
              <a:extLst>
                <a:ext uri="{FF2B5EF4-FFF2-40B4-BE49-F238E27FC236}">
                  <a16:creationId xmlns:a16="http://schemas.microsoft.com/office/drawing/2014/main" id="{3F07774D-5ECF-3367-D2CC-9BB29452CEDF}"/>
                </a:ext>
              </a:extLst>
            </p:cNvPr>
            <p:cNvSpPr txBox="1">
              <a:spLocks/>
            </p:cNvSpPr>
            <p:nvPr/>
          </p:nvSpPr>
          <p:spPr>
            <a:xfrm>
              <a:off x="6338583" y="2755300"/>
              <a:ext cx="4199316" cy="285240"/>
            </a:xfrm>
            <a:prstGeom prst="rect">
              <a:avLst/>
            </a:prstGeom>
          </p:spPr>
          <p:txBody>
            <a:bodyPr lIns="0" tIns="0" rIns="0" bIns="0" anchor="b"/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noProof="0" dirty="0"/>
                <a:t>Matthieu Souttre</a:t>
              </a:r>
            </a:p>
          </p:txBody>
        </p:sp>
        <p:sp>
          <p:nvSpPr>
            <p:cNvPr id="5" name="Espace réservé du texte 6">
              <a:extLst>
                <a:ext uri="{FF2B5EF4-FFF2-40B4-BE49-F238E27FC236}">
                  <a16:creationId xmlns:a16="http://schemas.microsoft.com/office/drawing/2014/main" id="{0B3C8405-A23A-76F4-EE38-16FDFE769051}"/>
                </a:ext>
              </a:extLst>
            </p:cNvPr>
            <p:cNvSpPr txBox="1">
              <a:spLocks/>
            </p:cNvSpPr>
            <p:nvPr/>
          </p:nvSpPr>
          <p:spPr>
            <a:xfrm>
              <a:off x="6338583" y="3135601"/>
              <a:ext cx="4199316" cy="285240"/>
            </a:xfrm>
            <a:prstGeom prst="rect">
              <a:avLst/>
            </a:prstGeom>
          </p:spPr>
          <p:txBody>
            <a:bodyPr lIns="0" tIns="0" rIns="0" bIns="0" anchor="t"/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600" noProof="0" dirty="0"/>
                <a:t>Ph.D. student</a:t>
              </a:r>
            </a:p>
          </p:txBody>
        </p:sp>
        <p:sp>
          <p:nvSpPr>
            <p:cNvPr id="6" name="Espace réservé du texte 6">
              <a:extLst>
                <a:ext uri="{FF2B5EF4-FFF2-40B4-BE49-F238E27FC236}">
                  <a16:creationId xmlns:a16="http://schemas.microsoft.com/office/drawing/2014/main" id="{0F749D7B-8C02-6512-2709-B750ACA39E7B}"/>
                </a:ext>
              </a:extLst>
            </p:cNvPr>
            <p:cNvSpPr txBox="1">
              <a:spLocks/>
            </p:cNvSpPr>
            <p:nvPr/>
          </p:nvSpPr>
          <p:spPr>
            <a:xfrm>
              <a:off x="6338583" y="3515902"/>
              <a:ext cx="4199316" cy="285240"/>
            </a:xfrm>
            <a:prstGeom prst="rect">
              <a:avLst/>
            </a:prstGeom>
          </p:spPr>
          <p:txBody>
            <a:bodyPr lIns="0" tIns="0" rIns="0" bIns="0" anchor="t"/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noProof="0" dirty="0"/>
                <a:t>Montréal - Canada</a:t>
              </a:r>
            </a:p>
          </p:txBody>
        </p:sp>
        <p:sp>
          <p:nvSpPr>
            <p:cNvPr id="7" name="Espace réservé du texte 6">
              <a:extLst>
                <a:ext uri="{FF2B5EF4-FFF2-40B4-BE49-F238E27FC236}">
                  <a16:creationId xmlns:a16="http://schemas.microsoft.com/office/drawing/2014/main" id="{01A691BF-4241-EA1A-A1D0-5B2208200365}"/>
                </a:ext>
              </a:extLst>
            </p:cNvPr>
            <p:cNvSpPr txBox="1">
              <a:spLocks/>
            </p:cNvSpPr>
            <p:nvPr/>
          </p:nvSpPr>
          <p:spPr>
            <a:xfrm>
              <a:off x="6338583" y="3896203"/>
              <a:ext cx="4199316" cy="285240"/>
            </a:xfrm>
            <a:prstGeom prst="rect">
              <a:avLst/>
            </a:prstGeom>
          </p:spPr>
          <p:txBody>
            <a:bodyPr lIns="0" tIns="0" rIns="0" bIns="0" anchor="t"/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noProof="0" dirty="0"/>
                <a:t>matthieu.souttre@polymtl.ca</a:t>
              </a:r>
            </a:p>
          </p:txBody>
        </p:sp>
      </p:grpSp>
      <p:pic>
        <p:nvPicPr>
          <p:cNvPr id="8" name="Picture 7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BEE20B13-B947-E7C5-5AB6-4D7EA87325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44817" y="948316"/>
            <a:ext cx="3205490" cy="1369046"/>
          </a:xfrm>
          <a:prstGeom prst="rect">
            <a:avLst/>
          </a:prstGeom>
        </p:spPr>
      </p:pic>
      <p:pic>
        <p:nvPicPr>
          <p:cNvPr id="10" name="Picture 9" descr="A green and blue text on a black background&#10;&#10;AI-generated content may be incorrect.">
            <a:extLst>
              <a:ext uri="{FF2B5EF4-FFF2-40B4-BE49-F238E27FC236}">
                <a16:creationId xmlns:a16="http://schemas.microsoft.com/office/drawing/2014/main" id="{EC315FA9-D0E7-64BA-2CF6-64275DECC8E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48049" y="1101271"/>
            <a:ext cx="2069158" cy="1004404"/>
          </a:xfrm>
          <a:prstGeom prst="rect">
            <a:avLst/>
          </a:prstGeom>
        </p:spPr>
      </p:pic>
      <p:pic>
        <p:nvPicPr>
          <p:cNvPr id="16" name="Picture 15" descr="A logo with green letters&#10;&#10;AI-generated content may be incorrect.">
            <a:extLst>
              <a:ext uri="{FF2B5EF4-FFF2-40B4-BE49-F238E27FC236}">
                <a16:creationId xmlns:a16="http://schemas.microsoft.com/office/drawing/2014/main" id="{703F7723-A2F0-54A6-0A58-93A8341CEA84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12258" b="13631"/>
          <a:stretch>
            <a:fillRect/>
          </a:stretch>
        </p:blipFill>
        <p:spPr>
          <a:xfrm>
            <a:off x="8609351" y="1075464"/>
            <a:ext cx="2604246" cy="1013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0224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DCD275-7A11-809A-BADE-D219604F1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8E674B1-930C-1ED2-8A68-7352E218C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Equations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D3270E-73BE-F562-9B47-D865D0907A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52A9B3-008F-B742-9D76-F6B4A57BA6D8}" type="slidenum">
              <a:rPr lang="en-US" noProof="0" smtClean="0"/>
              <a:pPr/>
              <a:t>24</a:t>
            </a:fld>
            <a:endParaRPr lang="en-US" noProof="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1E47BD5-6751-4480-903F-27B86658F5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937" y="1649793"/>
            <a:ext cx="11023600" cy="96674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2F61F54-44CE-9232-BA72-B6019293FC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968" y="2700366"/>
            <a:ext cx="11676063" cy="3082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824297"/>
      </p:ext>
    </p:extLst>
  </p:cSld>
  <p:clrMapOvr>
    <a:masterClrMapping/>
  </p:clrMapOvr>
</p:sld>
</file>

<file path=ppt/theme/theme1.xml><?xml version="1.0" encoding="utf-8"?>
<a:theme xmlns:a="http://schemas.openxmlformats.org/drawingml/2006/main" name="CIRAIG-1">
  <a:themeElements>
    <a:clrScheme name="CIRAIG 2022">
      <a:dk1>
        <a:srgbClr val="000000"/>
      </a:dk1>
      <a:lt1>
        <a:srgbClr val="FFFFFF"/>
      </a:lt1>
      <a:dk2>
        <a:srgbClr val="000000"/>
      </a:dk2>
      <a:lt2>
        <a:srgbClr val="D9D9D9"/>
      </a:lt2>
      <a:accent1>
        <a:srgbClr val="00A1C0"/>
      </a:accent1>
      <a:accent2>
        <a:srgbClr val="0BAC43"/>
      </a:accent2>
      <a:accent3>
        <a:srgbClr val="FA961E"/>
      </a:accent3>
      <a:accent4>
        <a:srgbClr val="B91E32"/>
      </a:accent4>
      <a:accent5>
        <a:srgbClr val="005379"/>
      </a:accent5>
      <a:accent6>
        <a:srgbClr val="FDDA64"/>
      </a:accent6>
      <a:hlink>
        <a:srgbClr val="00A1C0"/>
      </a:hlink>
      <a:folHlink>
        <a:srgbClr val="09AB41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AIG_NVID_Presentation-PPT_template" id="{C131DD28-F53C-FB48-9852-8F113E73A552}" vid="{50D85956-C395-694C-A9FF-6114B6369BA3}"/>
    </a:ext>
  </a:extLst>
</a:theme>
</file>

<file path=ppt/theme/theme2.xml><?xml version="1.0" encoding="utf-8"?>
<a:theme xmlns:a="http://schemas.openxmlformats.org/drawingml/2006/main" name="Section">
  <a:themeElements>
    <a:clrScheme name="CIRAIG 2022">
      <a:dk1>
        <a:srgbClr val="000000"/>
      </a:dk1>
      <a:lt1>
        <a:srgbClr val="FFFFFF"/>
      </a:lt1>
      <a:dk2>
        <a:srgbClr val="000000"/>
      </a:dk2>
      <a:lt2>
        <a:srgbClr val="D9D9D9"/>
      </a:lt2>
      <a:accent1>
        <a:srgbClr val="00A1C0"/>
      </a:accent1>
      <a:accent2>
        <a:srgbClr val="0BAC43"/>
      </a:accent2>
      <a:accent3>
        <a:srgbClr val="FA961E"/>
      </a:accent3>
      <a:accent4>
        <a:srgbClr val="B91E32"/>
      </a:accent4>
      <a:accent5>
        <a:srgbClr val="005379"/>
      </a:accent5>
      <a:accent6>
        <a:srgbClr val="FDDA64"/>
      </a:accent6>
      <a:hlink>
        <a:srgbClr val="00A1C0"/>
      </a:hlink>
      <a:folHlink>
        <a:srgbClr val="09AB41"/>
      </a:folHlink>
    </a:clrScheme>
    <a:fontScheme name="Bureau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AIG_NVID_Presentation-PPT_template" id="{C131DD28-F53C-FB48-9852-8F113E73A552}" vid="{0F6E6A84-9F20-3A4D-BFC9-1D46D2A49450}"/>
    </a:ext>
  </a:extLst>
</a:theme>
</file>

<file path=ppt/theme/theme3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CIRAIG-1</Template>
  <TotalTime>10321</TotalTime>
  <Words>1163</Words>
  <Application>Microsoft Office PowerPoint</Application>
  <PresentationFormat>Widescreen</PresentationFormat>
  <Paragraphs>213</Paragraphs>
  <Slides>24</Slides>
  <Notes>14</Notes>
  <HiddenSlides>5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Wingdings</vt:lpstr>
      <vt:lpstr>CIRAIG-1</vt:lpstr>
      <vt:lpstr>Section</vt:lpstr>
      <vt:lpstr>PowerPoint Presentation</vt:lpstr>
      <vt:lpstr>Table of contents </vt:lpstr>
      <vt:lpstr>Typical structure of a technology-rich and optimization-based ESM</vt:lpstr>
      <vt:lpstr>Purpose and goals of mescal</vt:lpstr>
      <vt:lpstr>Purpose and goals of mescal</vt:lpstr>
      <vt:lpstr>Integrating LCA impact scores in ESMs…</vt:lpstr>
      <vt:lpstr>Main input data and methods of mescal</vt:lpstr>
      <vt:lpstr>Integrating LCA impact scores in ESMs…</vt:lpstr>
      <vt:lpstr>Mapping between ESM technologies/resources and LCI datasets</vt:lpstr>
      <vt:lpstr>Integrating LCA impact scores in ESMs…</vt:lpstr>
      <vt:lpstr>Aligning physical units and other assumptions between ESM and LCA</vt:lpstr>
      <vt:lpstr>Aligning the energy efficiency</vt:lpstr>
      <vt:lpstr>Integrating LCA impact scores in ESMs…</vt:lpstr>
      <vt:lpstr>Solving the double-counting problem</vt:lpstr>
      <vt:lpstr>Integrating LCA impact scores in ESMs…</vt:lpstr>
      <vt:lpstr>Create new datasets based on ESM results</vt:lpstr>
      <vt:lpstr>Integrating LCA impact scores in ESMs…</vt:lpstr>
      <vt:lpstr>Visualize your results</vt:lpstr>
      <vt:lpstr>Visualize your results</vt:lpstr>
      <vt:lpstr>Visualize your results</vt:lpstr>
      <vt:lpstr>More details and how to cite</vt:lpstr>
      <vt:lpstr>Installation and documentation</vt:lpstr>
      <vt:lpstr>PowerPoint Presentation</vt:lpstr>
      <vt:lpstr>Equations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Schnidrig Jonas</dc:creator>
  <cp:lastModifiedBy>Matthieu Souttre</cp:lastModifiedBy>
  <cp:revision>29</cp:revision>
  <dcterms:created xsi:type="dcterms:W3CDTF">2023-01-13T10:11:59Z</dcterms:created>
  <dcterms:modified xsi:type="dcterms:W3CDTF">2026-09-24T07:28:06Z</dcterms:modified>
</cp:coreProperties>
</file>