
<file path=[Content_Types].xml><?xml version="1.0" encoding="utf-8"?>
<Types xmlns="http://schemas.openxmlformats.org/package/2006/content-types"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notesMasterIdLst>
    <p:notesMasterId r:id="rId7"/>
  </p:notesMasterIdLst>
  <p:sldIdLst>
    <p:sldId id="257" r:id="rId2"/>
    <p:sldId id="287" r:id="rId3"/>
    <p:sldId id="302" r:id="rId4"/>
    <p:sldId id="284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13581304-C517-0D0F-E665-B782662E0471}" name="Katy Hinkelman" initials="KH" userId="2ec62e9e8d4a6f38" providerId="Windows Live"/>
  <p188:author id="{0345AE35-5FBF-A19B-5239-5F0E284DA314}" name="Hinkelman, Kathryn Grace" initials="HKG" userId="Hinkelman, Kathryn Grace" providerId="None"/>
  <p188:author id="{CA90C1BF-67B3-D99D-767B-8B8158C74262}" name="Kathryn Hinkelman" initials="KH" userId="Kathryn Hinkelman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5723"/>
    <a:srgbClr val="0155AF"/>
    <a:srgbClr val="D72627"/>
    <a:srgbClr val="FFE699"/>
    <a:srgbClr val="D72629"/>
    <a:srgbClr val="2BA02B"/>
    <a:srgbClr val="B5123E"/>
    <a:srgbClr val="0056AF"/>
    <a:srgbClr val="FF7F0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10A8DC-C518-E348-9A12-C803E907D996}" v="476" dt="2026-09-23T09:09:13.1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Relationship Id="rId14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ryn Hinkelman (she/her)" userId="1c68b56d-3d31-483f-8395-8d185fca172a" providerId="ADAL" clId="{58442F56-D650-5B87-B5BF-641518265C90}"/>
    <pc:docChg chg="undo redo custSel addSld delSld modSld modMainMaster">
      <pc:chgData name="Kathryn Hinkelman (she/her)" userId="1c68b56d-3d31-483f-8395-8d185fca172a" providerId="ADAL" clId="{58442F56-D650-5B87-B5BF-641518265C90}" dt="2026-09-23T09:09:13.121" v="880" actId="1035"/>
      <pc:docMkLst>
        <pc:docMk/>
      </pc:docMkLst>
      <pc:sldChg chg="modSp mod">
        <pc:chgData name="Kathryn Hinkelman (she/her)" userId="1c68b56d-3d31-483f-8395-8d185fca172a" providerId="ADAL" clId="{58442F56-D650-5B87-B5BF-641518265C90}" dt="2026-09-16T14:52:12.591" v="19" actId="27636"/>
        <pc:sldMkLst>
          <pc:docMk/>
          <pc:sldMk cId="3370798823" sldId="257"/>
        </pc:sldMkLst>
        <pc:spChg chg="mod">
          <ac:chgData name="Kathryn Hinkelman (she/her)" userId="1c68b56d-3d31-483f-8395-8d185fca172a" providerId="ADAL" clId="{58442F56-D650-5B87-B5BF-641518265C90}" dt="2026-09-16T14:52:12.591" v="19" actId="27636"/>
          <ac:spMkLst>
            <pc:docMk/>
            <pc:sldMk cId="3370798823" sldId="257"/>
            <ac:spMk id="14" creationId="{6F231624-B4D5-498D-82D5-D7222D0E6179}"/>
          </ac:spMkLst>
        </pc:spChg>
        <pc:spChg chg="mod">
          <ac:chgData name="Kathryn Hinkelman (she/her)" userId="1c68b56d-3d31-483f-8395-8d185fca172a" providerId="ADAL" clId="{58442F56-D650-5B87-B5BF-641518265C90}" dt="2026-09-16T14:51:46.631" v="14" actId="115"/>
          <ac:spMkLst>
            <pc:docMk/>
            <pc:sldMk cId="3370798823" sldId="257"/>
            <ac:spMk id="15" creationId="{F7FE2F1D-DF96-E174-65D4-FF6AFAE3B84E}"/>
          </ac:spMkLst>
        </pc:spChg>
      </pc:sldChg>
      <pc:sldChg chg="addSp delSp modSp mod modNotesTx">
        <pc:chgData name="Kathryn Hinkelman (she/her)" userId="1c68b56d-3d31-483f-8395-8d185fca172a" providerId="ADAL" clId="{58442F56-D650-5B87-B5BF-641518265C90}" dt="2026-09-23T09:06:50.753" v="860" actId="1076"/>
        <pc:sldMkLst>
          <pc:docMk/>
          <pc:sldMk cId="1385801166" sldId="260"/>
        </pc:sldMkLst>
        <pc:spChg chg="mod">
          <ac:chgData name="Kathryn Hinkelman (she/her)" userId="1c68b56d-3d31-483f-8395-8d185fca172a" providerId="ADAL" clId="{58442F56-D650-5B87-B5BF-641518265C90}" dt="2026-09-23T09:02:39.122" v="779" actId="404"/>
          <ac:spMkLst>
            <pc:docMk/>
            <pc:sldMk cId="1385801166" sldId="260"/>
            <ac:spMk id="4" creationId="{8F654E30-BFE8-4C0D-4708-E61095C930DE}"/>
          </ac:spMkLst>
        </pc:spChg>
        <pc:spChg chg="add del mod">
          <ac:chgData name="Kathryn Hinkelman (she/her)" userId="1c68b56d-3d31-483f-8395-8d185fca172a" providerId="ADAL" clId="{58442F56-D650-5B87-B5BF-641518265C90}" dt="2026-09-23T08:55:44.601" v="466"/>
          <ac:spMkLst>
            <pc:docMk/>
            <pc:sldMk cId="1385801166" sldId="260"/>
            <ac:spMk id="5" creationId="{DC0DFFA9-22BF-26B7-D314-3138D611A0B2}"/>
          </ac:spMkLst>
        </pc:spChg>
        <pc:spChg chg="add mod">
          <ac:chgData name="Kathryn Hinkelman (she/her)" userId="1c68b56d-3d31-483f-8395-8d185fca172a" providerId="ADAL" clId="{58442F56-D650-5B87-B5BF-641518265C90}" dt="2026-09-23T09:06:45.961" v="859" actId="1035"/>
          <ac:spMkLst>
            <pc:docMk/>
            <pc:sldMk cId="1385801166" sldId="260"/>
            <ac:spMk id="6" creationId="{1EAD5879-0876-AD80-E3A6-C92F1B13799D}"/>
          </ac:spMkLst>
        </pc:spChg>
        <pc:spChg chg="mod">
          <ac:chgData name="Kathryn Hinkelman (she/her)" userId="1c68b56d-3d31-483f-8395-8d185fca172a" providerId="ADAL" clId="{58442F56-D650-5B87-B5BF-641518265C90}" dt="2026-09-23T09:05:58.690" v="834" actId="1076"/>
          <ac:spMkLst>
            <pc:docMk/>
            <pc:sldMk cId="1385801166" sldId="260"/>
            <ac:spMk id="18" creationId="{A0F82FAC-CC19-AEC8-C042-7BC184ED49F6}"/>
          </ac:spMkLst>
        </pc:spChg>
        <pc:spChg chg="mod">
          <ac:chgData name="Kathryn Hinkelman (she/her)" userId="1c68b56d-3d31-483f-8395-8d185fca172a" providerId="ADAL" clId="{58442F56-D650-5B87-B5BF-641518265C90}" dt="2026-09-16T14:53:45.720" v="95" actId="20577"/>
          <ac:spMkLst>
            <pc:docMk/>
            <pc:sldMk cId="1385801166" sldId="260"/>
            <ac:spMk id="20" creationId="{45185DCB-A191-E29F-64AF-F6FB726C2A62}"/>
          </ac:spMkLst>
        </pc:spChg>
        <pc:spChg chg="mod">
          <ac:chgData name="Kathryn Hinkelman (she/her)" userId="1c68b56d-3d31-483f-8395-8d185fca172a" providerId="ADAL" clId="{58442F56-D650-5B87-B5BF-641518265C90}" dt="2026-09-23T09:06:50.753" v="860" actId="1076"/>
          <ac:spMkLst>
            <pc:docMk/>
            <pc:sldMk cId="1385801166" sldId="260"/>
            <ac:spMk id="25" creationId="{E97817FF-25A4-D213-3C92-3999E9E055EA}"/>
          </ac:spMkLst>
        </pc:spChg>
        <pc:picChg chg="del">
          <ac:chgData name="Kathryn Hinkelman (she/her)" userId="1c68b56d-3d31-483f-8395-8d185fca172a" providerId="ADAL" clId="{58442F56-D650-5B87-B5BF-641518265C90}" dt="2026-09-23T08:54:43.490" v="406" actId="478"/>
          <ac:picMkLst>
            <pc:docMk/>
            <pc:sldMk cId="1385801166" sldId="260"/>
            <ac:picMk id="3" creationId="{846F7A23-2489-C2AE-1108-38C057926D57}"/>
          </ac:picMkLst>
        </pc:picChg>
        <pc:picChg chg="mod">
          <ac:chgData name="Kathryn Hinkelman (she/her)" userId="1c68b56d-3d31-483f-8395-8d185fca172a" providerId="ADAL" clId="{58442F56-D650-5B87-B5BF-641518265C90}" dt="2026-09-23T09:06:50.753" v="860" actId="1076"/>
          <ac:picMkLst>
            <pc:docMk/>
            <pc:sldMk cId="1385801166" sldId="260"/>
            <ac:picMk id="24" creationId="{FE99009D-F2A7-78DE-DB8D-6F31C83ECEED}"/>
          </ac:picMkLst>
        </pc:picChg>
      </pc:sldChg>
      <pc:sldChg chg="addSp delSp modSp mod delAnim modNotesTx">
        <pc:chgData name="Kathryn Hinkelman (she/her)" userId="1c68b56d-3d31-483f-8395-8d185fca172a" providerId="ADAL" clId="{58442F56-D650-5B87-B5BF-641518265C90}" dt="2026-09-23T09:04:59.025" v="803" actId="20577"/>
        <pc:sldMkLst>
          <pc:docMk/>
          <pc:sldMk cId="620928840" sldId="284"/>
        </pc:sldMkLst>
        <pc:spChg chg="del">
          <ac:chgData name="Kathryn Hinkelman (she/her)" userId="1c68b56d-3d31-483f-8395-8d185fca172a" providerId="ADAL" clId="{58442F56-D650-5B87-B5BF-641518265C90}" dt="2026-09-23T08:48:59.905" v="392" actId="478"/>
          <ac:spMkLst>
            <pc:docMk/>
            <pc:sldMk cId="620928840" sldId="284"/>
            <ac:spMk id="16" creationId="{2064ACF9-E0C4-D8EF-367C-B58BE810D5B5}"/>
          </ac:spMkLst>
        </pc:spChg>
        <pc:spChg chg="del">
          <ac:chgData name="Kathryn Hinkelman (she/her)" userId="1c68b56d-3d31-483f-8395-8d185fca172a" providerId="ADAL" clId="{58442F56-D650-5B87-B5BF-641518265C90}" dt="2026-09-23T08:48:59.905" v="392" actId="478"/>
          <ac:spMkLst>
            <pc:docMk/>
            <pc:sldMk cId="620928840" sldId="284"/>
            <ac:spMk id="17" creationId="{B016F60D-D703-6573-B57B-5C815FC3C6CC}"/>
          </ac:spMkLst>
        </pc:spChg>
        <pc:spChg chg="del">
          <ac:chgData name="Kathryn Hinkelman (she/her)" userId="1c68b56d-3d31-483f-8395-8d185fca172a" providerId="ADAL" clId="{58442F56-D650-5B87-B5BF-641518265C90}" dt="2026-09-23T08:48:59.905" v="392" actId="478"/>
          <ac:spMkLst>
            <pc:docMk/>
            <pc:sldMk cId="620928840" sldId="284"/>
            <ac:spMk id="18" creationId="{7F337E15-E29E-8049-1A70-ABECE6FBFABB}"/>
          </ac:spMkLst>
        </pc:spChg>
        <pc:spChg chg="del">
          <ac:chgData name="Kathryn Hinkelman (she/her)" userId="1c68b56d-3d31-483f-8395-8d185fca172a" providerId="ADAL" clId="{58442F56-D650-5B87-B5BF-641518265C90}" dt="2026-09-23T08:48:59.905" v="392" actId="478"/>
          <ac:spMkLst>
            <pc:docMk/>
            <pc:sldMk cId="620928840" sldId="284"/>
            <ac:spMk id="19" creationId="{297F39A8-7323-4D11-6C4D-4661BF6A7263}"/>
          </ac:spMkLst>
        </pc:spChg>
        <pc:spChg chg="del">
          <ac:chgData name="Kathryn Hinkelman (she/her)" userId="1c68b56d-3d31-483f-8395-8d185fca172a" providerId="ADAL" clId="{58442F56-D650-5B87-B5BF-641518265C90}" dt="2026-09-23T08:49:01.659" v="393" actId="478"/>
          <ac:spMkLst>
            <pc:docMk/>
            <pc:sldMk cId="620928840" sldId="284"/>
            <ac:spMk id="20" creationId="{F81A7D1E-4351-12EC-210C-F31F6FA70631}"/>
          </ac:spMkLst>
        </pc:spChg>
        <pc:spChg chg="mod">
          <ac:chgData name="Kathryn Hinkelman (she/her)" userId="1c68b56d-3d31-483f-8395-8d185fca172a" providerId="ADAL" clId="{58442F56-D650-5B87-B5BF-641518265C90}" dt="2026-09-23T09:01:40.770" v="759" actId="20577"/>
          <ac:spMkLst>
            <pc:docMk/>
            <pc:sldMk cId="620928840" sldId="284"/>
            <ac:spMk id="46" creationId="{1EA2DE20-37E1-595D-85E7-E160BF2E19E1}"/>
          </ac:spMkLst>
        </pc:spChg>
      </pc:sldChg>
      <pc:sldChg chg="addSp delSp modSp mod modAnim chgLayout modNotesTx">
        <pc:chgData name="Kathryn Hinkelman (she/her)" userId="1c68b56d-3d31-483f-8395-8d185fca172a" providerId="ADAL" clId="{58442F56-D650-5B87-B5BF-641518265C90}" dt="2026-09-23T09:05:03.246" v="813" actId="20577"/>
        <pc:sldMkLst>
          <pc:docMk/>
          <pc:sldMk cId="3199461053" sldId="287"/>
        </pc:sldMkLst>
        <pc:spChg chg="add mod ord">
          <ac:chgData name="Kathryn Hinkelman (she/her)" userId="1c68b56d-3d31-483f-8395-8d185fca172a" providerId="ADAL" clId="{58442F56-D650-5B87-B5BF-641518265C90}" dt="2026-09-23T09:01:53.324" v="763"/>
          <ac:spMkLst>
            <pc:docMk/>
            <pc:sldMk cId="3199461053" sldId="287"/>
            <ac:spMk id="2" creationId="{AFFB0C02-2FB6-2EFB-3FC3-9B784E842DCB}"/>
          </ac:spMkLst>
        </pc:spChg>
        <pc:spChg chg="add del mod ord">
          <ac:chgData name="Kathryn Hinkelman (she/her)" userId="1c68b56d-3d31-483f-8395-8d185fca172a" providerId="ADAL" clId="{58442F56-D650-5B87-B5BF-641518265C90}" dt="2026-09-23T09:01:55.360" v="764" actId="478"/>
          <ac:spMkLst>
            <pc:docMk/>
            <pc:sldMk cId="3199461053" sldId="287"/>
            <ac:spMk id="3" creationId="{130B7B8C-51C6-A45E-1B10-7AF1DF6D5A2D}"/>
          </ac:spMkLst>
        </pc:spChg>
        <pc:spChg chg="mod ord">
          <ac:chgData name="Kathryn Hinkelman (she/her)" userId="1c68b56d-3d31-483f-8395-8d185fca172a" providerId="ADAL" clId="{58442F56-D650-5B87-B5BF-641518265C90}" dt="2026-09-23T09:01:52.482" v="762" actId="700"/>
          <ac:spMkLst>
            <pc:docMk/>
            <pc:sldMk cId="3199461053" sldId="287"/>
            <ac:spMk id="4" creationId="{3F67BA4C-2644-36F2-F3B2-660A7E8B421C}"/>
          </ac:spMkLst>
        </pc:spChg>
        <pc:spChg chg="del mod">
          <ac:chgData name="Kathryn Hinkelman (she/her)" userId="1c68b56d-3d31-483f-8395-8d185fca172a" providerId="ADAL" clId="{58442F56-D650-5B87-B5BF-641518265C90}" dt="2026-09-23T09:01:50.302" v="761" actId="478"/>
          <ac:spMkLst>
            <pc:docMk/>
            <pc:sldMk cId="3199461053" sldId="287"/>
            <ac:spMk id="5" creationId="{5ADF9E4F-8458-74F9-3C7F-71B276237752}"/>
          </ac:spMkLst>
        </pc:spChg>
        <pc:spChg chg="del">
          <ac:chgData name="Kathryn Hinkelman (she/her)" userId="1c68b56d-3d31-483f-8395-8d185fca172a" providerId="ADAL" clId="{58442F56-D650-5B87-B5BF-641518265C90}" dt="2026-09-23T08:49:05.576" v="394" actId="478"/>
          <ac:spMkLst>
            <pc:docMk/>
            <pc:sldMk cId="3199461053" sldId="287"/>
            <ac:spMk id="7" creationId="{B957252F-E4C4-972B-5647-A507271F09FC}"/>
          </ac:spMkLst>
        </pc:spChg>
        <pc:spChg chg="del">
          <ac:chgData name="Kathryn Hinkelman (she/her)" userId="1c68b56d-3d31-483f-8395-8d185fca172a" providerId="ADAL" clId="{58442F56-D650-5B87-B5BF-641518265C90}" dt="2026-09-23T08:49:05.576" v="394" actId="478"/>
          <ac:spMkLst>
            <pc:docMk/>
            <pc:sldMk cId="3199461053" sldId="287"/>
            <ac:spMk id="8" creationId="{CF54ADDF-8C0F-3FD7-49ED-D574DE4E0490}"/>
          </ac:spMkLst>
        </pc:spChg>
        <pc:spChg chg="del">
          <ac:chgData name="Kathryn Hinkelman (she/her)" userId="1c68b56d-3d31-483f-8395-8d185fca172a" providerId="ADAL" clId="{58442F56-D650-5B87-B5BF-641518265C90}" dt="2026-09-23T08:49:05.576" v="394" actId="478"/>
          <ac:spMkLst>
            <pc:docMk/>
            <pc:sldMk cId="3199461053" sldId="287"/>
            <ac:spMk id="9" creationId="{62EFB2A0-CD6F-1610-0DCF-03F20C8BD195}"/>
          </ac:spMkLst>
        </pc:spChg>
        <pc:spChg chg="del">
          <ac:chgData name="Kathryn Hinkelman (she/her)" userId="1c68b56d-3d31-483f-8395-8d185fca172a" providerId="ADAL" clId="{58442F56-D650-5B87-B5BF-641518265C90}" dt="2026-09-23T08:49:05.576" v="394" actId="478"/>
          <ac:spMkLst>
            <pc:docMk/>
            <pc:sldMk cId="3199461053" sldId="287"/>
            <ac:spMk id="10" creationId="{D8900999-513C-329E-C1E8-1FDCA0999C09}"/>
          </ac:spMkLst>
        </pc:spChg>
        <pc:spChg chg="del">
          <ac:chgData name="Kathryn Hinkelman (she/her)" userId="1c68b56d-3d31-483f-8395-8d185fca172a" providerId="ADAL" clId="{58442F56-D650-5B87-B5BF-641518265C90}" dt="2026-09-23T08:49:05.576" v="394" actId="478"/>
          <ac:spMkLst>
            <pc:docMk/>
            <pc:sldMk cId="3199461053" sldId="287"/>
            <ac:spMk id="11" creationId="{7E0C0DCA-BE89-46CC-2BA3-D236F8AEBE11}"/>
          </ac:spMkLst>
        </pc:spChg>
        <pc:spChg chg="mod">
          <ac:chgData name="Kathryn Hinkelman (she/her)" userId="1c68b56d-3d31-483f-8395-8d185fca172a" providerId="ADAL" clId="{58442F56-D650-5B87-B5BF-641518265C90}" dt="2026-09-23T08:46:59.922" v="337" actId="1035"/>
          <ac:spMkLst>
            <pc:docMk/>
            <pc:sldMk cId="3199461053" sldId="287"/>
            <ac:spMk id="29" creationId="{F3334CC2-4C04-3F9D-DA14-1C92574B264D}"/>
          </ac:spMkLst>
        </pc:spChg>
      </pc:sldChg>
      <pc:sldChg chg="addSp delSp modSp del mod delAnim modNotesTx">
        <pc:chgData name="Kathryn Hinkelman (she/her)" userId="1c68b56d-3d31-483f-8395-8d185fca172a" providerId="ADAL" clId="{58442F56-D650-5B87-B5BF-641518265C90}" dt="2026-09-23T08:56:58.593" v="538" actId="2696"/>
        <pc:sldMkLst>
          <pc:docMk/>
          <pc:sldMk cId="2851352999" sldId="288"/>
        </pc:sldMkLst>
      </pc:sldChg>
      <pc:sldChg chg="add del">
        <pc:chgData name="Kathryn Hinkelman (she/her)" userId="1c68b56d-3d31-483f-8395-8d185fca172a" providerId="ADAL" clId="{58442F56-D650-5B87-B5BF-641518265C90}" dt="2026-09-23T08:48:38.925" v="338" actId="2696"/>
        <pc:sldMkLst>
          <pc:docMk/>
          <pc:sldMk cId="2454095397" sldId="299"/>
        </pc:sldMkLst>
      </pc:sldChg>
      <pc:sldChg chg="addSp delSp modSp mod delAnim modAnim modNotesTx">
        <pc:chgData name="Kathryn Hinkelman (she/her)" userId="1c68b56d-3d31-483f-8395-8d185fca172a" providerId="ADAL" clId="{58442F56-D650-5B87-B5BF-641518265C90}" dt="2026-09-23T09:09:13.121" v="880" actId="1035"/>
        <pc:sldMkLst>
          <pc:docMk/>
          <pc:sldMk cId="2959716212" sldId="302"/>
        </pc:sldMkLst>
        <pc:spChg chg="mod">
          <ac:chgData name="Kathryn Hinkelman (she/her)" userId="1c68b56d-3d31-483f-8395-8d185fca172a" providerId="ADAL" clId="{58442F56-D650-5B87-B5BF-641518265C90}" dt="2026-09-23T08:58:45.538" v="545" actId="1076"/>
          <ac:spMkLst>
            <pc:docMk/>
            <pc:sldMk cId="2959716212" sldId="302"/>
            <ac:spMk id="2" creationId="{3AA242B3-514D-AEAF-5DC1-D9C61F9D061D}"/>
          </ac:spMkLst>
        </pc:spChg>
        <pc:spChg chg="mod">
          <ac:chgData name="Kathryn Hinkelman (she/her)" userId="1c68b56d-3d31-483f-8395-8d185fca172a" providerId="ADAL" clId="{58442F56-D650-5B87-B5BF-641518265C90}" dt="2026-09-23T08:58:45.538" v="545" actId="1076"/>
          <ac:spMkLst>
            <pc:docMk/>
            <pc:sldMk cId="2959716212" sldId="302"/>
            <ac:spMk id="3" creationId="{2CAB3FD6-8836-8B19-7E87-FDDCCF8E9244}"/>
          </ac:spMkLst>
        </pc:spChg>
        <pc:spChg chg="mod">
          <ac:chgData name="Kathryn Hinkelman (she/her)" userId="1c68b56d-3d31-483f-8395-8d185fca172a" providerId="ADAL" clId="{58442F56-D650-5B87-B5BF-641518265C90}" dt="2026-09-23T09:01:35.822" v="750" actId="20577"/>
          <ac:spMkLst>
            <pc:docMk/>
            <pc:sldMk cId="2959716212" sldId="302"/>
            <ac:spMk id="5" creationId="{7C4615B8-CAB6-6B0B-0CB7-083FB959003D}"/>
          </ac:spMkLst>
        </pc:spChg>
        <pc:spChg chg="del">
          <ac:chgData name="Kathryn Hinkelman (she/her)" userId="1c68b56d-3d31-483f-8395-8d185fca172a" providerId="ADAL" clId="{58442F56-D650-5B87-B5BF-641518265C90}" dt="2026-09-23T08:58:35.984" v="542" actId="478"/>
          <ac:spMkLst>
            <pc:docMk/>
            <pc:sldMk cId="2959716212" sldId="302"/>
            <ac:spMk id="6" creationId="{1846D090-9A29-459F-87A3-688EEA327D41}"/>
          </ac:spMkLst>
        </pc:spChg>
        <pc:spChg chg="del">
          <ac:chgData name="Kathryn Hinkelman (she/her)" userId="1c68b56d-3d31-483f-8395-8d185fca172a" providerId="ADAL" clId="{58442F56-D650-5B87-B5BF-641518265C90}" dt="2026-09-23T08:58:35.984" v="542" actId="478"/>
          <ac:spMkLst>
            <pc:docMk/>
            <pc:sldMk cId="2959716212" sldId="302"/>
            <ac:spMk id="7" creationId="{6C1B2747-C80F-468C-69E1-F0E179BA0F64}"/>
          </ac:spMkLst>
        </pc:spChg>
        <pc:spChg chg="del">
          <ac:chgData name="Kathryn Hinkelman (she/her)" userId="1c68b56d-3d31-483f-8395-8d185fca172a" providerId="ADAL" clId="{58442F56-D650-5B87-B5BF-641518265C90}" dt="2026-09-23T09:07:02.885" v="861" actId="478"/>
          <ac:spMkLst>
            <pc:docMk/>
            <pc:sldMk cId="2959716212" sldId="302"/>
            <ac:spMk id="8" creationId="{E9E2ACF6-E33C-0E7B-0F86-A793C307E065}"/>
          </ac:spMkLst>
        </pc:spChg>
        <pc:spChg chg="del">
          <ac:chgData name="Kathryn Hinkelman (she/her)" userId="1c68b56d-3d31-483f-8395-8d185fca172a" providerId="ADAL" clId="{58442F56-D650-5B87-B5BF-641518265C90}" dt="2026-09-23T08:57:40.350" v="539" actId="478"/>
          <ac:spMkLst>
            <pc:docMk/>
            <pc:sldMk cId="2959716212" sldId="302"/>
            <ac:spMk id="9" creationId="{817408BF-FC31-BE61-3512-2D70664002BB}"/>
          </ac:spMkLst>
        </pc:spChg>
        <pc:spChg chg="del">
          <ac:chgData name="Kathryn Hinkelman (she/her)" userId="1c68b56d-3d31-483f-8395-8d185fca172a" providerId="ADAL" clId="{58442F56-D650-5B87-B5BF-641518265C90}" dt="2026-09-23T09:07:02.885" v="861" actId="478"/>
          <ac:spMkLst>
            <pc:docMk/>
            <pc:sldMk cId="2959716212" sldId="302"/>
            <ac:spMk id="10" creationId="{2189C73E-437A-1488-4E12-C6227BAA6558}"/>
          </ac:spMkLst>
        </pc:spChg>
        <pc:spChg chg="del">
          <ac:chgData name="Kathryn Hinkelman (she/her)" userId="1c68b56d-3d31-483f-8395-8d185fca172a" providerId="ADAL" clId="{58442F56-D650-5B87-B5BF-641518265C90}" dt="2026-09-23T08:58:35.984" v="542" actId="478"/>
          <ac:spMkLst>
            <pc:docMk/>
            <pc:sldMk cId="2959716212" sldId="302"/>
            <ac:spMk id="11" creationId="{B72BE10F-DE30-EB23-40D9-049524D72A1B}"/>
          </ac:spMkLst>
        </pc:spChg>
        <pc:spChg chg="del">
          <ac:chgData name="Kathryn Hinkelman (she/her)" userId="1c68b56d-3d31-483f-8395-8d185fca172a" providerId="ADAL" clId="{58442F56-D650-5B87-B5BF-641518265C90}" dt="2026-09-23T08:57:40.350" v="539" actId="478"/>
          <ac:spMkLst>
            <pc:docMk/>
            <pc:sldMk cId="2959716212" sldId="302"/>
            <ac:spMk id="12" creationId="{0C4BE763-5941-6FD4-FD7A-94108078E539}"/>
          </ac:spMkLst>
        </pc:spChg>
        <pc:spChg chg="mod">
          <ac:chgData name="Kathryn Hinkelman (she/her)" userId="1c68b56d-3d31-483f-8395-8d185fca172a" providerId="ADAL" clId="{58442F56-D650-5B87-B5BF-641518265C90}" dt="2026-09-23T08:58:45.538" v="545" actId="1076"/>
          <ac:spMkLst>
            <pc:docMk/>
            <pc:sldMk cId="2959716212" sldId="302"/>
            <ac:spMk id="13" creationId="{37203A52-DB92-1AEC-BC6D-32BA8055B153}"/>
          </ac:spMkLst>
        </pc:spChg>
        <pc:spChg chg="del">
          <ac:chgData name="Kathryn Hinkelman (she/her)" userId="1c68b56d-3d31-483f-8395-8d185fca172a" providerId="ADAL" clId="{58442F56-D650-5B87-B5BF-641518265C90}" dt="2026-09-23T08:57:40.350" v="539" actId="478"/>
          <ac:spMkLst>
            <pc:docMk/>
            <pc:sldMk cId="2959716212" sldId="302"/>
            <ac:spMk id="15" creationId="{6152E8F5-7EAB-104E-DA06-CEB224D33025}"/>
          </ac:spMkLst>
        </pc:spChg>
        <pc:spChg chg="del">
          <ac:chgData name="Kathryn Hinkelman (she/her)" userId="1c68b56d-3d31-483f-8395-8d185fca172a" providerId="ADAL" clId="{58442F56-D650-5B87-B5BF-641518265C90}" dt="2026-09-23T08:57:40.350" v="539" actId="478"/>
          <ac:spMkLst>
            <pc:docMk/>
            <pc:sldMk cId="2959716212" sldId="302"/>
            <ac:spMk id="16" creationId="{674E3847-8285-260C-6F12-0BE5F6CB2D7D}"/>
          </ac:spMkLst>
        </pc:spChg>
        <pc:spChg chg="mod">
          <ac:chgData name="Kathryn Hinkelman (she/her)" userId="1c68b56d-3d31-483f-8395-8d185fca172a" providerId="ADAL" clId="{58442F56-D650-5B87-B5BF-641518265C90}" dt="2026-09-23T08:58:45.538" v="545" actId="1076"/>
          <ac:spMkLst>
            <pc:docMk/>
            <pc:sldMk cId="2959716212" sldId="302"/>
            <ac:spMk id="17" creationId="{BF1AA4FA-BAD0-953A-885C-FFA488ABB52D}"/>
          </ac:spMkLst>
        </pc:spChg>
        <pc:spChg chg="mod">
          <ac:chgData name="Kathryn Hinkelman (she/her)" userId="1c68b56d-3d31-483f-8395-8d185fca172a" providerId="ADAL" clId="{58442F56-D650-5B87-B5BF-641518265C90}" dt="2026-09-23T08:58:45.538" v="545" actId="1076"/>
          <ac:spMkLst>
            <pc:docMk/>
            <pc:sldMk cId="2959716212" sldId="302"/>
            <ac:spMk id="18" creationId="{246FCA40-DDC4-4D9B-0A57-F79DAF09E902}"/>
          </ac:spMkLst>
        </pc:spChg>
        <pc:spChg chg="del">
          <ac:chgData name="Kathryn Hinkelman (she/her)" userId="1c68b56d-3d31-483f-8395-8d185fca172a" providerId="ADAL" clId="{58442F56-D650-5B87-B5BF-641518265C90}" dt="2026-09-23T08:57:40.350" v="539" actId="478"/>
          <ac:spMkLst>
            <pc:docMk/>
            <pc:sldMk cId="2959716212" sldId="302"/>
            <ac:spMk id="19" creationId="{6E63860D-D7DD-49C6-735F-2B2F334D7BD8}"/>
          </ac:spMkLst>
        </pc:spChg>
        <pc:spChg chg="del">
          <ac:chgData name="Kathryn Hinkelman (she/her)" userId="1c68b56d-3d31-483f-8395-8d185fca172a" providerId="ADAL" clId="{58442F56-D650-5B87-B5BF-641518265C90}" dt="2026-09-23T08:57:40.350" v="539" actId="478"/>
          <ac:spMkLst>
            <pc:docMk/>
            <pc:sldMk cId="2959716212" sldId="302"/>
            <ac:spMk id="20" creationId="{616FD437-D216-993D-D3CD-EE57437447CD}"/>
          </ac:spMkLst>
        </pc:spChg>
        <pc:spChg chg="mod">
          <ac:chgData name="Kathryn Hinkelman (she/her)" userId="1c68b56d-3d31-483f-8395-8d185fca172a" providerId="ADAL" clId="{58442F56-D650-5B87-B5BF-641518265C90}" dt="2026-09-23T08:58:45.538" v="545" actId="1076"/>
          <ac:spMkLst>
            <pc:docMk/>
            <pc:sldMk cId="2959716212" sldId="302"/>
            <ac:spMk id="21" creationId="{9DD8AE8C-8935-5F1D-6BD0-26E8B2E6EF1C}"/>
          </ac:spMkLst>
        </pc:spChg>
        <pc:spChg chg="del">
          <ac:chgData name="Kathryn Hinkelman (she/her)" userId="1c68b56d-3d31-483f-8395-8d185fca172a" providerId="ADAL" clId="{58442F56-D650-5B87-B5BF-641518265C90}" dt="2026-09-23T08:57:40.350" v="539" actId="478"/>
          <ac:spMkLst>
            <pc:docMk/>
            <pc:sldMk cId="2959716212" sldId="302"/>
            <ac:spMk id="23" creationId="{134F7973-0615-5E24-DE2A-323FEAE9C576}"/>
          </ac:spMkLst>
        </pc:spChg>
        <pc:spChg chg="del">
          <ac:chgData name="Kathryn Hinkelman (she/her)" userId="1c68b56d-3d31-483f-8395-8d185fca172a" providerId="ADAL" clId="{58442F56-D650-5B87-B5BF-641518265C90}" dt="2026-09-23T08:57:40.350" v="539" actId="478"/>
          <ac:spMkLst>
            <pc:docMk/>
            <pc:sldMk cId="2959716212" sldId="302"/>
            <ac:spMk id="24" creationId="{6034CB39-73C4-1DA3-5FDA-0C18DEEF31F5}"/>
          </ac:spMkLst>
        </pc:spChg>
        <pc:spChg chg="del">
          <ac:chgData name="Kathryn Hinkelman (she/her)" userId="1c68b56d-3d31-483f-8395-8d185fca172a" providerId="ADAL" clId="{58442F56-D650-5B87-B5BF-641518265C90}" dt="2026-09-23T08:57:40.350" v="539" actId="478"/>
          <ac:spMkLst>
            <pc:docMk/>
            <pc:sldMk cId="2959716212" sldId="302"/>
            <ac:spMk id="27" creationId="{E0D76184-1418-8DAE-C27A-87434F13178F}"/>
          </ac:spMkLst>
        </pc:spChg>
        <pc:spChg chg="del">
          <ac:chgData name="Kathryn Hinkelman (she/her)" userId="1c68b56d-3d31-483f-8395-8d185fca172a" providerId="ADAL" clId="{58442F56-D650-5B87-B5BF-641518265C90}" dt="2026-09-23T08:57:40.350" v="539" actId="478"/>
          <ac:spMkLst>
            <pc:docMk/>
            <pc:sldMk cId="2959716212" sldId="302"/>
            <ac:spMk id="28" creationId="{BFAC7A44-A8B8-25EE-F551-2E85FF45612C}"/>
          </ac:spMkLst>
        </pc:spChg>
        <pc:spChg chg="del">
          <ac:chgData name="Kathryn Hinkelman (she/her)" userId="1c68b56d-3d31-483f-8395-8d185fca172a" providerId="ADAL" clId="{58442F56-D650-5B87-B5BF-641518265C90}" dt="2026-09-23T08:58:35.984" v="542" actId="478"/>
          <ac:spMkLst>
            <pc:docMk/>
            <pc:sldMk cId="2959716212" sldId="302"/>
            <ac:spMk id="30" creationId="{CFC5CA00-3F99-C071-8E9E-032CB2427237}"/>
          </ac:spMkLst>
        </pc:spChg>
        <pc:spChg chg="del">
          <ac:chgData name="Kathryn Hinkelman (she/her)" userId="1c68b56d-3d31-483f-8395-8d185fca172a" providerId="ADAL" clId="{58442F56-D650-5B87-B5BF-641518265C90}" dt="2026-09-23T09:07:02.885" v="861" actId="478"/>
          <ac:spMkLst>
            <pc:docMk/>
            <pc:sldMk cId="2959716212" sldId="302"/>
            <ac:spMk id="31" creationId="{16E4E7C5-0B63-EB24-D404-D38FC1E1F258}"/>
          </ac:spMkLst>
        </pc:spChg>
        <pc:spChg chg="del">
          <ac:chgData name="Kathryn Hinkelman (she/her)" userId="1c68b56d-3d31-483f-8395-8d185fca172a" providerId="ADAL" clId="{58442F56-D650-5B87-B5BF-641518265C90}" dt="2026-09-23T09:07:02.885" v="861" actId="478"/>
          <ac:spMkLst>
            <pc:docMk/>
            <pc:sldMk cId="2959716212" sldId="302"/>
            <ac:spMk id="33" creationId="{57CFAF4B-8094-640D-34F3-DA9EEFF04853}"/>
          </ac:spMkLst>
        </pc:spChg>
        <pc:spChg chg="del">
          <ac:chgData name="Kathryn Hinkelman (she/her)" userId="1c68b56d-3d31-483f-8395-8d185fca172a" providerId="ADAL" clId="{58442F56-D650-5B87-B5BF-641518265C90}" dt="2026-09-23T08:58:35.984" v="542" actId="478"/>
          <ac:spMkLst>
            <pc:docMk/>
            <pc:sldMk cId="2959716212" sldId="302"/>
            <ac:spMk id="34" creationId="{F9F9E172-52EE-EF67-9E2D-053ED0DC3734}"/>
          </ac:spMkLst>
        </pc:spChg>
        <pc:spChg chg="del">
          <ac:chgData name="Kathryn Hinkelman (she/her)" userId="1c68b56d-3d31-483f-8395-8d185fca172a" providerId="ADAL" clId="{58442F56-D650-5B87-B5BF-641518265C90}" dt="2026-09-23T09:00:59.843" v="667" actId="478"/>
          <ac:spMkLst>
            <pc:docMk/>
            <pc:sldMk cId="2959716212" sldId="302"/>
            <ac:spMk id="36" creationId="{37622A3E-5070-168C-A660-2812DB18DEAB}"/>
          </ac:spMkLst>
        </pc:spChg>
        <pc:spChg chg="del">
          <ac:chgData name="Kathryn Hinkelman (she/her)" userId="1c68b56d-3d31-483f-8395-8d185fca172a" providerId="ADAL" clId="{58442F56-D650-5B87-B5BF-641518265C90}" dt="2026-09-23T09:00:59.843" v="667" actId="478"/>
          <ac:spMkLst>
            <pc:docMk/>
            <pc:sldMk cId="2959716212" sldId="302"/>
            <ac:spMk id="37" creationId="{D8D4F948-5DF7-D1A4-CED1-62B328983CF3}"/>
          </ac:spMkLst>
        </pc:spChg>
        <pc:spChg chg="del">
          <ac:chgData name="Kathryn Hinkelman (she/her)" userId="1c68b56d-3d31-483f-8395-8d185fca172a" providerId="ADAL" clId="{58442F56-D650-5B87-B5BF-641518265C90}" dt="2026-09-23T09:00:59.843" v="667" actId="478"/>
          <ac:spMkLst>
            <pc:docMk/>
            <pc:sldMk cId="2959716212" sldId="302"/>
            <ac:spMk id="38" creationId="{91D2763A-60F4-58AC-A8BB-90A6F6D34AC1}"/>
          </ac:spMkLst>
        </pc:spChg>
        <pc:spChg chg="del">
          <ac:chgData name="Kathryn Hinkelman (she/her)" userId="1c68b56d-3d31-483f-8395-8d185fca172a" providerId="ADAL" clId="{58442F56-D650-5B87-B5BF-641518265C90}" dt="2026-09-23T09:00:59.843" v="667" actId="478"/>
          <ac:spMkLst>
            <pc:docMk/>
            <pc:sldMk cId="2959716212" sldId="302"/>
            <ac:spMk id="39" creationId="{C4C187BD-28DC-D12D-140B-4AA85C68789D}"/>
          </ac:spMkLst>
        </pc:spChg>
        <pc:spChg chg="del">
          <ac:chgData name="Kathryn Hinkelman (she/her)" userId="1c68b56d-3d31-483f-8395-8d185fca172a" providerId="ADAL" clId="{58442F56-D650-5B87-B5BF-641518265C90}" dt="2026-09-23T09:00:59.843" v="667" actId="478"/>
          <ac:spMkLst>
            <pc:docMk/>
            <pc:sldMk cId="2959716212" sldId="302"/>
            <ac:spMk id="40" creationId="{2ED0815E-827F-1D15-AC85-5B434A512700}"/>
          </ac:spMkLst>
        </pc:spChg>
        <pc:spChg chg="del">
          <ac:chgData name="Kathryn Hinkelman (she/her)" userId="1c68b56d-3d31-483f-8395-8d185fca172a" providerId="ADAL" clId="{58442F56-D650-5B87-B5BF-641518265C90}" dt="2026-09-23T09:07:02.885" v="861" actId="478"/>
          <ac:spMkLst>
            <pc:docMk/>
            <pc:sldMk cId="2959716212" sldId="302"/>
            <ac:spMk id="41" creationId="{2FD21F5F-28B1-815C-51DB-08547BA72889}"/>
          </ac:spMkLst>
        </pc:spChg>
        <pc:spChg chg="del">
          <ac:chgData name="Kathryn Hinkelman (she/her)" userId="1c68b56d-3d31-483f-8395-8d185fca172a" providerId="ADAL" clId="{58442F56-D650-5B87-B5BF-641518265C90}" dt="2026-09-23T09:07:02.885" v="861" actId="478"/>
          <ac:spMkLst>
            <pc:docMk/>
            <pc:sldMk cId="2959716212" sldId="302"/>
            <ac:spMk id="42" creationId="{3ECC35DA-88CF-69F2-9758-E8E7EDB5E944}"/>
          </ac:spMkLst>
        </pc:spChg>
        <pc:spChg chg="del">
          <ac:chgData name="Kathryn Hinkelman (she/her)" userId="1c68b56d-3d31-483f-8395-8d185fca172a" providerId="ADAL" clId="{58442F56-D650-5B87-B5BF-641518265C90}" dt="2026-09-23T08:58:35.984" v="542" actId="478"/>
          <ac:spMkLst>
            <pc:docMk/>
            <pc:sldMk cId="2959716212" sldId="302"/>
            <ac:spMk id="43" creationId="{31445674-C0A8-A840-6180-8107BEBB598C}"/>
          </ac:spMkLst>
        </pc:spChg>
        <pc:spChg chg="add mod">
          <ac:chgData name="Kathryn Hinkelman (she/her)" userId="1c68b56d-3d31-483f-8395-8d185fca172a" providerId="ADAL" clId="{58442F56-D650-5B87-B5BF-641518265C90}" dt="2026-09-23T08:58:45.538" v="545" actId="1076"/>
          <ac:spMkLst>
            <pc:docMk/>
            <pc:sldMk cId="2959716212" sldId="302"/>
            <ac:spMk id="45" creationId="{D85DC614-E6B7-926B-DBC4-D312643B2976}"/>
          </ac:spMkLst>
        </pc:spChg>
        <pc:spChg chg="del">
          <ac:chgData name="Kathryn Hinkelman (she/her)" userId="1c68b56d-3d31-483f-8395-8d185fca172a" providerId="ADAL" clId="{58442F56-D650-5B87-B5BF-641518265C90}" dt="2026-09-23T08:58:35.984" v="542" actId="478"/>
          <ac:spMkLst>
            <pc:docMk/>
            <pc:sldMk cId="2959716212" sldId="302"/>
            <ac:spMk id="46" creationId="{18B6DBBC-4B98-763B-45F8-1D8FB254D3FE}"/>
          </ac:spMkLst>
        </pc:spChg>
        <pc:spChg chg="del">
          <ac:chgData name="Kathryn Hinkelman (she/her)" userId="1c68b56d-3d31-483f-8395-8d185fca172a" providerId="ADAL" clId="{58442F56-D650-5B87-B5BF-641518265C90}" dt="2026-09-23T09:07:02.885" v="861" actId="478"/>
          <ac:spMkLst>
            <pc:docMk/>
            <pc:sldMk cId="2959716212" sldId="302"/>
            <ac:spMk id="47" creationId="{2BBDE68A-6F18-0E46-0F56-11AD60BD6802}"/>
          </ac:spMkLst>
        </pc:spChg>
        <pc:spChg chg="del">
          <ac:chgData name="Kathryn Hinkelman (she/her)" userId="1c68b56d-3d31-483f-8395-8d185fca172a" providerId="ADAL" clId="{58442F56-D650-5B87-B5BF-641518265C90}" dt="2026-09-23T09:07:02.885" v="861" actId="478"/>
          <ac:spMkLst>
            <pc:docMk/>
            <pc:sldMk cId="2959716212" sldId="302"/>
            <ac:spMk id="48" creationId="{E4D2FCF2-415C-9CE5-0E95-4381216363C1}"/>
          </ac:spMkLst>
        </pc:spChg>
        <pc:spChg chg="add mod">
          <ac:chgData name="Kathryn Hinkelman (she/her)" userId="1c68b56d-3d31-483f-8395-8d185fca172a" providerId="ADAL" clId="{58442F56-D650-5B87-B5BF-641518265C90}" dt="2026-09-23T08:58:37.139" v="543"/>
          <ac:spMkLst>
            <pc:docMk/>
            <pc:sldMk cId="2959716212" sldId="302"/>
            <ac:spMk id="52" creationId="{E9116663-7837-6A44-7533-9984E369E958}"/>
          </ac:spMkLst>
        </pc:spChg>
        <pc:spChg chg="del">
          <ac:chgData name="Kathryn Hinkelman (she/her)" userId="1c68b56d-3d31-483f-8395-8d185fca172a" providerId="ADAL" clId="{58442F56-D650-5B87-B5BF-641518265C90}" dt="2026-09-23T08:58:35.984" v="542" actId="478"/>
          <ac:spMkLst>
            <pc:docMk/>
            <pc:sldMk cId="2959716212" sldId="302"/>
            <ac:spMk id="53" creationId="{29606716-175F-1A8C-1873-399FE3635871}"/>
          </ac:spMkLst>
        </pc:spChg>
        <pc:spChg chg="add mod">
          <ac:chgData name="Kathryn Hinkelman (she/her)" userId="1c68b56d-3d31-483f-8395-8d185fca172a" providerId="ADAL" clId="{58442F56-D650-5B87-B5BF-641518265C90}" dt="2026-09-23T08:58:45.538" v="545" actId="1076"/>
          <ac:spMkLst>
            <pc:docMk/>
            <pc:sldMk cId="2959716212" sldId="302"/>
            <ac:spMk id="54" creationId="{F902A226-82A9-D08E-A260-E5E0C0C2F037}"/>
          </ac:spMkLst>
        </pc:spChg>
        <pc:spChg chg="add mod">
          <ac:chgData name="Kathryn Hinkelman (she/her)" userId="1c68b56d-3d31-483f-8395-8d185fca172a" providerId="ADAL" clId="{58442F56-D650-5B87-B5BF-641518265C90}" dt="2026-09-23T08:58:37.139" v="543"/>
          <ac:spMkLst>
            <pc:docMk/>
            <pc:sldMk cId="2959716212" sldId="302"/>
            <ac:spMk id="56" creationId="{902988AA-A82D-3115-39C2-45322C491EC7}"/>
          </ac:spMkLst>
        </pc:spChg>
        <pc:spChg chg="add mod">
          <ac:chgData name="Kathryn Hinkelman (she/her)" userId="1c68b56d-3d31-483f-8395-8d185fca172a" providerId="ADAL" clId="{58442F56-D650-5B87-B5BF-641518265C90}" dt="2026-09-23T08:58:37.139" v="543"/>
          <ac:spMkLst>
            <pc:docMk/>
            <pc:sldMk cId="2959716212" sldId="302"/>
            <ac:spMk id="57" creationId="{FD15370B-2186-6A54-88DF-6105D14C7B65}"/>
          </ac:spMkLst>
        </pc:spChg>
        <pc:spChg chg="add mod">
          <ac:chgData name="Kathryn Hinkelman (she/her)" userId="1c68b56d-3d31-483f-8395-8d185fca172a" providerId="ADAL" clId="{58442F56-D650-5B87-B5BF-641518265C90}" dt="2026-09-23T08:58:45.538" v="545" actId="1076"/>
          <ac:spMkLst>
            <pc:docMk/>
            <pc:sldMk cId="2959716212" sldId="302"/>
            <ac:spMk id="58" creationId="{FB6CFA17-039B-C5D9-3CA1-5FDBFE66756E}"/>
          </ac:spMkLst>
        </pc:spChg>
        <pc:spChg chg="add mod">
          <ac:chgData name="Kathryn Hinkelman (she/her)" userId="1c68b56d-3d31-483f-8395-8d185fca172a" providerId="ADAL" clId="{58442F56-D650-5B87-B5BF-641518265C90}" dt="2026-09-23T08:58:45.538" v="545" actId="1076"/>
          <ac:spMkLst>
            <pc:docMk/>
            <pc:sldMk cId="2959716212" sldId="302"/>
            <ac:spMk id="59" creationId="{68539B36-FB45-2D42-9353-37D97D68BA30}"/>
          </ac:spMkLst>
        </pc:spChg>
        <pc:spChg chg="add mod">
          <ac:chgData name="Kathryn Hinkelman (she/her)" userId="1c68b56d-3d31-483f-8395-8d185fca172a" providerId="ADAL" clId="{58442F56-D650-5B87-B5BF-641518265C90}" dt="2026-09-23T08:58:37.139" v="543"/>
          <ac:spMkLst>
            <pc:docMk/>
            <pc:sldMk cId="2959716212" sldId="302"/>
            <ac:spMk id="63" creationId="{3E29DE5C-BEC3-CCD0-0CF6-8FB3D0367B6F}"/>
          </ac:spMkLst>
        </pc:spChg>
        <pc:spChg chg="add mod">
          <ac:chgData name="Kathryn Hinkelman (she/her)" userId="1c68b56d-3d31-483f-8395-8d185fca172a" providerId="ADAL" clId="{58442F56-D650-5B87-B5BF-641518265C90}" dt="2026-09-23T08:59:34.431" v="614" actId="2711"/>
          <ac:spMkLst>
            <pc:docMk/>
            <pc:sldMk cId="2959716212" sldId="302"/>
            <ac:spMk id="66" creationId="{275FAC96-3A4A-C2B2-2654-9454FE954680}"/>
          </ac:spMkLst>
        </pc:spChg>
        <pc:spChg chg="add mod">
          <ac:chgData name="Kathryn Hinkelman (she/her)" userId="1c68b56d-3d31-483f-8395-8d185fca172a" providerId="ADAL" clId="{58442F56-D650-5B87-B5BF-641518265C90}" dt="2026-09-23T08:59:34.431" v="614" actId="2711"/>
          <ac:spMkLst>
            <pc:docMk/>
            <pc:sldMk cId="2959716212" sldId="302"/>
            <ac:spMk id="67" creationId="{0D2A94A3-D307-1C26-C4F4-173FA5863A9C}"/>
          </ac:spMkLst>
        </pc:spChg>
        <pc:spChg chg="add del mod">
          <ac:chgData name="Kathryn Hinkelman (she/her)" userId="1c68b56d-3d31-483f-8395-8d185fca172a" providerId="ADAL" clId="{58442F56-D650-5B87-B5BF-641518265C90}" dt="2026-09-23T09:00:06.725" v="626" actId="478"/>
          <ac:spMkLst>
            <pc:docMk/>
            <pc:sldMk cId="2959716212" sldId="302"/>
            <ac:spMk id="68" creationId="{AA754CA9-C286-73F9-AFCA-D7A68C7BD3D4}"/>
          </ac:spMkLst>
        </pc:spChg>
        <pc:spChg chg="add mod">
          <ac:chgData name="Kathryn Hinkelman (she/her)" userId="1c68b56d-3d31-483f-8395-8d185fca172a" providerId="ADAL" clId="{58442F56-D650-5B87-B5BF-641518265C90}" dt="2026-09-23T09:07:37.654" v="867" actId="12788"/>
          <ac:spMkLst>
            <pc:docMk/>
            <pc:sldMk cId="2959716212" sldId="302"/>
            <ac:spMk id="69" creationId="{075AB046-8555-361A-A069-60A2AE1CB68A}"/>
          </ac:spMkLst>
        </pc:spChg>
        <pc:spChg chg="add mod">
          <ac:chgData name="Kathryn Hinkelman (she/her)" userId="1c68b56d-3d31-483f-8395-8d185fca172a" providerId="ADAL" clId="{58442F56-D650-5B87-B5BF-641518265C90}" dt="2026-09-23T09:07:37.654" v="867" actId="12788"/>
          <ac:spMkLst>
            <pc:docMk/>
            <pc:sldMk cId="2959716212" sldId="302"/>
            <ac:spMk id="70" creationId="{D54A52D9-E4B3-3E40-A9C8-C55C7B1A23AC}"/>
          </ac:spMkLst>
        </pc:spChg>
        <pc:spChg chg="add mod">
          <ac:chgData name="Kathryn Hinkelman (she/her)" userId="1c68b56d-3d31-483f-8395-8d185fca172a" providerId="ADAL" clId="{58442F56-D650-5B87-B5BF-641518265C90}" dt="2026-09-23T09:07:40.381" v="868" actId="12788"/>
          <ac:spMkLst>
            <pc:docMk/>
            <pc:sldMk cId="2959716212" sldId="302"/>
            <ac:spMk id="71" creationId="{510EF65D-1A78-09AA-DE73-96B5B8CAAACB}"/>
          </ac:spMkLst>
        </pc:spChg>
        <pc:spChg chg="add mod">
          <ac:chgData name="Kathryn Hinkelman (she/her)" userId="1c68b56d-3d31-483f-8395-8d185fca172a" providerId="ADAL" clId="{58442F56-D650-5B87-B5BF-641518265C90}" dt="2026-09-23T09:07:40.381" v="868" actId="12788"/>
          <ac:spMkLst>
            <pc:docMk/>
            <pc:sldMk cId="2959716212" sldId="302"/>
            <ac:spMk id="72" creationId="{952A07B5-9DA8-E5E1-ADE5-0A130135D286}"/>
          </ac:spMkLst>
        </pc:spChg>
        <pc:spChg chg="add mod">
          <ac:chgData name="Kathryn Hinkelman (she/her)" userId="1c68b56d-3d31-483f-8395-8d185fca172a" providerId="ADAL" clId="{58442F56-D650-5B87-B5BF-641518265C90}" dt="2026-09-23T09:07:43.547" v="869" actId="12788"/>
          <ac:spMkLst>
            <pc:docMk/>
            <pc:sldMk cId="2959716212" sldId="302"/>
            <ac:spMk id="73" creationId="{6F6CB1A7-EF64-4B25-3DB7-6F5D3FBAEB15}"/>
          </ac:spMkLst>
        </pc:spChg>
        <pc:spChg chg="add mod">
          <ac:chgData name="Kathryn Hinkelman (she/her)" userId="1c68b56d-3d31-483f-8395-8d185fca172a" providerId="ADAL" clId="{58442F56-D650-5B87-B5BF-641518265C90}" dt="2026-09-23T09:07:43.547" v="869" actId="12788"/>
          <ac:spMkLst>
            <pc:docMk/>
            <pc:sldMk cId="2959716212" sldId="302"/>
            <ac:spMk id="74" creationId="{AD1F038C-8D25-7FCB-B2F4-20D860807EB3}"/>
          </ac:spMkLst>
        </pc:spChg>
        <pc:grpChg chg="add mod">
          <ac:chgData name="Kathryn Hinkelman (she/her)" userId="1c68b56d-3d31-483f-8395-8d185fca172a" providerId="ADAL" clId="{58442F56-D650-5B87-B5BF-641518265C90}" dt="2026-09-23T09:09:13.121" v="880" actId="1035"/>
          <ac:grpSpMkLst>
            <pc:docMk/>
            <pc:sldMk cId="2959716212" sldId="302"/>
            <ac:grpSpMk id="75" creationId="{108134A4-70D6-E763-C0A2-1829B8221735}"/>
          </ac:grpSpMkLst>
        </pc:grpChg>
        <pc:grpChg chg="add mod">
          <ac:chgData name="Kathryn Hinkelman (she/her)" userId="1c68b56d-3d31-483f-8395-8d185fca172a" providerId="ADAL" clId="{58442F56-D650-5B87-B5BF-641518265C90}" dt="2026-09-23T09:09:13.121" v="880" actId="1035"/>
          <ac:grpSpMkLst>
            <pc:docMk/>
            <pc:sldMk cId="2959716212" sldId="302"/>
            <ac:grpSpMk id="76" creationId="{FE21F055-B68A-185E-0A31-E1904A8B53DD}"/>
          </ac:grpSpMkLst>
        </pc:grpChg>
        <pc:grpChg chg="add mod">
          <ac:chgData name="Kathryn Hinkelman (she/her)" userId="1c68b56d-3d31-483f-8395-8d185fca172a" providerId="ADAL" clId="{58442F56-D650-5B87-B5BF-641518265C90}" dt="2026-09-23T09:09:13.121" v="880" actId="1035"/>
          <ac:grpSpMkLst>
            <pc:docMk/>
            <pc:sldMk cId="2959716212" sldId="302"/>
            <ac:grpSpMk id="77" creationId="{71083E10-1B18-F9C4-9215-4809F72EFDC3}"/>
          </ac:grpSpMkLst>
        </pc:grpChg>
        <pc:cxnChg chg="del mod">
          <ac:chgData name="Kathryn Hinkelman (she/her)" userId="1c68b56d-3d31-483f-8395-8d185fca172a" providerId="ADAL" clId="{58442F56-D650-5B87-B5BF-641518265C90}" dt="2026-09-23T08:58:35.984" v="542" actId="478"/>
          <ac:cxnSpMkLst>
            <pc:docMk/>
            <pc:sldMk cId="2959716212" sldId="302"/>
            <ac:cxnSpMk id="49" creationId="{8D305B66-B1E1-F43C-F325-E3A9E3DDEE1E}"/>
          </ac:cxnSpMkLst>
        </pc:cxnChg>
        <pc:cxnChg chg="mod">
          <ac:chgData name="Kathryn Hinkelman (she/her)" userId="1c68b56d-3d31-483f-8395-8d185fca172a" providerId="ADAL" clId="{58442F56-D650-5B87-B5BF-641518265C90}" dt="2026-09-23T08:58:39.891" v="544" actId="14100"/>
          <ac:cxnSpMkLst>
            <pc:docMk/>
            <pc:sldMk cId="2959716212" sldId="302"/>
            <ac:cxnSpMk id="55" creationId="{F709811E-F569-F3D7-E8B3-6CCEF1C9BCF9}"/>
          </ac:cxnSpMkLst>
        </pc:cxnChg>
        <pc:cxnChg chg="add mod">
          <ac:chgData name="Kathryn Hinkelman (she/her)" userId="1c68b56d-3d31-483f-8395-8d185fca172a" providerId="ADAL" clId="{58442F56-D650-5B87-B5BF-641518265C90}" dt="2026-09-23T08:58:37.139" v="543"/>
          <ac:cxnSpMkLst>
            <pc:docMk/>
            <pc:sldMk cId="2959716212" sldId="302"/>
            <ac:cxnSpMk id="60" creationId="{93A35636-A7F0-D0FC-0EDC-A3974E66E219}"/>
          </ac:cxnSpMkLst>
        </pc:cxnChg>
        <pc:cxnChg chg="add mod">
          <ac:chgData name="Kathryn Hinkelman (she/her)" userId="1c68b56d-3d31-483f-8395-8d185fca172a" providerId="ADAL" clId="{58442F56-D650-5B87-B5BF-641518265C90}" dt="2026-09-23T08:58:37.139" v="543"/>
          <ac:cxnSpMkLst>
            <pc:docMk/>
            <pc:sldMk cId="2959716212" sldId="302"/>
            <ac:cxnSpMk id="61" creationId="{5A075ED9-93A0-69AF-B173-0D46F2C5F397}"/>
          </ac:cxnSpMkLst>
        </pc:cxnChg>
      </pc:sldChg>
      <pc:sldChg chg="delSp del mod">
        <pc:chgData name="Kathryn Hinkelman (she/her)" userId="1c68b56d-3d31-483f-8395-8d185fca172a" providerId="ADAL" clId="{58442F56-D650-5B87-B5BF-641518265C90}" dt="2026-09-23T09:00:43.015" v="643" actId="2696"/>
        <pc:sldMkLst>
          <pc:docMk/>
          <pc:sldMk cId="1295270732" sldId="303"/>
        </pc:sldMkLst>
        <pc:spChg chg="del">
          <ac:chgData name="Kathryn Hinkelman (she/her)" userId="1c68b56d-3d31-483f-8395-8d185fca172a" providerId="ADAL" clId="{58442F56-D650-5B87-B5BF-641518265C90}" dt="2026-09-23T08:57:49.273" v="540" actId="478"/>
          <ac:spMkLst>
            <pc:docMk/>
            <pc:sldMk cId="1295270732" sldId="303"/>
            <ac:spMk id="8" creationId="{B8C075BA-6D67-0C27-E6E3-07DA1F1ABCAA}"/>
          </ac:spMkLst>
        </pc:spChg>
        <pc:spChg chg="del">
          <ac:chgData name="Kathryn Hinkelman (she/her)" userId="1c68b56d-3d31-483f-8395-8d185fca172a" providerId="ADAL" clId="{58442F56-D650-5B87-B5BF-641518265C90}" dt="2026-09-23T08:57:49.273" v="540" actId="478"/>
          <ac:spMkLst>
            <pc:docMk/>
            <pc:sldMk cId="1295270732" sldId="303"/>
            <ac:spMk id="10" creationId="{EA1334A3-EA34-ED49-2E78-71BF8E06501B}"/>
          </ac:spMkLst>
        </pc:spChg>
        <pc:spChg chg="del">
          <ac:chgData name="Kathryn Hinkelman (she/her)" userId="1c68b56d-3d31-483f-8395-8d185fca172a" providerId="ADAL" clId="{58442F56-D650-5B87-B5BF-641518265C90}" dt="2026-09-23T08:57:49.273" v="540" actId="478"/>
          <ac:spMkLst>
            <pc:docMk/>
            <pc:sldMk cId="1295270732" sldId="303"/>
            <ac:spMk id="31" creationId="{1BF1304D-615E-8B3F-C51E-BB82AF97A540}"/>
          </ac:spMkLst>
        </pc:spChg>
        <pc:spChg chg="del">
          <ac:chgData name="Kathryn Hinkelman (she/her)" userId="1c68b56d-3d31-483f-8395-8d185fca172a" providerId="ADAL" clId="{58442F56-D650-5B87-B5BF-641518265C90}" dt="2026-09-23T08:57:49.273" v="540" actId="478"/>
          <ac:spMkLst>
            <pc:docMk/>
            <pc:sldMk cId="1295270732" sldId="303"/>
            <ac:spMk id="33" creationId="{4C1475CB-A47D-C2E5-EED9-9917805FB98C}"/>
          </ac:spMkLst>
        </pc:spChg>
        <pc:spChg chg="del">
          <ac:chgData name="Kathryn Hinkelman (she/her)" userId="1c68b56d-3d31-483f-8395-8d185fca172a" providerId="ADAL" clId="{58442F56-D650-5B87-B5BF-641518265C90}" dt="2026-09-23T08:57:49.273" v="540" actId="478"/>
          <ac:spMkLst>
            <pc:docMk/>
            <pc:sldMk cId="1295270732" sldId="303"/>
            <ac:spMk id="41" creationId="{979F97B2-6319-04F6-9F1A-C2DC5017CA7A}"/>
          </ac:spMkLst>
        </pc:spChg>
        <pc:spChg chg="del">
          <ac:chgData name="Kathryn Hinkelman (she/her)" userId="1c68b56d-3d31-483f-8395-8d185fca172a" providerId="ADAL" clId="{58442F56-D650-5B87-B5BF-641518265C90}" dt="2026-09-23T08:57:51.356" v="541" actId="478"/>
          <ac:spMkLst>
            <pc:docMk/>
            <pc:sldMk cId="1295270732" sldId="303"/>
            <ac:spMk id="42" creationId="{F33281B6-24DD-28DB-88E4-56EFFFF44973}"/>
          </ac:spMkLst>
        </pc:spChg>
        <pc:spChg chg="del">
          <ac:chgData name="Kathryn Hinkelman (she/her)" userId="1c68b56d-3d31-483f-8395-8d185fca172a" providerId="ADAL" clId="{58442F56-D650-5B87-B5BF-641518265C90}" dt="2026-09-23T08:57:49.273" v="540" actId="478"/>
          <ac:spMkLst>
            <pc:docMk/>
            <pc:sldMk cId="1295270732" sldId="303"/>
            <ac:spMk id="47" creationId="{E8DFDB2D-D078-9663-3397-ECA8D4052DBD}"/>
          </ac:spMkLst>
        </pc:spChg>
        <pc:spChg chg="del">
          <ac:chgData name="Kathryn Hinkelman (she/her)" userId="1c68b56d-3d31-483f-8395-8d185fca172a" providerId="ADAL" clId="{58442F56-D650-5B87-B5BF-641518265C90}" dt="2026-09-23T08:57:49.273" v="540" actId="478"/>
          <ac:spMkLst>
            <pc:docMk/>
            <pc:sldMk cId="1295270732" sldId="303"/>
            <ac:spMk id="48" creationId="{190CD5B9-EB38-A914-B674-D561BFF89EC3}"/>
          </ac:spMkLst>
        </pc:spChg>
      </pc:sldChg>
      <pc:sldChg chg="del">
        <pc:chgData name="Kathryn Hinkelman (she/her)" userId="1c68b56d-3d31-483f-8395-8d185fca172a" providerId="ADAL" clId="{58442F56-D650-5B87-B5BF-641518265C90}" dt="2026-09-23T09:00:43.008" v="642" actId="2696"/>
        <pc:sldMkLst>
          <pc:docMk/>
          <pc:sldMk cId="2842976732" sldId="304"/>
        </pc:sldMkLst>
      </pc:sldChg>
      <pc:sldChg chg="del">
        <pc:chgData name="Kathryn Hinkelman (she/her)" userId="1c68b56d-3d31-483f-8395-8d185fca172a" providerId="ADAL" clId="{58442F56-D650-5B87-B5BF-641518265C90}" dt="2026-09-23T08:54:28.552" v="405" actId="2696"/>
        <pc:sldMkLst>
          <pc:docMk/>
          <pc:sldMk cId="3337810450" sldId="305"/>
        </pc:sldMkLst>
      </pc:sldChg>
      <pc:sldMasterChg chg="modSldLayout">
        <pc:chgData name="Kathryn Hinkelman (she/her)" userId="1c68b56d-3d31-483f-8395-8d185fca172a" providerId="ADAL" clId="{58442F56-D650-5B87-B5BF-641518265C90}" dt="2026-09-23T09:06:10.945" v="845" actId="1035"/>
        <pc:sldMasterMkLst>
          <pc:docMk/>
          <pc:sldMasterMk cId="952108616" sldId="2147483669"/>
        </pc:sldMasterMkLst>
        <pc:sldLayoutChg chg="modSp mod">
          <pc:chgData name="Kathryn Hinkelman (she/her)" userId="1c68b56d-3d31-483f-8395-8d185fca172a" providerId="ADAL" clId="{58442F56-D650-5B87-B5BF-641518265C90}" dt="2026-09-23T09:06:10.945" v="845" actId="1035"/>
          <pc:sldLayoutMkLst>
            <pc:docMk/>
            <pc:sldMasterMk cId="952108616" sldId="2147483669"/>
            <pc:sldLayoutMk cId="2431404880" sldId="2147483678"/>
          </pc:sldLayoutMkLst>
          <pc:spChg chg="mod">
            <ac:chgData name="Kathryn Hinkelman (she/her)" userId="1c68b56d-3d31-483f-8395-8d185fca172a" providerId="ADAL" clId="{58442F56-D650-5B87-B5BF-641518265C90}" dt="2026-09-23T09:06:10.945" v="845" actId="1035"/>
            <ac:spMkLst>
              <pc:docMk/>
              <pc:sldMasterMk cId="952108616" sldId="2147483669"/>
              <pc:sldLayoutMk cId="2431404880" sldId="2147483678"/>
              <ac:spMk id="10" creationId="{83865269-1E07-5063-7288-335840A37650}"/>
            </ac:spMkLst>
          </pc:spChg>
          <pc:picChg chg="mod">
            <ac:chgData name="Kathryn Hinkelman (she/her)" userId="1c68b56d-3d31-483f-8395-8d185fca172a" providerId="ADAL" clId="{58442F56-D650-5B87-B5BF-641518265C90}" dt="2026-09-23T09:06:10.945" v="845" actId="1035"/>
            <ac:picMkLst>
              <pc:docMk/>
              <pc:sldMasterMk cId="952108616" sldId="2147483669"/>
              <pc:sldLayoutMk cId="2431404880" sldId="2147483678"/>
              <ac:picMk id="3" creationId="{6DF26D2B-AFFA-884A-F89A-1206F25EF857}"/>
            </ac:picMkLst>
          </pc:picChg>
          <pc:picChg chg="mod">
            <ac:chgData name="Kathryn Hinkelman (she/her)" userId="1c68b56d-3d31-483f-8395-8d185fca172a" providerId="ADAL" clId="{58442F56-D650-5B87-B5BF-641518265C90}" dt="2026-09-23T09:06:10.945" v="845" actId="1035"/>
            <ac:picMkLst>
              <pc:docMk/>
              <pc:sldMasterMk cId="952108616" sldId="2147483669"/>
              <pc:sldLayoutMk cId="2431404880" sldId="2147483678"/>
              <ac:picMk id="9" creationId="{20DDE387-5A26-C1E5-486F-EFE3E5CD7B96}"/>
            </ac:picMkLst>
          </pc:picChg>
        </pc:sldLayoutChg>
      </pc:sldMasterChg>
    </pc:docChg>
  </pc:docChgLst>
  <pc:docChgLst>
    <pc:chgData name="Anastasija Mensikova (she/her)" userId="c0cb2b18-2af1-4b72-ab34-7e4fbc66df22" providerId="ADAL" clId="{CAD1C11D-CE64-5EF6-A1CC-B9F58574D08B}"/>
    <pc:docChg chg="undo custSel addSld delSld modSld">
      <pc:chgData name="Anastasija Mensikova (she/her)" userId="c0cb2b18-2af1-4b72-ab34-7e4fbc66df22" providerId="ADAL" clId="{CAD1C11D-CE64-5EF6-A1CC-B9F58574D08B}" dt="2026-09-23T08:52:50.565" v="3249"/>
      <pc:docMkLst>
        <pc:docMk/>
      </pc:docMkLst>
      <pc:sldChg chg="modNotesTx">
        <pc:chgData name="Anastasija Mensikova (she/her)" userId="c0cb2b18-2af1-4b72-ab34-7e4fbc66df22" providerId="ADAL" clId="{CAD1C11D-CE64-5EF6-A1CC-B9F58574D08B}" dt="2026-09-16T16:31:06.755" v="0" actId="20577"/>
        <pc:sldMkLst>
          <pc:docMk/>
          <pc:sldMk cId="3370798823" sldId="257"/>
        </pc:sldMkLst>
      </pc:sldChg>
      <pc:sldChg chg="addSp delSp modSp mod">
        <pc:chgData name="Anastasija Mensikova (she/her)" userId="c0cb2b18-2af1-4b72-ab34-7e4fbc66df22" providerId="ADAL" clId="{CAD1C11D-CE64-5EF6-A1CC-B9F58574D08B}" dt="2026-09-17T05:12:34.836" v="1853" actId="14100"/>
        <pc:sldMkLst>
          <pc:docMk/>
          <pc:sldMk cId="1385801166" sldId="260"/>
        </pc:sldMkLst>
        <pc:picChg chg="add mod">
          <ac:chgData name="Anastasija Mensikova (she/her)" userId="c0cb2b18-2af1-4b72-ab34-7e4fbc66df22" providerId="ADAL" clId="{CAD1C11D-CE64-5EF6-A1CC-B9F58574D08B}" dt="2026-09-17T05:12:34.836" v="1853" actId="14100"/>
          <ac:picMkLst>
            <pc:docMk/>
            <pc:sldMk cId="1385801166" sldId="260"/>
            <ac:picMk id="3" creationId="{846F7A23-2489-C2AE-1108-38C057926D57}"/>
          </ac:picMkLst>
        </pc:picChg>
      </pc:sldChg>
      <pc:sldChg chg="addSp delSp modSp mod modAnim modNotesTx">
        <pc:chgData name="Anastasija Mensikova (she/her)" userId="c0cb2b18-2af1-4b72-ab34-7e4fbc66df22" providerId="ADAL" clId="{CAD1C11D-CE64-5EF6-A1CC-B9F58574D08B}" dt="2026-09-23T08:52:50.565" v="3249"/>
        <pc:sldMkLst>
          <pc:docMk/>
          <pc:sldMk cId="620928840" sldId="284"/>
        </pc:sldMkLst>
        <pc:picChg chg="add mod">
          <ac:chgData name="Anastasija Mensikova (she/her)" userId="c0cb2b18-2af1-4b72-ab34-7e4fbc66df22" providerId="ADAL" clId="{CAD1C11D-CE64-5EF6-A1CC-B9F58574D08B}" dt="2026-09-23T08:52:50.565" v="3249"/>
          <ac:picMkLst>
            <pc:docMk/>
            <pc:sldMk cId="620928840" sldId="284"/>
            <ac:picMk id="2" creationId="{0D8BD57F-698B-C8EA-0523-8FE9763FE6AD}"/>
          </ac:picMkLst>
        </pc:picChg>
      </pc:sldChg>
      <pc:sldChg chg="addSp delSp modSp mod modAnim modNotesTx">
        <pc:chgData name="Anastasija Mensikova (she/her)" userId="c0cb2b18-2af1-4b72-ab34-7e4fbc66df22" providerId="ADAL" clId="{CAD1C11D-CE64-5EF6-A1CC-B9F58574D08B}" dt="2026-09-19T20:00:13.717" v="3225" actId="20577"/>
        <pc:sldMkLst>
          <pc:docMk/>
          <pc:sldMk cId="3199461053" sldId="287"/>
        </pc:sldMkLst>
        <pc:spChg chg="mod">
          <ac:chgData name="Anastasija Mensikova (she/her)" userId="c0cb2b18-2af1-4b72-ab34-7e4fbc66df22" providerId="ADAL" clId="{CAD1C11D-CE64-5EF6-A1CC-B9F58574D08B}" dt="2026-09-16T19:55:48.360" v="312" actId="1076"/>
          <ac:spMkLst>
            <pc:docMk/>
            <pc:sldMk cId="3199461053" sldId="287"/>
            <ac:spMk id="5" creationId="{5ADF9E4F-8458-74F9-3C7F-71B276237752}"/>
          </ac:spMkLst>
        </pc:spChg>
        <pc:spChg chg="add mod">
          <ac:chgData name="Anastasija Mensikova (she/her)" userId="c0cb2b18-2af1-4b72-ab34-7e4fbc66df22" providerId="ADAL" clId="{CAD1C11D-CE64-5EF6-A1CC-B9F58574D08B}" dt="2026-09-16T17:33:02.390" v="180" actId="1582"/>
          <ac:spMkLst>
            <pc:docMk/>
            <pc:sldMk cId="3199461053" sldId="287"/>
            <ac:spMk id="6" creationId="{037BD088-5227-DCFC-AC17-53E607B73CF8}"/>
          </ac:spMkLst>
        </pc:spChg>
        <pc:spChg chg="add mod">
          <ac:chgData name="Anastasija Mensikova (she/her)" userId="c0cb2b18-2af1-4b72-ab34-7e4fbc66df22" providerId="ADAL" clId="{CAD1C11D-CE64-5EF6-A1CC-B9F58574D08B}" dt="2026-09-19T20:00:07.651" v="3221" actId="20577"/>
          <ac:spMkLst>
            <pc:docMk/>
            <pc:sldMk cId="3199461053" sldId="287"/>
            <ac:spMk id="14" creationId="{9C8888D5-481C-1EEB-0937-4AA4109CAA4E}"/>
          </ac:spMkLst>
        </pc:spChg>
        <pc:spChg chg="add mod">
          <ac:chgData name="Anastasija Mensikova (she/her)" userId="c0cb2b18-2af1-4b72-ab34-7e4fbc66df22" providerId="ADAL" clId="{CAD1C11D-CE64-5EF6-A1CC-B9F58574D08B}" dt="2026-09-19T20:00:11.180" v="3222" actId="20577"/>
          <ac:spMkLst>
            <pc:docMk/>
            <pc:sldMk cId="3199461053" sldId="287"/>
            <ac:spMk id="17" creationId="{BB9229F4-0B53-E385-45DB-D1C1656C3979}"/>
          </ac:spMkLst>
        </pc:spChg>
        <pc:spChg chg="add mod">
          <ac:chgData name="Anastasija Mensikova (she/her)" userId="c0cb2b18-2af1-4b72-ab34-7e4fbc66df22" providerId="ADAL" clId="{CAD1C11D-CE64-5EF6-A1CC-B9F58574D08B}" dt="2026-09-16T17:32:57.365" v="179" actId="1582"/>
          <ac:spMkLst>
            <pc:docMk/>
            <pc:sldMk cId="3199461053" sldId="287"/>
            <ac:spMk id="24" creationId="{7C45CEE9-1C72-7F2C-99E7-D87987FE046F}"/>
          </ac:spMkLst>
        </pc:spChg>
        <pc:spChg chg="add mod">
          <ac:chgData name="Anastasija Mensikova (she/her)" userId="c0cb2b18-2af1-4b72-ab34-7e4fbc66df22" providerId="ADAL" clId="{CAD1C11D-CE64-5EF6-A1CC-B9F58574D08B}" dt="2026-09-16T17:40:35.079" v="306" actId="207"/>
          <ac:spMkLst>
            <pc:docMk/>
            <pc:sldMk cId="3199461053" sldId="287"/>
            <ac:spMk id="29" creationId="{F3334CC2-4C04-3F9D-DA14-1C92574B264D}"/>
          </ac:spMkLst>
        </pc:spChg>
        <pc:spChg chg="add mod">
          <ac:chgData name="Anastasija Mensikova (she/her)" userId="c0cb2b18-2af1-4b72-ab34-7e4fbc66df22" providerId="ADAL" clId="{CAD1C11D-CE64-5EF6-A1CC-B9F58574D08B}" dt="2026-09-16T17:32:53.024" v="178" actId="1582"/>
          <ac:spMkLst>
            <pc:docMk/>
            <pc:sldMk cId="3199461053" sldId="287"/>
            <ac:spMk id="30" creationId="{0DAA8743-B39F-80D3-13AF-3C1CFB4E640E}"/>
          </ac:spMkLst>
        </pc:spChg>
        <pc:spChg chg="add mod">
          <ac:chgData name="Anastasija Mensikova (she/her)" userId="c0cb2b18-2af1-4b72-ab34-7e4fbc66df22" providerId="ADAL" clId="{CAD1C11D-CE64-5EF6-A1CC-B9F58574D08B}" dt="2026-09-16T17:41:00.538" v="311" actId="207"/>
          <ac:spMkLst>
            <pc:docMk/>
            <pc:sldMk cId="3199461053" sldId="287"/>
            <ac:spMk id="33" creationId="{5F4647AD-AB62-83E5-2FEC-642E801D093D}"/>
          </ac:spMkLst>
        </pc:spChg>
        <pc:spChg chg="add mod">
          <ac:chgData name="Anastasija Mensikova (she/her)" userId="c0cb2b18-2af1-4b72-ab34-7e4fbc66df22" providerId="ADAL" clId="{CAD1C11D-CE64-5EF6-A1CC-B9F58574D08B}" dt="2026-09-16T17:38:36.134" v="287" actId="14100"/>
          <ac:spMkLst>
            <pc:docMk/>
            <pc:sldMk cId="3199461053" sldId="287"/>
            <ac:spMk id="34" creationId="{255CAEA4-12CA-4147-20CD-9DDFCA3F5EA0}"/>
          </ac:spMkLst>
        </pc:spChg>
        <pc:spChg chg="add mod">
          <ac:chgData name="Anastasija Mensikova (she/her)" userId="c0cb2b18-2af1-4b72-ab34-7e4fbc66df22" providerId="ADAL" clId="{CAD1C11D-CE64-5EF6-A1CC-B9F58574D08B}" dt="2026-09-16T17:40:05.445" v="304" actId="207"/>
          <ac:spMkLst>
            <pc:docMk/>
            <pc:sldMk cId="3199461053" sldId="287"/>
            <ac:spMk id="35" creationId="{13449250-5B84-BD54-3FDA-0F157E28D170}"/>
          </ac:spMkLst>
        </pc:spChg>
        <pc:spChg chg="add mod">
          <ac:chgData name="Anastasija Mensikova (she/her)" userId="c0cb2b18-2af1-4b72-ab34-7e4fbc66df22" providerId="ADAL" clId="{CAD1C11D-CE64-5EF6-A1CC-B9F58574D08B}" dt="2026-09-16T17:39:00.238" v="291" actId="1076"/>
          <ac:spMkLst>
            <pc:docMk/>
            <pc:sldMk cId="3199461053" sldId="287"/>
            <ac:spMk id="36" creationId="{B6811316-C3E1-850C-F39D-BC08A10A7189}"/>
          </ac:spMkLst>
        </pc:spChg>
        <pc:spChg chg="add mod">
          <ac:chgData name="Anastasija Mensikova (she/her)" userId="c0cb2b18-2af1-4b72-ab34-7e4fbc66df22" providerId="ADAL" clId="{CAD1C11D-CE64-5EF6-A1CC-B9F58574D08B}" dt="2026-09-16T17:40:09.626" v="305" actId="207"/>
          <ac:spMkLst>
            <pc:docMk/>
            <pc:sldMk cId="3199461053" sldId="287"/>
            <ac:spMk id="37" creationId="{9606C036-B4DA-B692-B206-3A185EF1571E}"/>
          </ac:spMkLst>
        </pc:spChg>
        <pc:spChg chg="add mod">
          <ac:chgData name="Anastasija Mensikova (she/her)" userId="c0cb2b18-2af1-4b72-ab34-7e4fbc66df22" providerId="ADAL" clId="{CAD1C11D-CE64-5EF6-A1CC-B9F58574D08B}" dt="2026-09-19T20:00:04.371" v="3220" actId="20577"/>
          <ac:spMkLst>
            <pc:docMk/>
            <pc:sldMk cId="3199461053" sldId="287"/>
            <ac:spMk id="40" creationId="{DB8E701A-5F0C-AA3D-3937-587B44FDFBA4}"/>
          </ac:spMkLst>
        </pc:spChg>
        <pc:spChg chg="add mod">
          <ac:chgData name="Anastasija Mensikova (she/her)" userId="c0cb2b18-2af1-4b72-ab34-7e4fbc66df22" providerId="ADAL" clId="{CAD1C11D-CE64-5EF6-A1CC-B9F58574D08B}" dt="2026-09-19T20:00:13.717" v="3225" actId="20577"/>
          <ac:spMkLst>
            <pc:docMk/>
            <pc:sldMk cId="3199461053" sldId="287"/>
            <ac:spMk id="41" creationId="{951C6C1D-9157-8E1F-023C-0A6E6D0F90C6}"/>
          </ac:spMkLst>
        </pc:spChg>
        <pc:cxnChg chg="add mod">
          <ac:chgData name="Anastasija Mensikova (she/her)" userId="c0cb2b18-2af1-4b72-ab34-7e4fbc66df22" providerId="ADAL" clId="{CAD1C11D-CE64-5EF6-A1CC-B9F58574D08B}" dt="2026-09-16T17:32:29.466" v="175" actId="14100"/>
          <ac:cxnSpMkLst>
            <pc:docMk/>
            <pc:sldMk cId="3199461053" sldId="287"/>
            <ac:cxnSpMk id="19" creationId="{6908B89D-7814-035E-BD65-2500EF079E28}"/>
          </ac:cxnSpMkLst>
        </pc:cxnChg>
        <pc:cxnChg chg="add mod">
          <ac:chgData name="Anastasija Mensikova (she/her)" userId="c0cb2b18-2af1-4b72-ab34-7e4fbc66df22" providerId="ADAL" clId="{CAD1C11D-CE64-5EF6-A1CC-B9F58574D08B}" dt="2026-09-16T17:32:08.415" v="173" actId="12789"/>
          <ac:cxnSpMkLst>
            <pc:docMk/>
            <pc:sldMk cId="3199461053" sldId="287"/>
            <ac:cxnSpMk id="31" creationId="{9E01C2B6-3826-922E-706C-6773C0D02F19}"/>
          </ac:cxnSpMkLst>
        </pc:cxnChg>
      </pc:sldChg>
      <pc:sldChg chg="addSp delSp modSp mod modAnim modNotesTx">
        <pc:chgData name="Anastasija Mensikova (she/her)" userId="c0cb2b18-2af1-4b72-ab34-7e4fbc66df22" providerId="ADAL" clId="{CAD1C11D-CE64-5EF6-A1CC-B9F58574D08B}" dt="2026-09-19T20:00:46.098" v="3228" actId="1076"/>
        <pc:sldMkLst>
          <pc:docMk/>
          <pc:sldMk cId="2851352999" sldId="288"/>
        </pc:sldMkLst>
        <pc:spChg chg="mod">
          <ac:chgData name="Anastasija Mensikova (she/her)" userId="c0cb2b18-2af1-4b72-ab34-7e4fbc66df22" providerId="ADAL" clId="{CAD1C11D-CE64-5EF6-A1CC-B9F58574D08B}" dt="2026-09-19T20:00:46.098" v="3228" actId="1076"/>
          <ac:spMkLst>
            <pc:docMk/>
            <pc:sldMk cId="2851352999" sldId="288"/>
            <ac:spMk id="2" creationId="{1758DC9F-3160-16DF-C462-347BF18A8D06}"/>
          </ac:spMkLst>
        </pc:spChg>
        <pc:spChg chg="add mod">
          <ac:chgData name="Anastasija Mensikova (she/her)" userId="c0cb2b18-2af1-4b72-ab34-7e4fbc66df22" providerId="ADAL" clId="{CAD1C11D-CE64-5EF6-A1CC-B9F58574D08B}" dt="2026-09-17T05:17:42.636" v="2177" actId="1076"/>
          <ac:spMkLst>
            <pc:docMk/>
            <pc:sldMk cId="2851352999" sldId="288"/>
            <ac:spMk id="5" creationId="{3B9EF980-39CC-C228-C9CA-14999276EE9D}"/>
          </ac:spMkLst>
        </pc:spChg>
        <pc:spChg chg="add mod">
          <ac:chgData name="Anastasija Mensikova (she/her)" userId="c0cb2b18-2af1-4b72-ab34-7e4fbc66df22" providerId="ADAL" clId="{CAD1C11D-CE64-5EF6-A1CC-B9F58574D08B}" dt="2026-09-17T05:25:13.961" v="2418" actId="207"/>
          <ac:spMkLst>
            <pc:docMk/>
            <pc:sldMk cId="2851352999" sldId="288"/>
            <ac:spMk id="6" creationId="{8ACC9ADC-FE24-C77B-E38C-45F02C7520BE}"/>
          </ac:spMkLst>
        </pc:spChg>
        <pc:spChg chg="add mod">
          <ac:chgData name="Anastasija Mensikova (she/her)" userId="c0cb2b18-2af1-4b72-ab34-7e4fbc66df22" providerId="ADAL" clId="{CAD1C11D-CE64-5EF6-A1CC-B9F58574D08B}" dt="2026-09-17T05:19:56.941" v="2279" actId="207"/>
          <ac:spMkLst>
            <pc:docMk/>
            <pc:sldMk cId="2851352999" sldId="288"/>
            <ac:spMk id="8" creationId="{EC28E7CE-5BA9-1A9B-5B45-B11B3A35C126}"/>
          </ac:spMkLst>
        </pc:spChg>
        <pc:spChg chg="add mod">
          <ac:chgData name="Anastasija Mensikova (she/her)" userId="c0cb2b18-2af1-4b72-ab34-7e4fbc66df22" providerId="ADAL" clId="{CAD1C11D-CE64-5EF6-A1CC-B9F58574D08B}" dt="2026-09-17T05:19:59.955" v="2280" actId="207"/>
          <ac:spMkLst>
            <pc:docMk/>
            <pc:sldMk cId="2851352999" sldId="288"/>
            <ac:spMk id="9" creationId="{DB709354-D8A1-5944-528F-82E62482FAF1}"/>
          </ac:spMkLst>
        </pc:spChg>
        <pc:spChg chg="add mod">
          <ac:chgData name="Anastasija Mensikova (she/her)" userId="c0cb2b18-2af1-4b72-ab34-7e4fbc66df22" providerId="ADAL" clId="{CAD1C11D-CE64-5EF6-A1CC-B9F58574D08B}" dt="2026-09-17T05:18:55.446" v="2204" actId="1076"/>
          <ac:spMkLst>
            <pc:docMk/>
            <pc:sldMk cId="2851352999" sldId="288"/>
            <ac:spMk id="10" creationId="{1AAE744E-4AC0-6847-2289-9A1A5A347E4C}"/>
          </ac:spMkLst>
        </pc:spChg>
        <pc:spChg chg="add mod">
          <ac:chgData name="Anastasija Mensikova (she/her)" userId="c0cb2b18-2af1-4b72-ab34-7e4fbc66df22" providerId="ADAL" clId="{CAD1C11D-CE64-5EF6-A1CC-B9F58574D08B}" dt="2026-09-17T05:25:17.264" v="2419" actId="207"/>
          <ac:spMkLst>
            <pc:docMk/>
            <pc:sldMk cId="2851352999" sldId="288"/>
            <ac:spMk id="11" creationId="{68D6C23A-9426-9E3D-D6C0-BA4D1EC8E6AD}"/>
          </ac:spMkLst>
        </pc:spChg>
        <pc:spChg chg="add mod">
          <ac:chgData name="Anastasija Mensikova (she/her)" userId="c0cb2b18-2af1-4b72-ab34-7e4fbc66df22" providerId="ADAL" clId="{CAD1C11D-CE64-5EF6-A1CC-B9F58574D08B}" dt="2026-09-17T05:20:11.626" v="2282" actId="1076"/>
          <ac:spMkLst>
            <pc:docMk/>
            <pc:sldMk cId="2851352999" sldId="288"/>
            <ac:spMk id="14" creationId="{88C17E9F-F557-A29E-6A54-04298BAF214C}"/>
          </ac:spMkLst>
        </pc:spChg>
        <pc:spChg chg="add mod">
          <ac:chgData name="Anastasija Mensikova (she/her)" userId="c0cb2b18-2af1-4b72-ab34-7e4fbc66df22" providerId="ADAL" clId="{CAD1C11D-CE64-5EF6-A1CC-B9F58574D08B}" dt="2026-09-17T05:25:19.053" v="2420" actId="207"/>
          <ac:spMkLst>
            <pc:docMk/>
            <pc:sldMk cId="2851352999" sldId="288"/>
            <ac:spMk id="15" creationId="{5CF56418-86C8-60BC-8B62-88E7EA7108F6}"/>
          </ac:spMkLst>
        </pc:spChg>
        <pc:spChg chg="add mod">
          <ac:chgData name="Anastasija Mensikova (she/her)" userId="c0cb2b18-2af1-4b72-ab34-7e4fbc66df22" providerId="ADAL" clId="{CAD1C11D-CE64-5EF6-A1CC-B9F58574D08B}" dt="2026-09-17T05:20:11.626" v="2282" actId="1076"/>
          <ac:spMkLst>
            <pc:docMk/>
            <pc:sldMk cId="2851352999" sldId="288"/>
            <ac:spMk id="17" creationId="{55F0EBDB-4B47-9B21-776B-AC9474E6F7A1}"/>
          </ac:spMkLst>
        </pc:spChg>
        <pc:spChg chg="add mod">
          <ac:chgData name="Anastasija Mensikova (she/her)" userId="c0cb2b18-2af1-4b72-ab34-7e4fbc66df22" providerId="ADAL" clId="{CAD1C11D-CE64-5EF6-A1CC-B9F58574D08B}" dt="2026-09-17T05:25:21.146" v="2421" actId="207"/>
          <ac:spMkLst>
            <pc:docMk/>
            <pc:sldMk cId="2851352999" sldId="288"/>
            <ac:spMk id="18" creationId="{0A8C7326-C978-E992-D738-772A178E5A3D}"/>
          </ac:spMkLst>
        </pc:spChg>
        <pc:spChg chg="mod">
          <ac:chgData name="Anastasija Mensikova (she/her)" userId="c0cb2b18-2af1-4b72-ab34-7e4fbc66df22" providerId="ADAL" clId="{CAD1C11D-CE64-5EF6-A1CC-B9F58574D08B}" dt="2026-09-19T19:59:03.174" v="3214" actId="20577"/>
          <ac:spMkLst>
            <pc:docMk/>
            <pc:sldMk cId="2851352999" sldId="288"/>
            <ac:spMk id="24" creationId="{57373D43-E102-3C17-B36D-FAD91366236E}"/>
          </ac:spMkLst>
        </pc:spChg>
        <pc:spChg chg="add mod">
          <ac:chgData name="Anastasija Mensikova (she/her)" userId="c0cb2b18-2af1-4b72-ab34-7e4fbc66df22" providerId="ADAL" clId="{CAD1C11D-CE64-5EF6-A1CC-B9F58574D08B}" dt="2026-09-17T05:26:39.041" v="2436" actId="1582"/>
          <ac:spMkLst>
            <pc:docMk/>
            <pc:sldMk cId="2851352999" sldId="288"/>
            <ac:spMk id="25" creationId="{E70FA798-53CC-3EAF-DBB0-832F80A253A3}"/>
          </ac:spMkLst>
        </pc:spChg>
        <pc:spChg chg="add mod">
          <ac:chgData name="Anastasija Mensikova (she/her)" userId="c0cb2b18-2af1-4b72-ab34-7e4fbc66df22" providerId="ADAL" clId="{CAD1C11D-CE64-5EF6-A1CC-B9F58574D08B}" dt="2026-09-19T19:21:56.212" v="2984" actId="14100"/>
          <ac:spMkLst>
            <pc:docMk/>
            <pc:sldMk cId="2851352999" sldId="288"/>
            <ac:spMk id="27" creationId="{B858CBB2-97A5-E1E5-34C0-20F26435BD6C}"/>
          </ac:spMkLst>
        </pc:spChg>
        <pc:cxnChg chg="add mod">
          <ac:chgData name="Anastasija Mensikova (she/her)" userId="c0cb2b18-2af1-4b72-ab34-7e4fbc66df22" providerId="ADAL" clId="{CAD1C11D-CE64-5EF6-A1CC-B9F58574D08B}" dt="2026-09-17T05:19:40.587" v="2276" actId="208"/>
          <ac:cxnSpMkLst>
            <pc:docMk/>
            <pc:sldMk cId="2851352999" sldId="288"/>
            <ac:cxnSpMk id="12" creationId="{70CEAE99-43F5-EB2D-65C2-C2A01332B814}"/>
          </ac:cxnSpMkLst>
        </pc:cxnChg>
        <pc:cxnChg chg="add mod">
          <ac:chgData name="Anastasija Mensikova (she/her)" userId="c0cb2b18-2af1-4b72-ab34-7e4fbc66df22" providerId="ADAL" clId="{CAD1C11D-CE64-5EF6-A1CC-B9F58574D08B}" dt="2026-09-17T05:20:11.626" v="2282" actId="1076"/>
          <ac:cxnSpMkLst>
            <pc:docMk/>
            <pc:sldMk cId="2851352999" sldId="288"/>
            <ac:cxnSpMk id="19" creationId="{1D29511B-297C-2424-C0E6-2F0280A1BA03}"/>
          </ac:cxnSpMkLst>
        </pc:cxnChg>
      </pc:sldChg>
      <pc:sldChg chg="addSp delSp modSp mod delAnim modAnim modNotesTx">
        <pc:chgData name="Anastasija Mensikova (she/her)" userId="c0cb2b18-2af1-4b72-ab34-7e4fbc66df22" providerId="ADAL" clId="{CAD1C11D-CE64-5EF6-A1CC-B9F58574D08B}" dt="2026-09-19T19:14:56.795" v="2974" actId="20577"/>
        <pc:sldMkLst>
          <pc:docMk/>
          <pc:sldMk cId="2454095397" sldId="299"/>
        </pc:sldMkLst>
        <pc:spChg chg="add mod">
          <ac:chgData name="Anastasija Mensikova (she/her)" userId="c0cb2b18-2af1-4b72-ab34-7e4fbc66df22" providerId="ADAL" clId="{CAD1C11D-CE64-5EF6-A1CC-B9F58574D08B}" dt="2026-09-17T03:50:30.668" v="1751" actId="208"/>
          <ac:spMkLst>
            <pc:docMk/>
            <pc:sldMk cId="2454095397" sldId="299"/>
            <ac:spMk id="2" creationId="{AF4F2040-9E2F-0A43-5B82-1504D3EE75A9}"/>
          </ac:spMkLst>
        </pc:spChg>
        <pc:spChg chg="add mod">
          <ac:chgData name="Anastasija Mensikova (she/her)" userId="c0cb2b18-2af1-4b72-ab34-7e4fbc66df22" providerId="ADAL" clId="{CAD1C11D-CE64-5EF6-A1CC-B9F58574D08B}" dt="2026-09-17T03:51:23.561" v="1764" actId="113"/>
          <ac:spMkLst>
            <pc:docMk/>
            <pc:sldMk cId="2454095397" sldId="299"/>
            <ac:spMk id="3" creationId="{2DB8397C-A40B-F2F7-2A06-C94FED134F5D}"/>
          </ac:spMkLst>
        </pc:spChg>
        <pc:spChg chg="mod">
          <ac:chgData name="Anastasija Mensikova (she/her)" userId="c0cb2b18-2af1-4b72-ab34-7e4fbc66df22" providerId="ADAL" clId="{CAD1C11D-CE64-5EF6-A1CC-B9F58574D08B}" dt="2026-09-18T20:01:26.944" v="2574" actId="20577"/>
          <ac:spMkLst>
            <pc:docMk/>
            <pc:sldMk cId="2454095397" sldId="299"/>
            <ac:spMk id="5" creationId="{735A1F4E-49A3-2AC6-490E-F563620CA814}"/>
          </ac:spMkLst>
        </pc:spChg>
        <pc:spChg chg="add mod">
          <ac:chgData name="Anastasija Mensikova (she/her)" userId="c0cb2b18-2af1-4b72-ab34-7e4fbc66df22" providerId="ADAL" clId="{CAD1C11D-CE64-5EF6-A1CC-B9F58574D08B}" dt="2026-09-17T03:51:11.407" v="1762" actId="14100"/>
          <ac:spMkLst>
            <pc:docMk/>
            <pc:sldMk cId="2454095397" sldId="299"/>
            <ac:spMk id="6" creationId="{2F74A8E5-E616-B5D6-721A-A1C0DB69E0EE}"/>
          </ac:spMkLst>
        </pc:spChg>
        <pc:spChg chg="add mod">
          <ac:chgData name="Anastasija Mensikova (she/her)" userId="c0cb2b18-2af1-4b72-ab34-7e4fbc66df22" providerId="ADAL" clId="{CAD1C11D-CE64-5EF6-A1CC-B9F58574D08B}" dt="2026-09-17T03:51:56.315" v="1773" actId="20577"/>
          <ac:spMkLst>
            <pc:docMk/>
            <pc:sldMk cId="2454095397" sldId="299"/>
            <ac:spMk id="7" creationId="{1E50E444-35CF-92CA-FF88-03F2E06E5B16}"/>
          </ac:spMkLst>
        </pc:spChg>
        <pc:spChg chg="add mod">
          <ac:chgData name="Anastasija Mensikova (she/her)" userId="c0cb2b18-2af1-4b72-ab34-7e4fbc66df22" providerId="ADAL" clId="{CAD1C11D-CE64-5EF6-A1CC-B9F58574D08B}" dt="2026-09-17T03:52:06.805" v="1775" actId="1076"/>
          <ac:spMkLst>
            <pc:docMk/>
            <pc:sldMk cId="2454095397" sldId="299"/>
            <ac:spMk id="13" creationId="{53A0992F-443C-297A-25D1-D1C66151C912}"/>
          </ac:spMkLst>
        </pc:spChg>
        <pc:spChg chg="add mod">
          <ac:chgData name="Anastasija Mensikova (she/her)" userId="c0cb2b18-2af1-4b72-ab34-7e4fbc66df22" providerId="ADAL" clId="{CAD1C11D-CE64-5EF6-A1CC-B9F58574D08B}" dt="2026-09-17T03:52:14.071" v="1787" actId="20577"/>
          <ac:spMkLst>
            <pc:docMk/>
            <pc:sldMk cId="2454095397" sldId="299"/>
            <ac:spMk id="14" creationId="{E4108035-B8C0-7D29-1601-2B03CECE348D}"/>
          </ac:spMkLst>
        </pc:spChg>
        <pc:spChg chg="add mod">
          <ac:chgData name="Anastasija Mensikova (she/her)" userId="c0cb2b18-2af1-4b72-ab34-7e4fbc66df22" providerId="ADAL" clId="{CAD1C11D-CE64-5EF6-A1CC-B9F58574D08B}" dt="2026-09-17T03:52:06.805" v="1775" actId="1076"/>
          <ac:spMkLst>
            <pc:docMk/>
            <pc:sldMk cId="2454095397" sldId="299"/>
            <ac:spMk id="15" creationId="{951DB8FF-7F44-6756-E7E0-A75F83BA250C}"/>
          </ac:spMkLst>
        </pc:spChg>
        <pc:spChg chg="add mod">
          <ac:chgData name="Anastasija Mensikova (she/her)" userId="c0cb2b18-2af1-4b72-ab34-7e4fbc66df22" providerId="ADAL" clId="{CAD1C11D-CE64-5EF6-A1CC-B9F58574D08B}" dt="2026-09-17T03:52:28.069" v="1789"/>
          <ac:spMkLst>
            <pc:docMk/>
            <pc:sldMk cId="2454095397" sldId="299"/>
            <ac:spMk id="16" creationId="{024E0793-0EAB-F0A2-51DD-6341F76CC84B}"/>
          </ac:spMkLst>
        </pc:spChg>
        <pc:spChg chg="add mod">
          <ac:chgData name="Anastasija Mensikova (she/her)" userId="c0cb2b18-2af1-4b72-ab34-7e4fbc66df22" providerId="ADAL" clId="{CAD1C11D-CE64-5EF6-A1CC-B9F58574D08B}" dt="2026-09-17T03:52:46.439" v="1791" actId="1076"/>
          <ac:spMkLst>
            <pc:docMk/>
            <pc:sldMk cId="2454095397" sldId="299"/>
            <ac:spMk id="17" creationId="{FFC6590C-32E0-A48C-E143-6F363D115D34}"/>
          </ac:spMkLst>
        </pc:spChg>
        <pc:spChg chg="add mod">
          <ac:chgData name="Anastasija Mensikova (she/her)" userId="c0cb2b18-2af1-4b72-ab34-7e4fbc66df22" providerId="ADAL" clId="{CAD1C11D-CE64-5EF6-A1CC-B9F58574D08B}" dt="2026-09-17T03:53:22.016" v="1811" actId="1076"/>
          <ac:spMkLst>
            <pc:docMk/>
            <pc:sldMk cId="2454095397" sldId="299"/>
            <ac:spMk id="18" creationId="{4096A40B-69BD-8472-BA04-FAFFFCB0501C}"/>
          </ac:spMkLst>
        </pc:spChg>
        <pc:spChg chg="add mod">
          <ac:chgData name="Anastasija Mensikova (she/her)" userId="c0cb2b18-2af1-4b72-ab34-7e4fbc66df22" providerId="ADAL" clId="{CAD1C11D-CE64-5EF6-A1CC-B9F58574D08B}" dt="2026-09-17T03:52:46.439" v="1791" actId="1076"/>
          <ac:spMkLst>
            <pc:docMk/>
            <pc:sldMk cId="2454095397" sldId="299"/>
            <ac:spMk id="19" creationId="{7C8EAB57-932B-B101-1E98-A1AB13C332A2}"/>
          </ac:spMkLst>
        </pc:spChg>
        <pc:spChg chg="add mod">
          <ac:chgData name="Anastasija Mensikova (she/her)" userId="c0cb2b18-2af1-4b72-ab34-7e4fbc66df22" providerId="ADAL" clId="{CAD1C11D-CE64-5EF6-A1CC-B9F58574D08B}" dt="2026-09-17T03:54:10.855" v="1820" actId="1076"/>
          <ac:spMkLst>
            <pc:docMk/>
            <pc:sldMk cId="2454095397" sldId="299"/>
            <ac:spMk id="20" creationId="{6C6CCE6F-A676-576E-1BD8-8444E981C4DE}"/>
          </ac:spMkLst>
        </pc:spChg>
      </pc:sldChg>
      <pc:sldChg chg="addSp delSp modSp add mod modAnim">
        <pc:chgData name="Anastasija Mensikova (she/her)" userId="c0cb2b18-2af1-4b72-ab34-7e4fbc66df22" providerId="ADAL" clId="{CAD1C11D-CE64-5EF6-A1CC-B9F58574D08B}" dt="2026-09-19T19:53:03.757" v="3118" actId="14100"/>
        <pc:sldMkLst>
          <pc:docMk/>
          <pc:sldMk cId="2959716212" sldId="302"/>
        </pc:sldMkLst>
        <pc:spChg chg="mod">
          <ac:chgData name="Anastasija Mensikova (she/her)" userId="c0cb2b18-2af1-4b72-ab34-7e4fbc66df22" providerId="ADAL" clId="{CAD1C11D-CE64-5EF6-A1CC-B9F58574D08B}" dt="2026-09-19T19:44:18.199" v="3073" actId="1076"/>
          <ac:spMkLst>
            <pc:docMk/>
            <pc:sldMk cId="2959716212" sldId="302"/>
            <ac:spMk id="5" creationId="{7C4615B8-CAB6-6B0B-0CB7-083FB959003D}"/>
          </ac:spMkLst>
        </pc:spChg>
        <pc:spChg chg="add mod">
          <ac:chgData name="Anastasija Mensikova (she/her)" userId="c0cb2b18-2af1-4b72-ab34-7e4fbc66df22" providerId="ADAL" clId="{CAD1C11D-CE64-5EF6-A1CC-B9F58574D08B}" dt="2026-09-19T19:48:37.589" v="3096" actId="208"/>
          <ac:spMkLst>
            <pc:docMk/>
            <pc:sldMk cId="2959716212" sldId="302"/>
            <ac:spMk id="6" creationId="{1846D090-9A29-459F-87A3-688EEA327D41}"/>
          </ac:spMkLst>
        </pc:spChg>
        <pc:spChg chg="mod">
          <ac:chgData name="Anastasija Mensikova (she/her)" userId="c0cb2b18-2af1-4b72-ab34-7e4fbc66df22" providerId="ADAL" clId="{CAD1C11D-CE64-5EF6-A1CC-B9F58574D08B}" dt="2026-09-19T19:46:11.792" v="3084" actId="1076"/>
          <ac:spMkLst>
            <pc:docMk/>
            <pc:sldMk cId="2959716212" sldId="302"/>
            <ac:spMk id="7" creationId="{6C1B2747-C80F-468C-69E1-F0E179BA0F64}"/>
          </ac:spMkLst>
        </pc:spChg>
        <pc:spChg chg="add mod">
          <ac:chgData name="Anastasija Mensikova (she/her)" userId="c0cb2b18-2af1-4b72-ab34-7e4fbc66df22" providerId="ADAL" clId="{CAD1C11D-CE64-5EF6-A1CC-B9F58574D08B}" dt="2026-09-19T19:46:07.556" v="3083" actId="1076"/>
          <ac:spMkLst>
            <pc:docMk/>
            <pc:sldMk cId="2959716212" sldId="302"/>
            <ac:spMk id="8" creationId="{E9E2ACF6-E33C-0E7B-0F86-A793C307E065}"/>
          </ac:spMkLst>
        </pc:spChg>
        <pc:spChg chg="mod">
          <ac:chgData name="Anastasija Mensikova (she/her)" userId="c0cb2b18-2af1-4b72-ab34-7e4fbc66df22" providerId="ADAL" clId="{CAD1C11D-CE64-5EF6-A1CC-B9F58574D08B}" dt="2026-09-19T19:46:17.945" v="3086" actId="1076"/>
          <ac:spMkLst>
            <pc:docMk/>
            <pc:sldMk cId="2959716212" sldId="302"/>
            <ac:spMk id="9" creationId="{817408BF-FC31-BE61-3512-2D70664002BB}"/>
          </ac:spMkLst>
        </pc:spChg>
        <pc:spChg chg="mod">
          <ac:chgData name="Anastasija Mensikova (she/her)" userId="c0cb2b18-2af1-4b72-ab34-7e4fbc66df22" providerId="ADAL" clId="{CAD1C11D-CE64-5EF6-A1CC-B9F58574D08B}" dt="2026-09-19T19:46:07.556" v="3083" actId="1076"/>
          <ac:spMkLst>
            <pc:docMk/>
            <pc:sldMk cId="2959716212" sldId="302"/>
            <ac:spMk id="10" creationId="{2189C73E-437A-1488-4E12-C6227BAA6558}"/>
          </ac:spMkLst>
        </pc:spChg>
        <pc:spChg chg="mod">
          <ac:chgData name="Anastasija Mensikova (she/her)" userId="c0cb2b18-2af1-4b72-ab34-7e4fbc66df22" providerId="ADAL" clId="{CAD1C11D-CE64-5EF6-A1CC-B9F58574D08B}" dt="2026-09-19T19:48:37.589" v="3096" actId="208"/>
          <ac:spMkLst>
            <pc:docMk/>
            <pc:sldMk cId="2959716212" sldId="302"/>
            <ac:spMk id="11" creationId="{B72BE10F-DE30-EB23-40D9-049524D72A1B}"/>
          </ac:spMkLst>
        </pc:spChg>
        <pc:spChg chg="mod">
          <ac:chgData name="Anastasija Mensikova (she/her)" userId="c0cb2b18-2af1-4b72-ab34-7e4fbc66df22" providerId="ADAL" clId="{CAD1C11D-CE64-5EF6-A1CC-B9F58574D08B}" dt="2026-09-19T19:46:26.692" v="3088" actId="403"/>
          <ac:spMkLst>
            <pc:docMk/>
            <pc:sldMk cId="2959716212" sldId="302"/>
            <ac:spMk id="12" creationId="{0C4BE763-5941-6FD4-FD7A-94108078E539}"/>
          </ac:spMkLst>
        </pc:spChg>
        <pc:spChg chg="mod">
          <ac:chgData name="Anastasija Mensikova (she/her)" userId="c0cb2b18-2af1-4b72-ab34-7e4fbc66df22" providerId="ADAL" clId="{CAD1C11D-CE64-5EF6-A1CC-B9F58574D08B}" dt="2026-09-19T19:46:17.945" v="3086" actId="1076"/>
          <ac:spMkLst>
            <pc:docMk/>
            <pc:sldMk cId="2959716212" sldId="302"/>
            <ac:spMk id="13" creationId="{37203A52-DB92-1AEC-BC6D-32BA8055B153}"/>
          </ac:spMkLst>
        </pc:spChg>
        <pc:spChg chg="mod">
          <ac:chgData name="Anastasija Mensikova (she/her)" userId="c0cb2b18-2af1-4b72-ab34-7e4fbc66df22" providerId="ADAL" clId="{CAD1C11D-CE64-5EF6-A1CC-B9F58574D08B}" dt="2026-09-19T19:46:17.945" v="3086" actId="1076"/>
          <ac:spMkLst>
            <pc:docMk/>
            <pc:sldMk cId="2959716212" sldId="302"/>
            <ac:spMk id="14" creationId="{C92F341B-A600-1ABA-A552-3222D29A30B2}"/>
          </ac:spMkLst>
        </pc:spChg>
        <pc:spChg chg="mod">
          <ac:chgData name="Anastasija Mensikova (she/her)" userId="c0cb2b18-2af1-4b72-ab34-7e4fbc66df22" providerId="ADAL" clId="{CAD1C11D-CE64-5EF6-A1CC-B9F58574D08B}" dt="2026-09-19T19:46:17.945" v="3086" actId="1076"/>
          <ac:spMkLst>
            <pc:docMk/>
            <pc:sldMk cId="2959716212" sldId="302"/>
            <ac:spMk id="15" creationId="{6152E8F5-7EAB-104E-DA06-CEB224D33025}"/>
          </ac:spMkLst>
        </pc:spChg>
        <pc:spChg chg="mod">
          <ac:chgData name="Anastasija Mensikova (she/her)" userId="c0cb2b18-2af1-4b72-ab34-7e4fbc66df22" providerId="ADAL" clId="{CAD1C11D-CE64-5EF6-A1CC-B9F58574D08B}" dt="2026-09-19T19:53:03.757" v="3118" actId="14100"/>
          <ac:spMkLst>
            <pc:docMk/>
            <pc:sldMk cId="2959716212" sldId="302"/>
            <ac:spMk id="16" creationId="{674E3847-8285-260C-6F12-0BE5F6CB2D7D}"/>
          </ac:spMkLst>
        </pc:spChg>
        <pc:spChg chg="mod">
          <ac:chgData name="Anastasija Mensikova (she/her)" userId="c0cb2b18-2af1-4b72-ab34-7e4fbc66df22" providerId="ADAL" clId="{CAD1C11D-CE64-5EF6-A1CC-B9F58574D08B}" dt="2026-09-19T19:46:17.945" v="3086" actId="1076"/>
          <ac:spMkLst>
            <pc:docMk/>
            <pc:sldMk cId="2959716212" sldId="302"/>
            <ac:spMk id="17" creationId="{BF1AA4FA-BAD0-953A-885C-FFA488ABB52D}"/>
          </ac:spMkLst>
        </pc:spChg>
        <pc:spChg chg="mod">
          <ac:chgData name="Anastasija Mensikova (she/her)" userId="c0cb2b18-2af1-4b72-ab34-7e4fbc66df22" providerId="ADAL" clId="{CAD1C11D-CE64-5EF6-A1CC-B9F58574D08B}" dt="2026-09-19T19:46:17.945" v="3086" actId="1076"/>
          <ac:spMkLst>
            <pc:docMk/>
            <pc:sldMk cId="2959716212" sldId="302"/>
            <ac:spMk id="19" creationId="{6E63860D-D7DD-49C6-735F-2B2F334D7BD8}"/>
          </ac:spMkLst>
        </pc:spChg>
        <pc:spChg chg="mod">
          <ac:chgData name="Anastasija Mensikova (she/her)" userId="c0cb2b18-2af1-4b72-ab34-7e4fbc66df22" providerId="ADAL" clId="{CAD1C11D-CE64-5EF6-A1CC-B9F58574D08B}" dt="2026-09-19T19:46:26.692" v="3088" actId="403"/>
          <ac:spMkLst>
            <pc:docMk/>
            <pc:sldMk cId="2959716212" sldId="302"/>
            <ac:spMk id="20" creationId="{616FD437-D216-993D-D3CD-EE57437447CD}"/>
          </ac:spMkLst>
        </pc:spChg>
        <pc:spChg chg="mod">
          <ac:chgData name="Anastasija Mensikova (she/her)" userId="c0cb2b18-2af1-4b72-ab34-7e4fbc66df22" providerId="ADAL" clId="{CAD1C11D-CE64-5EF6-A1CC-B9F58574D08B}" dt="2026-09-19T19:46:17.945" v="3086" actId="1076"/>
          <ac:spMkLst>
            <pc:docMk/>
            <pc:sldMk cId="2959716212" sldId="302"/>
            <ac:spMk id="21" creationId="{9DD8AE8C-8935-5F1D-6BD0-26E8B2E6EF1C}"/>
          </ac:spMkLst>
        </pc:spChg>
        <pc:spChg chg="mod">
          <ac:chgData name="Anastasija Mensikova (she/her)" userId="c0cb2b18-2af1-4b72-ab34-7e4fbc66df22" providerId="ADAL" clId="{CAD1C11D-CE64-5EF6-A1CC-B9F58574D08B}" dt="2026-09-19T19:41:06.068" v="3013" actId="14100"/>
          <ac:spMkLst>
            <pc:docMk/>
            <pc:sldMk cId="2959716212" sldId="302"/>
            <ac:spMk id="23" creationId="{134F7973-0615-5E24-DE2A-323FEAE9C576}"/>
          </ac:spMkLst>
        </pc:spChg>
        <pc:spChg chg="mod">
          <ac:chgData name="Anastasija Mensikova (she/her)" userId="c0cb2b18-2af1-4b72-ab34-7e4fbc66df22" providerId="ADAL" clId="{CAD1C11D-CE64-5EF6-A1CC-B9F58574D08B}" dt="2026-09-19T19:46:26.692" v="3088" actId="403"/>
          <ac:spMkLst>
            <pc:docMk/>
            <pc:sldMk cId="2959716212" sldId="302"/>
            <ac:spMk id="24" creationId="{6034CB39-73C4-1DA3-5FDA-0C18DEEF31F5}"/>
          </ac:spMkLst>
        </pc:spChg>
        <pc:spChg chg="mod">
          <ac:chgData name="Anastasija Mensikova (she/her)" userId="c0cb2b18-2af1-4b72-ab34-7e4fbc66df22" providerId="ADAL" clId="{CAD1C11D-CE64-5EF6-A1CC-B9F58574D08B}" dt="2026-09-19T19:46:17.945" v="3086" actId="1076"/>
          <ac:spMkLst>
            <pc:docMk/>
            <pc:sldMk cId="2959716212" sldId="302"/>
            <ac:spMk id="25" creationId="{F7B5BECA-1AB3-BD44-FB45-2F7CDA01DC6B}"/>
          </ac:spMkLst>
        </pc:spChg>
        <pc:spChg chg="mod">
          <ac:chgData name="Anastasija Mensikova (she/her)" userId="c0cb2b18-2af1-4b72-ab34-7e4fbc66df22" providerId="ADAL" clId="{CAD1C11D-CE64-5EF6-A1CC-B9F58574D08B}" dt="2026-09-19T19:41:08.469" v="3014" actId="14100"/>
          <ac:spMkLst>
            <pc:docMk/>
            <pc:sldMk cId="2959716212" sldId="302"/>
            <ac:spMk id="27" creationId="{E0D76184-1418-8DAE-C27A-87434F13178F}"/>
          </ac:spMkLst>
        </pc:spChg>
        <pc:spChg chg="mod">
          <ac:chgData name="Anastasija Mensikova (she/her)" userId="c0cb2b18-2af1-4b72-ab34-7e4fbc66df22" providerId="ADAL" clId="{CAD1C11D-CE64-5EF6-A1CC-B9F58574D08B}" dt="2026-09-19T19:46:26.692" v="3088" actId="403"/>
          <ac:spMkLst>
            <pc:docMk/>
            <pc:sldMk cId="2959716212" sldId="302"/>
            <ac:spMk id="28" creationId="{BFAC7A44-A8B8-25EE-F551-2E85FF45612C}"/>
          </ac:spMkLst>
        </pc:spChg>
        <pc:spChg chg="add mod">
          <ac:chgData name="Anastasija Mensikova (she/her)" userId="c0cb2b18-2af1-4b72-ab34-7e4fbc66df22" providerId="ADAL" clId="{CAD1C11D-CE64-5EF6-A1CC-B9F58574D08B}" dt="2026-09-19T19:46:11.792" v="3084" actId="1076"/>
          <ac:spMkLst>
            <pc:docMk/>
            <pc:sldMk cId="2959716212" sldId="302"/>
            <ac:spMk id="30" creationId="{CFC5CA00-3F99-C071-8E9E-032CB2427237}"/>
          </ac:spMkLst>
        </pc:spChg>
        <pc:spChg chg="add mod">
          <ac:chgData name="Anastasija Mensikova (she/her)" userId="c0cb2b18-2af1-4b72-ab34-7e4fbc66df22" providerId="ADAL" clId="{CAD1C11D-CE64-5EF6-A1CC-B9F58574D08B}" dt="2026-09-19T19:46:07.556" v="3083" actId="1076"/>
          <ac:spMkLst>
            <pc:docMk/>
            <pc:sldMk cId="2959716212" sldId="302"/>
            <ac:spMk id="31" creationId="{16E4E7C5-0B63-EB24-D404-D38FC1E1F258}"/>
          </ac:spMkLst>
        </pc:spChg>
        <pc:spChg chg="mod">
          <ac:chgData name="Anastasija Mensikova (she/her)" userId="c0cb2b18-2af1-4b72-ab34-7e4fbc66df22" providerId="ADAL" clId="{CAD1C11D-CE64-5EF6-A1CC-B9F58574D08B}" dt="2026-09-19T19:46:07.556" v="3083" actId="1076"/>
          <ac:spMkLst>
            <pc:docMk/>
            <pc:sldMk cId="2959716212" sldId="302"/>
            <ac:spMk id="33" creationId="{57CFAF4B-8094-640D-34F3-DA9EEFF04853}"/>
          </ac:spMkLst>
        </pc:spChg>
        <pc:spChg chg="add mod">
          <ac:chgData name="Anastasija Mensikova (she/her)" userId="c0cb2b18-2af1-4b72-ab34-7e4fbc66df22" providerId="ADAL" clId="{CAD1C11D-CE64-5EF6-A1CC-B9F58574D08B}" dt="2026-09-19T19:48:37.589" v="3096" actId="208"/>
          <ac:spMkLst>
            <pc:docMk/>
            <pc:sldMk cId="2959716212" sldId="302"/>
            <ac:spMk id="34" creationId="{F9F9E172-52EE-EF67-9E2D-053ED0DC3734}"/>
          </ac:spMkLst>
        </pc:spChg>
        <pc:spChg chg="add mod">
          <ac:chgData name="Anastasija Mensikova (she/her)" userId="c0cb2b18-2af1-4b72-ab34-7e4fbc66df22" providerId="ADAL" clId="{CAD1C11D-CE64-5EF6-A1CC-B9F58574D08B}" dt="2026-09-19T19:46:07.556" v="3083" actId="1076"/>
          <ac:spMkLst>
            <pc:docMk/>
            <pc:sldMk cId="2959716212" sldId="302"/>
            <ac:spMk id="41" creationId="{2FD21F5F-28B1-815C-51DB-08547BA72889}"/>
          </ac:spMkLst>
        </pc:spChg>
        <pc:spChg chg="add mod">
          <ac:chgData name="Anastasija Mensikova (she/her)" userId="c0cb2b18-2af1-4b72-ab34-7e4fbc66df22" providerId="ADAL" clId="{CAD1C11D-CE64-5EF6-A1CC-B9F58574D08B}" dt="2026-09-19T19:46:07.556" v="3083" actId="1076"/>
          <ac:spMkLst>
            <pc:docMk/>
            <pc:sldMk cId="2959716212" sldId="302"/>
            <ac:spMk id="42" creationId="{3ECC35DA-88CF-69F2-9758-E8E7EDB5E944}"/>
          </ac:spMkLst>
        </pc:spChg>
        <pc:spChg chg="add mod">
          <ac:chgData name="Anastasija Mensikova (she/her)" userId="c0cb2b18-2af1-4b72-ab34-7e4fbc66df22" providerId="ADAL" clId="{CAD1C11D-CE64-5EF6-A1CC-B9F58574D08B}" dt="2026-09-19T19:48:37.589" v="3096" actId="208"/>
          <ac:spMkLst>
            <pc:docMk/>
            <pc:sldMk cId="2959716212" sldId="302"/>
            <ac:spMk id="43" creationId="{31445674-C0A8-A840-6180-8107BEBB598C}"/>
          </ac:spMkLst>
        </pc:spChg>
        <pc:spChg chg="mod">
          <ac:chgData name="Anastasija Mensikova (she/her)" userId="c0cb2b18-2af1-4b72-ab34-7e4fbc66df22" providerId="ADAL" clId="{CAD1C11D-CE64-5EF6-A1CC-B9F58574D08B}" dt="2026-09-19T19:46:11.792" v="3084" actId="1076"/>
          <ac:spMkLst>
            <pc:docMk/>
            <pc:sldMk cId="2959716212" sldId="302"/>
            <ac:spMk id="46" creationId="{18B6DBBC-4B98-763B-45F8-1D8FB254D3FE}"/>
          </ac:spMkLst>
        </pc:spChg>
        <pc:spChg chg="add mod">
          <ac:chgData name="Anastasija Mensikova (she/her)" userId="c0cb2b18-2af1-4b72-ab34-7e4fbc66df22" providerId="ADAL" clId="{CAD1C11D-CE64-5EF6-A1CC-B9F58574D08B}" dt="2026-09-19T19:46:07.556" v="3083" actId="1076"/>
          <ac:spMkLst>
            <pc:docMk/>
            <pc:sldMk cId="2959716212" sldId="302"/>
            <ac:spMk id="47" creationId="{2BBDE68A-6F18-0E46-0F56-11AD60BD6802}"/>
          </ac:spMkLst>
        </pc:spChg>
        <pc:spChg chg="mod">
          <ac:chgData name="Anastasija Mensikova (she/her)" userId="c0cb2b18-2af1-4b72-ab34-7e4fbc66df22" providerId="ADAL" clId="{CAD1C11D-CE64-5EF6-A1CC-B9F58574D08B}" dt="2026-09-19T19:46:07.556" v="3083" actId="1076"/>
          <ac:spMkLst>
            <pc:docMk/>
            <pc:sldMk cId="2959716212" sldId="302"/>
            <ac:spMk id="48" creationId="{E4D2FCF2-415C-9CE5-0E95-4381216363C1}"/>
          </ac:spMkLst>
        </pc:spChg>
        <pc:spChg chg="add mod">
          <ac:chgData name="Anastasija Mensikova (she/her)" userId="c0cb2b18-2af1-4b72-ab34-7e4fbc66df22" providerId="ADAL" clId="{CAD1C11D-CE64-5EF6-A1CC-B9F58574D08B}" dt="2026-09-19T19:46:11.792" v="3084" actId="1076"/>
          <ac:spMkLst>
            <pc:docMk/>
            <pc:sldMk cId="2959716212" sldId="302"/>
            <ac:spMk id="53" creationId="{29606716-175F-1A8C-1873-399FE3635871}"/>
          </ac:spMkLst>
        </pc:spChg>
        <pc:cxnChg chg="mod">
          <ac:chgData name="Anastasija Mensikova (she/her)" userId="c0cb2b18-2af1-4b72-ab34-7e4fbc66df22" providerId="ADAL" clId="{CAD1C11D-CE64-5EF6-A1CC-B9F58574D08B}" dt="2026-09-19T19:48:27.576" v="3095" actId="208"/>
          <ac:cxnSpMkLst>
            <pc:docMk/>
            <pc:sldMk cId="2959716212" sldId="302"/>
            <ac:cxnSpMk id="49" creationId="{8D305B66-B1E1-F43C-F325-E3A9E3DDEE1E}"/>
          </ac:cxnSpMkLst>
        </pc:cxnChg>
        <pc:cxnChg chg="mod">
          <ac:chgData name="Anastasija Mensikova (she/her)" userId="c0cb2b18-2af1-4b72-ab34-7e4fbc66df22" providerId="ADAL" clId="{CAD1C11D-CE64-5EF6-A1CC-B9F58574D08B}" dt="2026-09-19T19:48:27.576" v="3095" actId="208"/>
          <ac:cxnSpMkLst>
            <pc:docMk/>
            <pc:sldMk cId="2959716212" sldId="302"/>
            <ac:cxnSpMk id="50" creationId="{5A4782E8-78F8-67F7-2202-19746822810B}"/>
          </ac:cxnSpMkLst>
        </pc:cxnChg>
        <pc:cxnChg chg="mod">
          <ac:chgData name="Anastasija Mensikova (she/her)" userId="c0cb2b18-2af1-4b72-ab34-7e4fbc66df22" providerId="ADAL" clId="{CAD1C11D-CE64-5EF6-A1CC-B9F58574D08B}" dt="2026-09-19T19:48:27.576" v="3095" actId="208"/>
          <ac:cxnSpMkLst>
            <pc:docMk/>
            <pc:sldMk cId="2959716212" sldId="302"/>
            <ac:cxnSpMk id="51" creationId="{A9597BDA-A8E3-03CD-28F9-D50C4D5E7B7C}"/>
          </ac:cxnSpMkLst>
        </pc:cxnChg>
        <pc:cxnChg chg="add mod">
          <ac:chgData name="Anastasija Mensikova (she/her)" userId="c0cb2b18-2af1-4b72-ab34-7e4fbc66df22" providerId="ADAL" clId="{CAD1C11D-CE64-5EF6-A1CC-B9F58574D08B}" dt="2026-09-19T19:50:06.207" v="3105" actId="692"/>
          <ac:cxnSpMkLst>
            <pc:docMk/>
            <pc:sldMk cId="2959716212" sldId="302"/>
            <ac:cxnSpMk id="55" creationId="{F709811E-F569-F3D7-E8B3-6CCEF1C9BCF9}"/>
          </ac:cxnSpMkLst>
        </pc:cxnChg>
      </pc:sldChg>
      <pc:sldChg chg="delSp modSp add mod modTransition modAnim">
        <pc:chgData name="Anastasija Mensikova (she/her)" userId="c0cb2b18-2af1-4b72-ab34-7e4fbc66df22" providerId="ADAL" clId="{CAD1C11D-CE64-5EF6-A1CC-B9F58574D08B}" dt="2026-09-19T19:52:26.720" v="3116" actId="1076"/>
        <pc:sldMkLst>
          <pc:docMk/>
          <pc:sldMk cId="1295270732" sldId="303"/>
        </pc:sldMkLst>
        <pc:spChg chg="mod">
          <ac:chgData name="Anastasija Mensikova (she/her)" userId="c0cb2b18-2af1-4b72-ab34-7e4fbc66df22" providerId="ADAL" clId="{CAD1C11D-CE64-5EF6-A1CC-B9F58574D08B}" dt="2026-09-19T19:51:11.555" v="3107" actId="208"/>
          <ac:spMkLst>
            <pc:docMk/>
            <pc:sldMk cId="1295270732" sldId="303"/>
            <ac:spMk id="2" creationId="{A27E285B-94A2-9931-5A30-E308CE96D29A}"/>
          </ac:spMkLst>
        </pc:spChg>
        <pc:spChg chg="mod">
          <ac:chgData name="Anastasija Mensikova (she/her)" userId="c0cb2b18-2af1-4b72-ab34-7e4fbc66df22" providerId="ADAL" clId="{CAD1C11D-CE64-5EF6-A1CC-B9F58574D08B}" dt="2026-09-19T19:44:51.788" v="3076" actId="207"/>
          <ac:spMkLst>
            <pc:docMk/>
            <pc:sldMk cId="1295270732" sldId="303"/>
            <ac:spMk id="3" creationId="{9DB05F2A-E30E-74A0-23DD-610919F3A7B9}"/>
          </ac:spMkLst>
        </pc:spChg>
        <pc:spChg chg="mod">
          <ac:chgData name="Anastasija Mensikova (she/her)" userId="c0cb2b18-2af1-4b72-ab34-7e4fbc66df22" providerId="ADAL" clId="{CAD1C11D-CE64-5EF6-A1CC-B9F58574D08B}" dt="2026-09-19T19:46:50.563" v="3090" actId="1076"/>
          <ac:spMkLst>
            <pc:docMk/>
            <pc:sldMk cId="1295270732" sldId="303"/>
            <ac:spMk id="6" creationId="{6B4D9C8F-2F12-4264-52DB-AAB2C223733B}"/>
          </ac:spMkLst>
        </pc:spChg>
        <pc:spChg chg="mod">
          <ac:chgData name="Anastasija Mensikova (she/her)" userId="c0cb2b18-2af1-4b72-ab34-7e4fbc66df22" providerId="ADAL" clId="{CAD1C11D-CE64-5EF6-A1CC-B9F58574D08B}" dt="2026-09-19T19:46:54.826" v="3091" actId="403"/>
          <ac:spMkLst>
            <pc:docMk/>
            <pc:sldMk cId="1295270732" sldId="303"/>
            <ac:spMk id="8" creationId="{B8C075BA-6D67-0C27-E6E3-07DA1F1ABCAA}"/>
          </ac:spMkLst>
        </pc:spChg>
        <pc:spChg chg="mod">
          <ac:chgData name="Anastasija Mensikova (she/her)" userId="c0cb2b18-2af1-4b72-ab34-7e4fbc66df22" providerId="ADAL" clId="{CAD1C11D-CE64-5EF6-A1CC-B9F58574D08B}" dt="2026-09-19T19:46:46.674" v="3089" actId="1076"/>
          <ac:spMkLst>
            <pc:docMk/>
            <pc:sldMk cId="1295270732" sldId="303"/>
            <ac:spMk id="9" creationId="{5B293037-E343-DC5D-CCE5-5F94D8DAE7C5}"/>
          </ac:spMkLst>
        </pc:spChg>
        <pc:spChg chg="mod">
          <ac:chgData name="Anastasija Mensikova (she/her)" userId="c0cb2b18-2af1-4b72-ab34-7e4fbc66df22" providerId="ADAL" clId="{CAD1C11D-CE64-5EF6-A1CC-B9F58574D08B}" dt="2026-09-19T19:46:54.826" v="3091" actId="403"/>
          <ac:spMkLst>
            <pc:docMk/>
            <pc:sldMk cId="1295270732" sldId="303"/>
            <ac:spMk id="10" creationId="{EA1334A3-EA34-ED49-2E78-71BF8E06501B}"/>
          </ac:spMkLst>
        </pc:spChg>
        <pc:spChg chg="mod">
          <ac:chgData name="Anastasija Mensikova (she/her)" userId="c0cb2b18-2af1-4b72-ab34-7e4fbc66df22" providerId="ADAL" clId="{CAD1C11D-CE64-5EF6-A1CC-B9F58574D08B}" dt="2026-09-19T19:46:50.563" v="3090" actId="1076"/>
          <ac:spMkLst>
            <pc:docMk/>
            <pc:sldMk cId="1295270732" sldId="303"/>
            <ac:spMk id="11" creationId="{1355C229-5CBA-087B-075F-4C0E953D0C30}"/>
          </ac:spMkLst>
        </pc:spChg>
        <pc:spChg chg="mod">
          <ac:chgData name="Anastasija Mensikova (she/her)" userId="c0cb2b18-2af1-4b72-ab34-7e4fbc66df22" providerId="ADAL" clId="{CAD1C11D-CE64-5EF6-A1CC-B9F58574D08B}" dt="2026-09-19T19:46:46.674" v="3089" actId="1076"/>
          <ac:spMkLst>
            <pc:docMk/>
            <pc:sldMk cId="1295270732" sldId="303"/>
            <ac:spMk id="12" creationId="{4706C344-CB0F-0993-4E84-A50206298B5A}"/>
          </ac:spMkLst>
        </pc:spChg>
        <pc:spChg chg="mod">
          <ac:chgData name="Anastasija Mensikova (she/her)" userId="c0cb2b18-2af1-4b72-ab34-7e4fbc66df22" providerId="ADAL" clId="{CAD1C11D-CE64-5EF6-A1CC-B9F58574D08B}" dt="2026-09-19T19:51:11.555" v="3107" actId="208"/>
          <ac:spMkLst>
            <pc:docMk/>
            <pc:sldMk cId="1295270732" sldId="303"/>
            <ac:spMk id="13" creationId="{5D500B29-5A4C-D3A1-5FC6-01B8D2B9CA6F}"/>
          </ac:spMkLst>
        </pc:spChg>
        <pc:spChg chg="mod">
          <ac:chgData name="Anastasija Mensikova (she/her)" userId="c0cb2b18-2af1-4b72-ab34-7e4fbc66df22" providerId="ADAL" clId="{CAD1C11D-CE64-5EF6-A1CC-B9F58574D08B}" dt="2026-09-19T19:44:51.788" v="3076" actId="207"/>
          <ac:spMkLst>
            <pc:docMk/>
            <pc:sldMk cId="1295270732" sldId="303"/>
            <ac:spMk id="14" creationId="{0AF52CCC-77DA-D3E2-0366-52FD8345FE9F}"/>
          </ac:spMkLst>
        </pc:spChg>
        <pc:spChg chg="mod">
          <ac:chgData name="Anastasija Mensikova (she/her)" userId="c0cb2b18-2af1-4b72-ab34-7e4fbc66df22" providerId="ADAL" clId="{CAD1C11D-CE64-5EF6-A1CC-B9F58574D08B}" dt="2026-09-19T19:46:46.674" v="3089" actId="1076"/>
          <ac:spMkLst>
            <pc:docMk/>
            <pc:sldMk cId="1295270732" sldId="303"/>
            <ac:spMk id="15" creationId="{671DAA28-9BD4-A5B0-D431-E33D63E827A6}"/>
          </ac:spMkLst>
        </pc:spChg>
        <pc:spChg chg="mod">
          <ac:chgData name="Anastasija Mensikova (she/her)" userId="c0cb2b18-2af1-4b72-ab34-7e4fbc66df22" providerId="ADAL" clId="{CAD1C11D-CE64-5EF6-A1CC-B9F58574D08B}" dt="2026-09-19T19:46:46.674" v="3089" actId="1076"/>
          <ac:spMkLst>
            <pc:docMk/>
            <pc:sldMk cId="1295270732" sldId="303"/>
            <ac:spMk id="16" creationId="{421D668A-D48D-02CA-53FF-ADF165332094}"/>
          </ac:spMkLst>
        </pc:spChg>
        <pc:spChg chg="mod">
          <ac:chgData name="Anastasija Mensikova (she/her)" userId="c0cb2b18-2af1-4b72-ab34-7e4fbc66df22" providerId="ADAL" clId="{CAD1C11D-CE64-5EF6-A1CC-B9F58574D08B}" dt="2026-09-19T19:51:11.555" v="3107" actId="208"/>
          <ac:spMkLst>
            <pc:docMk/>
            <pc:sldMk cId="1295270732" sldId="303"/>
            <ac:spMk id="17" creationId="{1EC14CEC-D41F-6C8F-680D-685CFF7676E5}"/>
          </ac:spMkLst>
        </pc:spChg>
        <pc:spChg chg="mod">
          <ac:chgData name="Anastasija Mensikova (she/her)" userId="c0cb2b18-2af1-4b72-ab34-7e4fbc66df22" providerId="ADAL" clId="{CAD1C11D-CE64-5EF6-A1CC-B9F58574D08B}" dt="2026-09-19T19:44:51.788" v="3076" actId="207"/>
          <ac:spMkLst>
            <pc:docMk/>
            <pc:sldMk cId="1295270732" sldId="303"/>
            <ac:spMk id="18" creationId="{C53AD75A-C2F1-A45A-55E6-1951325857B9}"/>
          </ac:spMkLst>
        </pc:spChg>
        <pc:spChg chg="mod">
          <ac:chgData name="Anastasija Mensikova (she/her)" userId="c0cb2b18-2af1-4b72-ab34-7e4fbc66df22" providerId="ADAL" clId="{CAD1C11D-CE64-5EF6-A1CC-B9F58574D08B}" dt="2026-09-19T19:46:46.674" v="3089" actId="1076"/>
          <ac:spMkLst>
            <pc:docMk/>
            <pc:sldMk cId="1295270732" sldId="303"/>
            <ac:spMk id="19" creationId="{A67A1FBA-4E4B-7498-554D-B0D86D7C73F3}"/>
          </ac:spMkLst>
        </pc:spChg>
        <pc:spChg chg="mod">
          <ac:chgData name="Anastasija Mensikova (she/her)" userId="c0cb2b18-2af1-4b72-ab34-7e4fbc66df22" providerId="ADAL" clId="{CAD1C11D-CE64-5EF6-A1CC-B9F58574D08B}" dt="2026-09-19T19:46:46.674" v="3089" actId="1076"/>
          <ac:spMkLst>
            <pc:docMk/>
            <pc:sldMk cId="1295270732" sldId="303"/>
            <ac:spMk id="20" creationId="{86FA2DCC-79E5-49DF-F91A-4AF1E3FC7161}"/>
          </ac:spMkLst>
        </pc:spChg>
        <pc:spChg chg="mod">
          <ac:chgData name="Anastasija Mensikova (she/her)" userId="c0cb2b18-2af1-4b72-ab34-7e4fbc66df22" providerId="ADAL" clId="{CAD1C11D-CE64-5EF6-A1CC-B9F58574D08B}" dt="2026-09-19T19:51:11.555" v="3107" actId="208"/>
          <ac:spMkLst>
            <pc:docMk/>
            <pc:sldMk cId="1295270732" sldId="303"/>
            <ac:spMk id="21" creationId="{B7E691E3-423A-0AA9-084F-C7532111A51A}"/>
          </ac:spMkLst>
        </pc:spChg>
        <pc:spChg chg="mod">
          <ac:chgData name="Anastasija Mensikova (she/her)" userId="c0cb2b18-2af1-4b72-ab34-7e4fbc66df22" providerId="ADAL" clId="{CAD1C11D-CE64-5EF6-A1CC-B9F58574D08B}" dt="2026-09-19T19:46:46.674" v="3089" actId="1076"/>
          <ac:spMkLst>
            <pc:docMk/>
            <pc:sldMk cId="1295270732" sldId="303"/>
            <ac:spMk id="23" creationId="{D05785B4-A360-7907-7C32-5F8DA1632F79}"/>
          </ac:spMkLst>
        </pc:spChg>
        <pc:spChg chg="mod">
          <ac:chgData name="Anastasija Mensikova (she/her)" userId="c0cb2b18-2af1-4b72-ab34-7e4fbc66df22" providerId="ADAL" clId="{CAD1C11D-CE64-5EF6-A1CC-B9F58574D08B}" dt="2026-09-19T19:46:46.674" v="3089" actId="1076"/>
          <ac:spMkLst>
            <pc:docMk/>
            <pc:sldMk cId="1295270732" sldId="303"/>
            <ac:spMk id="24" creationId="{CB71847B-A4D9-D7EF-6A75-EEEE4C61AE0C}"/>
          </ac:spMkLst>
        </pc:spChg>
        <pc:spChg chg="mod">
          <ac:chgData name="Anastasija Mensikova (she/her)" userId="c0cb2b18-2af1-4b72-ab34-7e4fbc66df22" providerId="ADAL" clId="{CAD1C11D-CE64-5EF6-A1CC-B9F58574D08B}" dt="2026-09-19T19:51:11.555" v="3107" actId="208"/>
          <ac:spMkLst>
            <pc:docMk/>
            <pc:sldMk cId="1295270732" sldId="303"/>
            <ac:spMk id="25" creationId="{3F2E5586-B5A0-39FD-9517-FD6FD87B87F2}"/>
          </ac:spMkLst>
        </pc:spChg>
        <pc:spChg chg="mod">
          <ac:chgData name="Anastasija Mensikova (she/her)" userId="c0cb2b18-2af1-4b72-ab34-7e4fbc66df22" providerId="ADAL" clId="{CAD1C11D-CE64-5EF6-A1CC-B9F58574D08B}" dt="2026-09-19T19:44:51.788" v="3076" actId="207"/>
          <ac:spMkLst>
            <pc:docMk/>
            <pc:sldMk cId="1295270732" sldId="303"/>
            <ac:spMk id="26" creationId="{D6CF9E73-6FF9-ACE0-6BA9-4792301DE4A7}"/>
          </ac:spMkLst>
        </pc:spChg>
        <pc:spChg chg="mod">
          <ac:chgData name="Anastasija Mensikova (she/her)" userId="c0cb2b18-2af1-4b72-ab34-7e4fbc66df22" providerId="ADAL" clId="{CAD1C11D-CE64-5EF6-A1CC-B9F58574D08B}" dt="2026-09-19T19:46:46.674" v="3089" actId="1076"/>
          <ac:spMkLst>
            <pc:docMk/>
            <pc:sldMk cId="1295270732" sldId="303"/>
            <ac:spMk id="27" creationId="{2491E437-4E09-1CA4-CA17-11FD675108AE}"/>
          </ac:spMkLst>
        </pc:spChg>
        <pc:spChg chg="mod">
          <ac:chgData name="Anastasija Mensikova (she/her)" userId="c0cb2b18-2af1-4b72-ab34-7e4fbc66df22" providerId="ADAL" clId="{CAD1C11D-CE64-5EF6-A1CC-B9F58574D08B}" dt="2026-09-19T19:46:46.674" v="3089" actId="1076"/>
          <ac:spMkLst>
            <pc:docMk/>
            <pc:sldMk cId="1295270732" sldId="303"/>
            <ac:spMk id="28" creationId="{D20A8979-E950-1F4E-A60A-49F3F9E39437}"/>
          </ac:spMkLst>
        </pc:spChg>
        <pc:spChg chg="mod">
          <ac:chgData name="Anastasija Mensikova (she/her)" userId="c0cb2b18-2af1-4b72-ab34-7e4fbc66df22" providerId="ADAL" clId="{CAD1C11D-CE64-5EF6-A1CC-B9F58574D08B}" dt="2026-09-19T19:46:54.826" v="3091" actId="403"/>
          <ac:spMkLst>
            <pc:docMk/>
            <pc:sldMk cId="1295270732" sldId="303"/>
            <ac:spMk id="31" creationId="{1BF1304D-615E-8B3F-C51E-BB82AF97A540}"/>
          </ac:spMkLst>
        </pc:spChg>
        <pc:spChg chg="mod">
          <ac:chgData name="Anastasija Mensikova (she/her)" userId="c0cb2b18-2af1-4b72-ab34-7e4fbc66df22" providerId="ADAL" clId="{CAD1C11D-CE64-5EF6-A1CC-B9F58574D08B}" dt="2026-09-19T19:46:54.826" v="3091" actId="403"/>
          <ac:spMkLst>
            <pc:docMk/>
            <pc:sldMk cId="1295270732" sldId="303"/>
            <ac:spMk id="33" creationId="{4C1475CB-A47D-C2E5-EED9-9917805FB98C}"/>
          </ac:spMkLst>
        </pc:spChg>
        <pc:spChg chg="mod">
          <ac:chgData name="Anastasija Mensikova (she/her)" userId="c0cb2b18-2af1-4b72-ab34-7e4fbc66df22" providerId="ADAL" clId="{CAD1C11D-CE64-5EF6-A1CC-B9F58574D08B}" dt="2026-09-19T19:46:50.563" v="3090" actId="1076"/>
          <ac:spMkLst>
            <pc:docMk/>
            <pc:sldMk cId="1295270732" sldId="303"/>
            <ac:spMk id="34" creationId="{7A739366-49FB-A35F-2D66-F540DC1FCABA}"/>
          </ac:spMkLst>
        </pc:spChg>
        <pc:spChg chg="mod">
          <ac:chgData name="Anastasija Mensikova (she/her)" userId="c0cb2b18-2af1-4b72-ab34-7e4fbc66df22" providerId="ADAL" clId="{CAD1C11D-CE64-5EF6-A1CC-B9F58574D08B}" dt="2026-09-19T19:46:54.826" v="3091" actId="403"/>
          <ac:spMkLst>
            <pc:docMk/>
            <pc:sldMk cId="1295270732" sldId="303"/>
            <ac:spMk id="41" creationId="{979F97B2-6319-04F6-9F1A-C2DC5017CA7A}"/>
          </ac:spMkLst>
        </pc:spChg>
        <pc:spChg chg="mod">
          <ac:chgData name="Anastasija Mensikova (she/her)" userId="c0cb2b18-2af1-4b72-ab34-7e4fbc66df22" providerId="ADAL" clId="{CAD1C11D-CE64-5EF6-A1CC-B9F58574D08B}" dt="2026-09-19T19:52:26.720" v="3116" actId="1076"/>
          <ac:spMkLst>
            <pc:docMk/>
            <pc:sldMk cId="1295270732" sldId="303"/>
            <ac:spMk id="42" creationId="{F33281B6-24DD-28DB-88E4-56EFFFF44973}"/>
          </ac:spMkLst>
        </pc:spChg>
        <pc:spChg chg="mod">
          <ac:chgData name="Anastasija Mensikova (she/her)" userId="c0cb2b18-2af1-4b72-ab34-7e4fbc66df22" providerId="ADAL" clId="{CAD1C11D-CE64-5EF6-A1CC-B9F58574D08B}" dt="2026-09-19T19:46:50.563" v="3090" actId="1076"/>
          <ac:spMkLst>
            <pc:docMk/>
            <pc:sldMk cId="1295270732" sldId="303"/>
            <ac:spMk id="46" creationId="{6AF0CDA4-AE59-BDE6-B7BB-AFE0598E1760}"/>
          </ac:spMkLst>
        </pc:spChg>
        <pc:spChg chg="mod">
          <ac:chgData name="Anastasija Mensikova (she/her)" userId="c0cb2b18-2af1-4b72-ab34-7e4fbc66df22" providerId="ADAL" clId="{CAD1C11D-CE64-5EF6-A1CC-B9F58574D08B}" dt="2026-09-19T19:46:54.826" v="3091" actId="403"/>
          <ac:spMkLst>
            <pc:docMk/>
            <pc:sldMk cId="1295270732" sldId="303"/>
            <ac:spMk id="47" creationId="{E8DFDB2D-D078-9663-3397-ECA8D4052DBD}"/>
          </ac:spMkLst>
        </pc:spChg>
        <pc:spChg chg="mod">
          <ac:chgData name="Anastasija Mensikova (she/her)" userId="c0cb2b18-2af1-4b72-ab34-7e4fbc66df22" providerId="ADAL" clId="{CAD1C11D-CE64-5EF6-A1CC-B9F58574D08B}" dt="2026-09-19T19:52:08.308" v="3113" actId="1076"/>
          <ac:spMkLst>
            <pc:docMk/>
            <pc:sldMk cId="1295270732" sldId="303"/>
            <ac:spMk id="48" creationId="{190CD5B9-EB38-A914-B674-D561BFF89EC3}"/>
          </ac:spMkLst>
        </pc:spChg>
        <pc:spChg chg="mod">
          <ac:chgData name="Anastasija Mensikova (she/her)" userId="c0cb2b18-2af1-4b72-ab34-7e4fbc66df22" providerId="ADAL" clId="{CAD1C11D-CE64-5EF6-A1CC-B9F58574D08B}" dt="2026-09-19T19:46:50.563" v="3090" actId="1076"/>
          <ac:spMkLst>
            <pc:docMk/>
            <pc:sldMk cId="1295270732" sldId="303"/>
            <ac:spMk id="53" creationId="{F126FA0A-FF85-E443-217A-4D70B8215D0D}"/>
          </ac:spMkLst>
        </pc:spChg>
        <pc:cxnChg chg="mod">
          <ac:chgData name="Anastasija Mensikova (she/her)" userId="c0cb2b18-2af1-4b72-ab34-7e4fbc66df22" providerId="ADAL" clId="{CAD1C11D-CE64-5EF6-A1CC-B9F58574D08B}" dt="2026-09-19T19:51:11.555" v="3107" actId="208"/>
          <ac:cxnSpMkLst>
            <pc:docMk/>
            <pc:sldMk cId="1295270732" sldId="303"/>
            <ac:cxnSpMk id="29" creationId="{88D9A87B-4035-F033-79C4-81B35DD25D32}"/>
          </ac:cxnSpMkLst>
        </pc:cxnChg>
        <pc:cxnChg chg="mod">
          <ac:chgData name="Anastasija Mensikova (she/her)" userId="c0cb2b18-2af1-4b72-ab34-7e4fbc66df22" providerId="ADAL" clId="{CAD1C11D-CE64-5EF6-A1CC-B9F58574D08B}" dt="2026-09-19T19:51:11.555" v="3107" actId="208"/>
          <ac:cxnSpMkLst>
            <pc:docMk/>
            <pc:sldMk cId="1295270732" sldId="303"/>
            <ac:cxnSpMk id="32" creationId="{BB9F3C98-2085-FBDE-E45F-C689277DB4E2}"/>
          </ac:cxnSpMkLst>
        </pc:cxnChg>
        <pc:cxnChg chg="mod">
          <ac:chgData name="Anastasija Mensikova (she/her)" userId="c0cb2b18-2af1-4b72-ab34-7e4fbc66df22" providerId="ADAL" clId="{CAD1C11D-CE64-5EF6-A1CC-B9F58574D08B}" dt="2026-09-19T19:51:11.555" v="3107" actId="208"/>
          <ac:cxnSpMkLst>
            <pc:docMk/>
            <pc:sldMk cId="1295270732" sldId="303"/>
            <ac:cxnSpMk id="35" creationId="{C1435B8D-79FF-3892-E508-E4D71121BF59}"/>
          </ac:cxnSpMkLst>
        </pc:cxnChg>
        <pc:cxnChg chg="mod">
          <ac:chgData name="Anastasija Mensikova (she/her)" userId="c0cb2b18-2af1-4b72-ab34-7e4fbc66df22" providerId="ADAL" clId="{CAD1C11D-CE64-5EF6-A1CC-B9F58574D08B}" dt="2026-09-19T19:51:11.555" v="3107" actId="208"/>
          <ac:cxnSpMkLst>
            <pc:docMk/>
            <pc:sldMk cId="1295270732" sldId="303"/>
            <ac:cxnSpMk id="44" creationId="{B0549BBB-9BAF-F69F-C532-3C5E8B8DDA1B}"/>
          </ac:cxnSpMkLst>
        </pc:cxnChg>
        <pc:cxnChg chg="mod">
          <ac:chgData name="Anastasija Mensikova (she/her)" userId="c0cb2b18-2af1-4b72-ab34-7e4fbc66df22" providerId="ADAL" clId="{CAD1C11D-CE64-5EF6-A1CC-B9F58574D08B}" dt="2026-09-19T19:50:01.238" v="3104" actId="692"/>
          <ac:cxnSpMkLst>
            <pc:docMk/>
            <pc:sldMk cId="1295270732" sldId="303"/>
            <ac:cxnSpMk id="55" creationId="{8A52CA9B-2B56-65A4-D3CE-67D4318D970E}"/>
          </ac:cxnSpMkLst>
        </pc:cxnChg>
      </pc:sldChg>
      <pc:sldChg chg="addSp delSp modSp add mod modAnim">
        <pc:chgData name="Anastasija Mensikova (she/her)" userId="c0cb2b18-2af1-4b72-ab34-7e4fbc66df22" providerId="ADAL" clId="{CAD1C11D-CE64-5EF6-A1CC-B9F58574D08B}" dt="2026-09-19T19:57:47.543" v="3168"/>
        <pc:sldMkLst>
          <pc:docMk/>
          <pc:sldMk cId="2842976732" sldId="304"/>
        </pc:sldMkLst>
        <pc:spChg chg="mod">
          <ac:chgData name="Anastasija Mensikova (she/her)" userId="c0cb2b18-2af1-4b72-ab34-7e4fbc66df22" providerId="ADAL" clId="{CAD1C11D-CE64-5EF6-A1CC-B9F58574D08B}" dt="2026-09-19T19:54:37.258" v="3133" actId="1076"/>
          <ac:spMkLst>
            <pc:docMk/>
            <pc:sldMk cId="2842976732" sldId="304"/>
            <ac:spMk id="12" creationId="{D1491FCE-8697-AA9C-854F-35E4E2C8E4C0}"/>
          </ac:spMkLst>
        </pc:spChg>
        <pc:spChg chg="mod">
          <ac:chgData name="Anastasija Mensikova (she/her)" userId="c0cb2b18-2af1-4b72-ab34-7e4fbc66df22" providerId="ADAL" clId="{CAD1C11D-CE64-5EF6-A1CC-B9F58574D08B}" dt="2026-09-19T19:54:20.110" v="3126" actId="14100"/>
          <ac:spMkLst>
            <pc:docMk/>
            <pc:sldMk cId="2842976732" sldId="304"/>
            <ac:spMk id="17" creationId="{012E4E38-89FB-0650-C13B-6D0FC6DD881C}"/>
          </ac:spMkLst>
        </pc:spChg>
        <pc:spChg chg="mod">
          <ac:chgData name="Anastasija Mensikova (she/her)" userId="c0cb2b18-2af1-4b72-ab34-7e4fbc66df22" providerId="ADAL" clId="{CAD1C11D-CE64-5EF6-A1CC-B9F58574D08B}" dt="2026-09-19T19:54:15.362" v="3125" actId="20577"/>
          <ac:spMkLst>
            <pc:docMk/>
            <pc:sldMk cId="2842976732" sldId="304"/>
            <ac:spMk id="18" creationId="{A002FF1F-32C0-BE38-4E8B-2356FE4E771D}"/>
          </ac:spMkLst>
        </pc:spChg>
        <pc:spChg chg="mod">
          <ac:chgData name="Anastasija Mensikova (she/her)" userId="c0cb2b18-2af1-4b72-ab34-7e4fbc66df22" providerId="ADAL" clId="{CAD1C11D-CE64-5EF6-A1CC-B9F58574D08B}" dt="2026-09-19T19:54:47.982" v="3135" actId="1076"/>
          <ac:spMkLst>
            <pc:docMk/>
            <pc:sldMk cId="2842976732" sldId="304"/>
            <ac:spMk id="20" creationId="{81264307-A231-EC75-3EFD-56F575BD9159}"/>
          </ac:spMkLst>
        </pc:spChg>
        <pc:spChg chg="mod">
          <ac:chgData name="Anastasija Mensikova (she/her)" userId="c0cb2b18-2af1-4b72-ab34-7e4fbc66df22" providerId="ADAL" clId="{CAD1C11D-CE64-5EF6-A1CC-B9F58574D08B}" dt="2026-09-19T19:54:37.258" v="3133" actId="1076"/>
          <ac:spMkLst>
            <pc:docMk/>
            <pc:sldMk cId="2842976732" sldId="304"/>
            <ac:spMk id="21" creationId="{83CF5524-6E82-1342-CD3A-B37AA686A362}"/>
          </ac:spMkLst>
        </pc:spChg>
        <pc:spChg chg="mod">
          <ac:chgData name="Anastasija Mensikova (she/her)" userId="c0cb2b18-2af1-4b72-ab34-7e4fbc66df22" providerId="ADAL" clId="{CAD1C11D-CE64-5EF6-A1CC-B9F58574D08B}" dt="2026-09-19T19:54:47.982" v="3135" actId="1076"/>
          <ac:spMkLst>
            <pc:docMk/>
            <pc:sldMk cId="2842976732" sldId="304"/>
            <ac:spMk id="24" creationId="{8F02D29F-542B-423F-5FE9-F796BC18F88A}"/>
          </ac:spMkLst>
        </pc:spChg>
        <pc:spChg chg="mod">
          <ac:chgData name="Anastasija Mensikova (she/her)" userId="c0cb2b18-2af1-4b72-ab34-7e4fbc66df22" providerId="ADAL" clId="{CAD1C11D-CE64-5EF6-A1CC-B9F58574D08B}" dt="2026-09-19T19:54:28.367" v="3130" actId="1076"/>
          <ac:spMkLst>
            <pc:docMk/>
            <pc:sldMk cId="2842976732" sldId="304"/>
            <ac:spMk id="27" creationId="{675A042C-2242-0A2C-8C24-A4CC0F8BB6FC}"/>
          </ac:spMkLst>
        </pc:spChg>
        <pc:spChg chg="mod">
          <ac:chgData name="Anastasija Mensikova (she/her)" userId="c0cb2b18-2af1-4b72-ab34-7e4fbc66df22" providerId="ADAL" clId="{CAD1C11D-CE64-5EF6-A1CC-B9F58574D08B}" dt="2026-09-19T19:54:28.367" v="3130" actId="1076"/>
          <ac:spMkLst>
            <pc:docMk/>
            <pc:sldMk cId="2842976732" sldId="304"/>
            <ac:spMk id="28" creationId="{FCBC5ED5-CB33-B8D9-4628-4D2A41076960}"/>
          </ac:spMkLst>
        </pc:spChg>
        <pc:spChg chg="mod">
          <ac:chgData name="Anastasija Mensikova (she/her)" userId="c0cb2b18-2af1-4b72-ab34-7e4fbc66df22" providerId="ADAL" clId="{CAD1C11D-CE64-5EF6-A1CC-B9F58574D08B}" dt="2026-09-19T19:54:28.367" v="3130" actId="1076"/>
          <ac:spMkLst>
            <pc:docMk/>
            <pc:sldMk cId="2842976732" sldId="304"/>
            <ac:spMk id="29" creationId="{338964D2-B929-5A7C-0804-B2A6F1FD33F6}"/>
          </ac:spMkLst>
        </pc:spChg>
        <pc:spChg chg="mod">
          <ac:chgData name="Anastasija Mensikova (she/her)" userId="c0cb2b18-2af1-4b72-ab34-7e4fbc66df22" providerId="ADAL" clId="{CAD1C11D-CE64-5EF6-A1CC-B9F58574D08B}" dt="2026-09-19T19:54:28.367" v="3130" actId="1076"/>
          <ac:spMkLst>
            <pc:docMk/>
            <pc:sldMk cId="2842976732" sldId="304"/>
            <ac:spMk id="30" creationId="{0A5F5917-1750-E469-89C4-3FF950D7941B}"/>
          </ac:spMkLst>
        </pc:spChg>
        <pc:spChg chg="mod">
          <ac:chgData name="Anastasija Mensikova (she/her)" userId="c0cb2b18-2af1-4b72-ab34-7e4fbc66df22" providerId="ADAL" clId="{CAD1C11D-CE64-5EF6-A1CC-B9F58574D08B}" dt="2026-09-19T19:54:28.367" v="3130" actId="1076"/>
          <ac:spMkLst>
            <pc:docMk/>
            <pc:sldMk cId="2842976732" sldId="304"/>
            <ac:spMk id="31" creationId="{F6C84817-628B-77EB-09F5-3D5BE4C20A9E}"/>
          </ac:spMkLst>
        </pc:spChg>
        <pc:spChg chg="mod">
          <ac:chgData name="Anastasija Mensikova (she/her)" userId="c0cb2b18-2af1-4b72-ab34-7e4fbc66df22" providerId="ADAL" clId="{CAD1C11D-CE64-5EF6-A1CC-B9F58574D08B}" dt="2026-09-19T19:54:28.367" v="3130" actId="1076"/>
          <ac:spMkLst>
            <pc:docMk/>
            <pc:sldMk cId="2842976732" sldId="304"/>
            <ac:spMk id="32" creationId="{7A6804B1-1A69-8A54-7DEC-A97A35C45A0A}"/>
          </ac:spMkLst>
        </pc:spChg>
        <pc:spChg chg="mod">
          <ac:chgData name="Anastasija Mensikova (she/her)" userId="c0cb2b18-2af1-4b72-ab34-7e4fbc66df22" providerId="ADAL" clId="{CAD1C11D-CE64-5EF6-A1CC-B9F58574D08B}" dt="2026-09-19T19:54:28.367" v="3130" actId="1076"/>
          <ac:spMkLst>
            <pc:docMk/>
            <pc:sldMk cId="2842976732" sldId="304"/>
            <ac:spMk id="33" creationId="{9267FAEE-B570-9F27-10EF-1A8B265BE926}"/>
          </ac:spMkLst>
        </pc:spChg>
        <pc:spChg chg="mod">
          <ac:chgData name="Anastasija Mensikova (she/her)" userId="c0cb2b18-2af1-4b72-ab34-7e4fbc66df22" providerId="ADAL" clId="{CAD1C11D-CE64-5EF6-A1CC-B9F58574D08B}" dt="2026-09-19T19:54:28.367" v="3130" actId="1076"/>
          <ac:spMkLst>
            <pc:docMk/>
            <pc:sldMk cId="2842976732" sldId="304"/>
            <ac:spMk id="34" creationId="{9181637B-B9CA-8E1A-B673-5600C170B6D0}"/>
          </ac:spMkLst>
        </pc:spChg>
        <pc:spChg chg="mod">
          <ac:chgData name="Anastasija Mensikova (she/her)" userId="c0cb2b18-2af1-4b72-ab34-7e4fbc66df22" providerId="ADAL" clId="{CAD1C11D-CE64-5EF6-A1CC-B9F58574D08B}" dt="2026-09-19T19:54:41.489" v="3134" actId="1076"/>
          <ac:spMkLst>
            <pc:docMk/>
            <pc:sldMk cId="2842976732" sldId="304"/>
            <ac:spMk id="51" creationId="{882CD8AD-A780-6CB8-4A93-223AEDCD1C8F}"/>
          </ac:spMkLst>
        </pc:spChg>
        <pc:spChg chg="mod">
          <ac:chgData name="Anastasija Mensikova (she/her)" userId="c0cb2b18-2af1-4b72-ab34-7e4fbc66df22" providerId="ADAL" clId="{CAD1C11D-CE64-5EF6-A1CC-B9F58574D08B}" dt="2026-09-19T19:54:41.489" v="3134" actId="1076"/>
          <ac:spMkLst>
            <pc:docMk/>
            <pc:sldMk cId="2842976732" sldId="304"/>
            <ac:spMk id="52" creationId="{EB279D4F-96F4-4344-39FD-7AF1B79187E7}"/>
          </ac:spMkLst>
        </pc:spChg>
        <pc:cxnChg chg="add mod">
          <ac:chgData name="Anastasija Mensikova (she/her)" userId="c0cb2b18-2af1-4b72-ab34-7e4fbc66df22" providerId="ADAL" clId="{CAD1C11D-CE64-5EF6-A1CC-B9F58574D08B}" dt="2026-09-19T19:55:20.796" v="3149" actId="692"/>
          <ac:cxnSpMkLst>
            <pc:docMk/>
            <pc:sldMk cId="2842976732" sldId="304"/>
            <ac:cxnSpMk id="14" creationId="{93B743D8-A68E-117F-7A8C-F407B0840D90}"/>
          </ac:cxnSpMkLst>
        </pc:cxnChg>
        <pc:cxnChg chg="add mod">
          <ac:chgData name="Anastasija Mensikova (she/her)" userId="c0cb2b18-2af1-4b72-ab34-7e4fbc66df22" providerId="ADAL" clId="{CAD1C11D-CE64-5EF6-A1CC-B9F58574D08B}" dt="2026-09-19T19:56:04.982" v="3156" actId="1076"/>
          <ac:cxnSpMkLst>
            <pc:docMk/>
            <pc:sldMk cId="2842976732" sldId="304"/>
            <ac:cxnSpMk id="43" creationId="{85B8F687-785B-1007-4AB9-D5438E059103}"/>
          </ac:cxnSpMkLst>
        </pc:cxnChg>
        <pc:cxnChg chg="add mod">
          <ac:chgData name="Anastasija Mensikova (she/her)" userId="c0cb2b18-2af1-4b72-ab34-7e4fbc66df22" providerId="ADAL" clId="{CAD1C11D-CE64-5EF6-A1CC-B9F58574D08B}" dt="2026-09-19T19:56:08.991" v="3158" actId="1076"/>
          <ac:cxnSpMkLst>
            <pc:docMk/>
            <pc:sldMk cId="2842976732" sldId="304"/>
            <ac:cxnSpMk id="44" creationId="{FE805807-A669-23AD-8695-3B8783D0F7B4}"/>
          </ac:cxnSpMkLst>
        </pc:cxnChg>
        <pc:cxnChg chg="mod">
          <ac:chgData name="Anastasija Mensikova (she/her)" userId="c0cb2b18-2af1-4b72-ab34-7e4fbc66df22" providerId="ADAL" clId="{CAD1C11D-CE64-5EF6-A1CC-B9F58574D08B}" dt="2026-09-19T19:54:58.135" v="3137" actId="14100"/>
          <ac:cxnSpMkLst>
            <pc:docMk/>
            <pc:sldMk cId="2842976732" sldId="304"/>
            <ac:cxnSpMk id="53" creationId="{71A65879-C1FE-61E6-D706-BE0254FFE640}"/>
          </ac:cxnSpMkLst>
        </pc:cxnChg>
        <pc:cxnChg chg="mod">
          <ac:chgData name="Anastasija Mensikova (she/her)" userId="c0cb2b18-2af1-4b72-ab34-7e4fbc66df22" providerId="ADAL" clId="{CAD1C11D-CE64-5EF6-A1CC-B9F58574D08B}" dt="2026-09-19T19:54:51.227" v="3136" actId="14100"/>
          <ac:cxnSpMkLst>
            <pc:docMk/>
            <pc:sldMk cId="2842976732" sldId="304"/>
            <ac:cxnSpMk id="57" creationId="{E237549F-A448-8446-72BC-EB0271368DBB}"/>
          </ac:cxnSpMkLst>
        </pc:cxnChg>
        <pc:cxnChg chg="mod">
          <ac:chgData name="Anastasija Mensikova (she/her)" userId="c0cb2b18-2af1-4b72-ab34-7e4fbc66df22" providerId="ADAL" clId="{CAD1C11D-CE64-5EF6-A1CC-B9F58574D08B}" dt="2026-09-19T19:54:28.367" v="3130" actId="1076"/>
          <ac:cxnSpMkLst>
            <pc:docMk/>
            <pc:sldMk cId="2842976732" sldId="304"/>
            <ac:cxnSpMk id="63" creationId="{A5757085-707C-93B5-D654-78944CAA2A5C}"/>
          </ac:cxnSpMkLst>
        </pc:cxnChg>
        <pc:cxnChg chg="mod">
          <ac:chgData name="Anastasija Mensikova (she/her)" userId="c0cb2b18-2af1-4b72-ab34-7e4fbc66df22" providerId="ADAL" clId="{CAD1C11D-CE64-5EF6-A1CC-B9F58574D08B}" dt="2026-09-19T19:54:28.367" v="3130" actId="1076"/>
          <ac:cxnSpMkLst>
            <pc:docMk/>
            <pc:sldMk cId="2842976732" sldId="304"/>
            <ac:cxnSpMk id="64" creationId="{F8AC2111-F001-A0CE-C41B-4ADCDB7E0FC2}"/>
          </ac:cxnSpMkLst>
        </pc:cxnChg>
        <pc:cxnChg chg="mod">
          <ac:chgData name="Anastasija Mensikova (she/her)" userId="c0cb2b18-2af1-4b72-ab34-7e4fbc66df22" providerId="ADAL" clId="{CAD1C11D-CE64-5EF6-A1CC-B9F58574D08B}" dt="2026-09-19T19:54:41.489" v="3134" actId="1076"/>
          <ac:cxnSpMkLst>
            <pc:docMk/>
            <pc:sldMk cId="2842976732" sldId="304"/>
            <ac:cxnSpMk id="75" creationId="{25CFB492-9E6D-3E41-325B-7F3A5056B382}"/>
          </ac:cxnSpMkLst>
        </pc:cxnChg>
      </pc:sldChg>
      <pc:sldChg chg="addSp delSp modSp add mod delAnim">
        <pc:chgData name="Anastasija Mensikova (she/her)" userId="c0cb2b18-2af1-4b72-ab34-7e4fbc66df22" providerId="ADAL" clId="{CAD1C11D-CE64-5EF6-A1CC-B9F58574D08B}" dt="2026-09-21T16:43:45.612" v="3248" actId="1076"/>
        <pc:sldMkLst>
          <pc:docMk/>
          <pc:sldMk cId="3337810450" sldId="305"/>
        </pc:sldMkLst>
        <pc:picChg chg="add mod">
          <ac:chgData name="Anastasija Mensikova (she/her)" userId="c0cb2b18-2af1-4b72-ab34-7e4fbc66df22" providerId="ADAL" clId="{CAD1C11D-CE64-5EF6-A1CC-B9F58574D08B}" dt="2026-09-21T16:43:45.612" v="3248" actId="1076"/>
          <ac:picMkLst>
            <pc:docMk/>
            <pc:sldMk cId="3337810450" sldId="305"/>
            <ac:picMk id="9" creationId="{059E2F82-5DAB-557D-477F-53D4E28C2A4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36EA86-2EE4-4858-B0F3-E47415D4A19D}" type="datetimeFigureOut">
              <a:rPr lang="en-US" smtClean="0"/>
              <a:t>9/23/26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7B8032-C494-4694-9C60-A12A4135C1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612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B8032-C494-4694-9C60-A12A4135C13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28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30 seconds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B8032-C494-4694-9C60-A12A4135C13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9013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E8AE9A-FDF9-FD0F-C7C1-9C25560047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689A54-7829-3EA0-2782-D7179392C0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C2A34C-2B88-8863-9706-F391CDAC5C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30 seconds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E53552-4ED1-F280-97AB-DA3A0EB088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B8032-C494-4694-9C60-A12A4135C13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6391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1 min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B8032-C494-4694-9C60-A12A4135C13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657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30 seconds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B8032-C494-4694-9C60-A12A4135C13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58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CA15F785-01AE-5B90-8609-4827BFEFCAD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3219" y="5602119"/>
            <a:ext cx="2300322" cy="731520"/>
          </a:xfrm>
          <a:prstGeom prst="rect">
            <a:avLst/>
          </a:prstGeom>
        </p:spPr>
      </p:pic>
      <p:pic>
        <p:nvPicPr>
          <p:cNvPr id="4" name="Picture 3" descr="A logo of a house and a cloud&#10;&#10;Description automatically generated with medium confidence">
            <a:extLst>
              <a:ext uri="{FF2B5EF4-FFF2-40B4-BE49-F238E27FC236}">
                <a16:creationId xmlns:a16="http://schemas.microsoft.com/office/drawing/2014/main" id="{33CBE0D8-D1E1-BD94-1F93-F63A82D7E66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6748" y="5602119"/>
            <a:ext cx="954108" cy="7315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808E91-9A9E-80D2-F50F-688425FF4A34}"/>
              </a:ext>
            </a:extLst>
          </p:cNvPr>
          <p:cNvSpPr txBox="1"/>
          <p:nvPr userDrawn="1"/>
        </p:nvSpPr>
        <p:spPr>
          <a:xfrm>
            <a:off x="4649388" y="5644713"/>
            <a:ext cx="32050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Sustainable Energy and Environments Laboratory</a:t>
            </a:r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62B1A397-1D0D-E9E8-D015-0C3480509C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83219" y="882869"/>
            <a:ext cx="9685084" cy="1355146"/>
          </a:xfrm>
        </p:spPr>
        <p:txBody>
          <a:bodyPr anchor="b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4400" b="0" i="0" u="none" strike="noStrike" kern="1200" cap="none" spc="0" normalizeH="0" baseline="0" noProof="0">
                <a:ln>
                  <a:noFill/>
                </a:ln>
                <a:solidFill>
                  <a:srgbClr val="144634"/>
                </a:solidFill>
                <a:effectLst/>
                <a:uLnTx/>
                <a:uFillTx/>
                <a:latin typeface="Century Gothic" panose="020B0502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144634"/>
              </a:solidFill>
              <a:effectLst/>
              <a:uLnTx/>
              <a:uFillTx/>
              <a:latin typeface="Century Gothic" panose="020B0502020202020204" pitchFamily="34" charset="0"/>
              <a:ea typeface="+mj-ea"/>
              <a:cs typeface="+mj-cs"/>
            </a:endParaRP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D9F45D89-33F7-03EB-B449-78C0D0E5A0D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83219" y="2382288"/>
            <a:ext cx="9685084" cy="541972"/>
          </a:xfrm>
        </p:spPr>
        <p:txBody>
          <a:bodyPr anchor="t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entury Gothic" panose="020B0502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44634"/>
                </a:solidFill>
                <a:effectLst/>
                <a:uLnTx/>
                <a:uFillTx/>
                <a:latin typeface="Century Gothic" panose="020B0502020202020204" pitchFamily="34" charset="0"/>
                <a:ea typeface="+mj-ea"/>
                <a:cs typeface="+mj-cs"/>
              </a:rPr>
              <a:t>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1989CAE3-9773-5865-D890-2FAD27DDFFD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83219" y="3158013"/>
            <a:ext cx="9685084" cy="909489"/>
          </a:xfrm>
        </p:spPr>
        <p:txBody>
          <a:bodyPr anchor="t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entury Gothic" panose="020B0502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44634"/>
                </a:solidFill>
                <a:effectLst/>
                <a:uLnTx/>
                <a:uFillTx/>
                <a:latin typeface="Century Gothic" panose="020B0502020202020204" pitchFamily="34" charset="0"/>
                <a:ea typeface="+mj-ea"/>
                <a:cs typeface="+mj-cs"/>
              </a:rPr>
              <a:t>Department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44634"/>
                </a:solidFill>
                <a:effectLst/>
                <a:uLnTx/>
                <a:uFillTx/>
                <a:latin typeface="Century Gothic" panose="020B0502020202020204" pitchFamily="34" charset="0"/>
                <a:ea typeface="+mj-ea"/>
                <a:cs typeface="+mj-cs"/>
              </a:rPr>
              <a:t>University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055E5558-A405-D0BF-94BE-FA124D1D778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83219" y="4301255"/>
            <a:ext cx="9685084" cy="909489"/>
          </a:xfrm>
        </p:spPr>
        <p:txBody>
          <a:bodyPr anchor="t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1400" b="1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entury Gothic" panose="020B0502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44634"/>
                </a:solidFill>
                <a:effectLst/>
                <a:uLnTx/>
                <a:uFillTx/>
                <a:latin typeface="Century Gothic" panose="020B0502020202020204" pitchFamily="34" charset="0"/>
                <a:ea typeface="+mj-ea"/>
                <a:cs typeface="+mj-cs"/>
              </a:rPr>
              <a:t>Event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44634"/>
                </a:solidFill>
                <a:effectLst/>
                <a:uLnTx/>
                <a:uFillTx/>
                <a:latin typeface="Century Gothic" panose="020B0502020202020204" pitchFamily="34" charset="0"/>
                <a:ea typeface="+mj-ea"/>
                <a:cs typeface="+mj-cs"/>
              </a:rPr>
              <a:t>Date</a:t>
            </a:r>
          </a:p>
        </p:txBody>
      </p:sp>
    </p:spTree>
    <p:extLst>
      <p:ext uri="{BB962C8B-B14F-4D97-AF65-F5344CB8AC3E}">
        <p14:creationId xmlns:p14="http://schemas.microsoft.com/office/powerpoint/2010/main" val="1577952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15FB1-F4AC-4644-9F5E-2B5F8C173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99" y="136525"/>
            <a:ext cx="11429999" cy="685445"/>
          </a:xfrm>
        </p:spPr>
        <p:txBody>
          <a:bodyPr>
            <a:normAutofit/>
          </a:bodyPr>
          <a:lstStyle>
            <a:lvl1pPr>
              <a:defRPr sz="3200">
                <a:latin typeface="Century Gothic" panose="020B0502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B516F-4BC6-4144-8C33-8D932CEB5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1091"/>
            <a:ext cx="10515600" cy="4995872"/>
          </a:xfrm>
        </p:spPr>
        <p:txBody>
          <a:bodyPr>
            <a:normAutofit/>
          </a:bodyPr>
          <a:lstStyle>
            <a:lvl1pPr>
              <a:defRPr sz="2000"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>
              <a:defRPr sz="1800"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2B2CF6E-3764-8469-D626-EB5B69C9A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4575" y="633884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b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D90D5ABD-1258-405B-9B67-CD6C7AFB9E7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lowchart: Process 11">
            <a:extLst>
              <a:ext uri="{FF2B5EF4-FFF2-40B4-BE49-F238E27FC236}">
                <a16:creationId xmlns:a16="http://schemas.microsoft.com/office/drawing/2014/main" id="{927C60E6-3EDA-7DAE-7AAF-ADDA7C66EC7F}"/>
              </a:ext>
            </a:extLst>
          </p:cNvPr>
          <p:cNvSpPr/>
          <p:nvPr userDrawn="1"/>
        </p:nvSpPr>
        <p:spPr>
          <a:xfrm>
            <a:off x="0" y="262890"/>
            <a:ext cx="231494" cy="6592901"/>
          </a:xfrm>
          <a:prstGeom prst="flowChartProcess">
            <a:avLst/>
          </a:prstGeom>
          <a:solidFill>
            <a:srgbClr val="144634"/>
          </a:solidFill>
          <a:ln>
            <a:solidFill>
              <a:srgbClr val="1446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8B92BB-ABE9-A2E0-4CC1-179EFDAA3BBD}"/>
              </a:ext>
            </a:extLst>
          </p:cNvPr>
          <p:cNvSpPr txBox="1"/>
          <p:nvPr userDrawn="1"/>
        </p:nvSpPr>
        <p:spPr>
          <a:xfrm>
            <a:off x="423531" y="6343205"/>
            <a:ext cx="10548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>
                <a:solidFill>
                  <a:srgbClr val="3E4981"/>
                </a:solidFill>
                <a:latin typeface="Century Gothic" panose="020B0502020202020204" pitchFamily="34" charset="0"/>
              </a:rPr>
              <a:t>@ UVM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D86087B2-2348-792C-30BB-A54D9A44E9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1304" y="6331830"/>
            <a:ext cx="3315721" cy="455208"/>
          </a:xfrm>
          <a:prstGeom prst="rect">
            <a:avLst/>
          </a:prstGeom>
        </p:spPr>
      </p:pic>
      <p:pic>
        <p:nvPicPr>
          <p:cNvPr id="11" name="Picture 10" descr="A logo of a house and a cloud&#10;&#10;Description automatically generated with medium confidence">
            <a:extLst>
              <a:ext uri="{FF2B5EF4-FFF2-40B4-BE49-F238E27FC236}">
                <a16:creationId xmlns:a16="http://schemas.microsoft.com/office/drawing/2014/main" id="{0D88FA71-49D4-D65F-46A3-87BBC7BF116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29" y="6297220"/>
            <a:ext cx="516642" cy="39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032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6C6E8-9C6A-4E09-BA29-5E67E0CE4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574230"/>
          </a:xfrm>
        </p:spPr>
        <p:txBody>
          <a:bodyPr anchor="b">
            <a:normAutofit/>
          </a:bodyPr>
          <a:lstStyle>
            <a:lvl1pPr>
              <a:defRPr sz="5400"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8D4FBF-B7C1-4575-8151-34DAFAF3A0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383215"/>
            <a:ext cx="10515600" cy="170643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Century Gothic" panose="020B0502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lowchart: Process 11">
            <a:extLst>
              <a:ext uri="{FF2B5EF4-FFF2-40B4-BE49-F238E27FC236}">
                <a16:creationId xmlns:a16="http://schemas.microsoft.com/office/drawing/2014/main" id="{02435B10-B2D0-8EB9-91DA-757FA6D5DB0B}"/>
              </a:ext>
            </a:extLst>
          </p:cNvPr>
          <p:cNvSpPr/>
          <p:nvPr userDrawn="1"/>
        </p:nvSpPr>
        <p:spPr>
          <a:xfrm>
            <a:off x="0" y="262890"/>
            <a:ext cx="231494" cy="6592901"/>
          </a:xfrm>
          <a:prstGeom prst="flowChartProcess">
            <a:avLst/>
          </a:prstGeom>
          <a:solidFill>
            <a:srgbClr val="144634"/>
          </a:solidFill>
          <a:ln>
            <a:solidFill>
              <a:srgbClr val="1446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04A475F-D46B-0546-A11E-B1F4496DF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4575" y="633884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b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D90D5ABD-1258-405B-9B67-CD6C7AFB9E7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1DCD9A-779B-010F-6952-82A2319B37C9}"/>
              </a:ext>
            </a:extLst>
          </p:cNvPr>
          <p:cNvSpPr txBox="1"/>
          <p:nvPr userDrawn="1"/>
        </p:nvSpPr>
        <p:spPr>
          <a:xfrm>
            <a:off x="423531" y="6343205"/>
            <a:ext cx="10548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>
                <a:solidFill>
                  <a:srgbClr val="3E4981"/>
                </a:solidFill>
                <a:latin typeface="Century Gothic" panose="020B0502020202020204" pitchFamily="34" charset="0"/>
              </a:rPr>
              <a:t>@ UVM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F9A333D8-7DE8-49D5-7D93-06B126A163A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1304" y="6331830"/>
            <a:ext cx="3315721" cy="455208"/>
          </a:xfrm>
          <a:prstGeom prst="rect">
            <a:avLst/>
          </a:prstGeom>
        </p:spPr>
      </p:pic>
      <p:pic>
        <p:nvPicPr>
          <p:cNvPr id="10" name="Picture 9" descr="A logo of a house and a cloud&#10;&#10;Description automatically generated with medium confidence">
            <a:extLst>
              <a:ext uri="{FF2B5EF4-FFF2-40B4-BE49-F238E27FC236}">
                <a16:creationId xmlns:a16="http://schemas.microsoft.com/office/drawing/2014/main" id="{3A31193E-177B-6704-CF83-A8E687F76EC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29" y="6297220"/>
            <a:ext cx="516642" cy="39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813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6F1EC-6E16-49A3-B490-901CC137C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99" y="136525"/>
            <a:ext cx="11429999" cy="685445"/>
          </a:xfrm>
        </p:spPr>
        <p:txBody>
          <a:bodyPr>
            <a:normAutofit/>
          </a:bodyPr>
          <a:lstStyle>
            <a:lvl1pPr>
              <a:defRPr sz="3200">
                <a:latin typeface="Century Gothic" panose="020B0502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E9650-9786-41D0-9F4E-CC77C09693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181091"/>
            <a:ext cx="5181600" cy="4995872"/>
          </a:xfrm>
        </p:spPr>
        <p:txBody>
          <a:bodyPr>
            <a:normAutofit/>
          </a:bodyPr>
          <a:lstStyle>
            <a:lvl1pPr>
              <a:defRPr sz="2000"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>
              <a:defRPr sz="1800"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9980E5-7BD4-4C17-AF3B-05D09C6EA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181091"/>
            <a:ext cx="5181600" cy="4995872"/>
          </a:xfrm>
        </p:spPr>
        <p:txBody>
          <a:bodyPr>
            <a:normAutofit/>
          </a:bodyPr>
          <a:lstStyle>
            <a:lvl1pPr>
              <a:defRPr sz="2000"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>
              <a:defRPr sz="1800"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lowchart: Process 11">
            <a:extLst>
              <a:ext uri="{FF2B5EF4-FFF2-40B4-BE49-F238E27FC236}">
                <a16:creationId xmlns:a16="http://schemas.microsoft.com/office/drawing/2014/main" id="{050A307A-0A00-2413-6F07-93163225A788}"/>
              </a:ext>
            </a:extLst>
          </p:cNvPr>
          <p:cNvSpPr/>
          <p:nvPr userDrawn="1"/>
        </p:nvSpPr>
        <p:spPr>
          <a:xfrm>
            <a:off x="0" y="262890"/>
            <a:ext cx="231494" cy="6592901"/>
          </a:xfrm>
          <a:prstGeom prst="flowChartProcess">
            <a:avLst/>
          </a:prstGeom>
          <a:solidFill>
            <a:srgbClr val="144634"/>
          </a:solidFill>
          <a:ln>
            <a:solidFill>
              <a:srgbClr val="1446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6F57BB5B-5362-6F9C-2E1D-8BA139F09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4575" y="633884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b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D90D5ABD-1258-405B-9B67-CD6C7AFB9E7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631A03-B423-D7AA-9078-2FF7B3159B3B}"/>
              </a:ext>
            </a:extLst>
          </p:cNvPr>
          <p:cNvSpPr txBox="1"/>
          <p:nvPr userDrawn="1"/>
        </p:nvSpPr>
        <p:spPr>
          <a:xfrm>
            <a:off x="423531" y="6343205"/>
            <a:ext cx="10548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>
                <a:solidFill>
                  <a:srgbClr val="3E4981"/>
                </a:solidFill>
                <a:latin typeface="Century Gothic" panose="020B0502020202020204" pitchFamily="34" charset="0"/>
              </a:rPr>
              <a:t>@ UVM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66437E74-6100-02DE-7823-8E6D06C1B46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1304" y="6331830"/>
            <a:ext cx="3315721" cy="455208"/>
          </a:xfrm>
          <a:prstGeom prst="rect">
            <a:avLst/>
          </a:prstGeom>
        </p:spPr>
      </p:pic>
      <p:pic>
        <p:nvPicPr>
          <p:cNvPr id="11" name="Picture 10" descr="A logo of a house and a cloud&#10;&#10;Description automatically generated with medium confidence">
            <a:extLst>
              <a:ext uri="{FF2B5EF4-FFF2-40B4-BE49-F238E27FC236}">
                <a16:creationId xmlns:a16="http://schemas.microsoft.com/office/drawing/2014/main" id="{84BD2E4C-74C8-0726-CA42-FAA37D16167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29" y="6297220"/>
            <a:ext cx="516642" cy="39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290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4F87B-FECC-43C1-A369-446BB5972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99" y="136525"/>
            <a:ext cx="11429999" cy="685445"/>
          </a:xfrm>
        </p:spPr>
        <p:txBody>
          <a:bodyPr>
            <a:noAutofit/>
          </a:bodyPr>
          <a:lstStyle>
            <a:lvl1pPr>
              <a:defRPr sz="3200">
                <a:latin typeface="Century Gothic" panose="020B0502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4FCBE9-6171-4CAE-AD1D-7B19E41A8D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855163"/>
            <a:ext cx="5473700" cy="677114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A9C34E-6BBA-4EE9-8833-A44B7BD38D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1000" y="1631522"/>
            <a:ext cx="5473700" cy="4437421"/>
          </a:xfrm>
        </p:spPr>
        <p:txBody>
          <a:bodyPr>
            <a:normAutofit/>
          </a:bodyPr>
          <a:lstStyle>
            <a:lvl1pPr>
              <a:defRPr sz="2000"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>
              <a:defRPr sz="1800"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2367D6-2A42-4742-98BF-FDF7B3C26A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7300" y="855162"/>
            <a:ext cx="5473700" cy="687369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3FF1E0-EB6B-402E-8DFB-272AA508DB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7300" y="1674286"/>
            <a:ext cx="5473700" cy="4431240"/>
          </a:xfrm>
        </p:spPr>
        <p:txBody>
          <a:bodyPr>
            <a:normAutofit/>
          </a:bodyPr>
          <a:lstStyle>
            <a:lvl1pPr>
              <a:defRPr sz="2000"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>
              <a:defRPr sz="1800"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Century Gothic" panose="020B0502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lowchart: Process 11">
            <a:extLst>
              <a:ext uri="{FF2B5EF4-FFF2-40B4-BE49-F238E27FC236}">
                <a16:creationId xmlns:a16="http://schemas.microsoft.com/office/drawing/2014/main" id="{51E16126-BE18-551A-2FDF-B553A0055F7F}"/>
              </a:ext>
            </a:extLst>
          </p:cNvPr>
          <p:cNvSpPr/>
          <p:nvPr userDrawn="1"/>
        </p:nvSpPr>
        <p:spPr>
          <a:xfrm>
            <a:off x="0" y="262890"/>
            <a:ext cx="231494" cy="6592901"/>
          </a:xfrm>
          <a:prstGeom prst="flowChartProcess">
            <a:avLst/>
          </a:prstGeom>
          <a:solidFill>
            <a:srgbClr val="144634"/>
          </a:solidFill>
          <a:ln>
            <a:solidFill>
              <a:srgbClr val="1446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4F080030-6114-464E-AFBE-D0A9F200E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4575" y="633884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b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D90D5ABD-1258-405B-9B67-CD6C7AFB9E7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D7F530-1116-4C3F-B93C-E94EFD94D95F}"/>
              </a:ext>
            </a:extLst>
          </p:cNvPr>
          <p:cNvSpPr txBox="1"/>
          <p:nvPr userDrawn="1"/>
        </p:nvSpPr>
        <p:spPr>
          <a:xfrm>
            <a:off x="423531" y="6343205"/>
            <a:ext cx="10548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>
                <a:solidFill>
                  <a:srgbClr val="3E4981"/>
                </a:solidFill>
                <a:latin typeface="Century Gothic" panose="020B0502020202020204" pitchFamily="34" charset="0"/>
              </a:rPr>
              <a:t>@ UVM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9B680972-62FF-5909-07F7-82C33322EDC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1304" y="6331830"/>
            <a:ext cx="3315721" cy="455208"/>
          </a:xfrm>
          <a:prstGeom prst="rect">
            <a:avLst/>
          </a:prstGeom>
        </p:spPr>
      </p:pic>
      <p:pic>
        <p:nvPicPr>
          <p:cNvPr id="13" name="Picture 12" descr="A logo of a house and a cloud&#10;&#10;Description automatically generated with medium confidence">
            <a:extLst>
              <a:ext uri="{FF2B5EF4-FFF2-40B4-BE49-F238E27FC236}">
                <a16:creationId xmlns:a16="http://schemas.microsoft.com/office/drawing/2014/main" id="{E7956CD2-5771-5541-300A-30C3E4E1479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29" y="6297220"/>
            <a:ext cx="516642" cy="39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33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15F3B-4346-44A6-9059-B26685389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99" y="136525"/>
            <a:ext cx="11429999" cy="685445"/>
          </a:xfrm>
        </p:spPr>
        <p:txBody>
          <a:bodyPr>
            <a:noAutofit/>
          </a:bodyPr>
          <a:lstStyle>
            <a:lvl1pPr>
              <a:defRPr sz="3200" b="0">
                <a:latin typeface="Century Gothic" panose="020B0502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lowchart: Process 11">
            <a:extLst>
              <a:ext uri="{FF2B5EF4-FFF2-40B4-BE49-F238E27FC236}">
                <a16:creationId xmlns:a16="http://schemas.microsoft.com/office/drawing/2014/main" id="{60306B7C-2716-EF86-FCF5-A035D2E23E0B}"/>
              </a:ext>
            </a:extLst>
          </p:cNvPr>
          <p:cNvSpPr/>
          <p:nvPr userDrawn="1"/>
        </p:nvSpPr>
        <p:spPr>
          <a:xfrm>
            <a:off x="0" y="262890"/>
            <a:ext cx="231494" cy="6592901"/>
          </a:xfrm>
          <a:prstGeom prst="flowChartProcess">
            <a:avLst/>
          </a:prstGeom>
          <a:solidFill>
            <a:srgbClr val="144634"/>
          </a:solidFill>
          <a:ln>
            <a:solidFill>
              <a:srgbClr val="1446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206305C-3DE6-14E4-2362-499080712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4575" y="633884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b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D90D5ABD-1258-405B-9B67-CD6C7AFB9E7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2FCF6F-CAA7-0412-78BE-4ED0488CF81E}"/>
              </a:ext>
            </a:extLst>
          </p:cNvPr>
          <p:cNvSpPr txBox="1"/>
          <p:nvPr userDrawn="1"/>
        </p:nvSpPr>
        <p:spPr>
          <a:xfrm>
            <a:off x="423531" y="6343205"/>
            <a:ext cx="10548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>
                <a:solidFill>
                  <a:srgbClr val="3E4981"/>
                </a:solidFill>
                <a:latin typeface="Century Gothic" panose="020B0502020202020204" pitchFamily="34" charset="0"/>
              </a:rPr>
              <a:t>@ UVM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6CE72C2D-CA51-0CB7-F756-E3FF9A90BA7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1304" y="6331830"/>
            <a:ext cx="3315721" cy="455208"/>
          </a:xfrm>
          <a:prstGeom prst="rect">
            <a:avLst/>
          </a:prstGeom>
        </p:spPr>
      </p:pic>
      <p:pic>
        <p:nvPicPr>
          <p:cNvPr id="9" name="Picture 8" descr="A logo of a house and a cloud&#10;&#10;Description automatically generated with medium confidence">
            <a:extLst>
              <a:ext uri="{FF2B5EF4-FFF2-40B4-BE49-F238E27FC236}">
                <a16:creationId xmlns:a16="http://schemas.microsoft.com/office/drawing/2014/main" id="{B3730D61-2C4E-7D7B-C3B7-1CFFF71C47B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29" y="6297220"/>
            <a:ext cx="516642" cy="39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485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Process 11">
            <a:extLst>
              <a:ext uri="{FF2B5EF4-FFF2-40B4-BE49-F238E27FC236}">
                <a16:creationId xmlns:a16="http://schemas.microsoft.com/office/drawing/2014/main" id="{0327D7D1-9AF9-5C7C-53F4-C4546EC03B4F}"/>
              </a:ext>
            </a:extLst>
          </p:cNvPr>
          <p:cNvSpPr/>
          <p:nvPr userDrawn="1"/>
        </p:nvSpPr>
        <p:spPr>
          <a:xfrm>
            <a:off x="0" y="262890"/>
            <a:ext cx="231494" cy="6592901"/>
          </a:xfrm>
          <a:prstGeom prst="flowChartProcess">
            <a:avLst/>
          </a:prstGeom>
          <a:solidFill>
            <a:srgbClr val="144634"/>
          </a:solidFill>
          <a:ln>
            <a:solidFill>
              <a:srgbClr val="1446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101482-99C6-E496-6697-750600806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4575" y="633884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b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D90D5ABD-1258-405B-9B67-CD6C7AFB9E7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6F3690-42B9-6C11-760A-4084BF8AAFFD}"/>
              </a:ext>
            </a:extLst>
          </p:cNvPr>
          <p:cNvSpPr txBox="1"/>
          <p:nvPr userDrawn="1"/>
        </p:nvSpPr>
        <p:spPr>
          <a:xfrm>
            <a:off x="423531" y="6343205"/>
            <a:ext cx="10548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>
                <a:solidFill>
                  <a:srgbClr val="3E4981"/>
                </a:solidFill>
                <a:latin typeface="Century Gothic" panose="020B0502020202020204" pitchFamily="34" charset="0"/>
              </a:rPr>
              <a:t>@ UVM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6126FF55-316B-4132-E278-ACA07A898AC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1304" y="6331830"/>
            <a:ext cx="3315721" cy="455208"/>
          </a:xfrm>
          <a:prstGeom prst="rect">
            <a:avLst/>
          </a:prstGeom>
        </p:spPr>
      </p:pic>
      <p:pic>
        <p:nvPicPr>
          <p:cNvPr id="8" name="Picture 7" descr="A logo of a house and a cloud&#10;&#10;Description automatically generated with medium confidence">
            <a:extLst>
              <a:ext uri="{FF2B5EF4-FFF2-40B4-BE49-F238E27FC236}">
                <a16:creationId xmlns:a16="http://schemas.microsoft.com/office/drawing/2014/main" id="{F5934439-8200-40CF-803E-4774B644A00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29" y="6297220"/>
            <a:ext cx="516642" cy="39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989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6DF26D2B-AFFA-884A-F89A-1206F25EF8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524000" y="4702009"/>
            <a:ext cx="2506666" cy="797139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4AC46A-8807-683F-2654-5A30AA0189E3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524000" y="1463040"/>
            <a:ext cx="5730240" cy="764867"/>
          </a:xfrm>
        </p:spPr>
        <p:txBody>
          <a:bodyPr/>
          <a:lstStyle>
            <a:lvl1pPr>
              <a:buNone/>
              <a:defRPr sz="4400">
                <a:solidFill>
                  <a:srgbClr val="144634"/>
                </a:solidFill>
              </a:defRPr>
            </a:lvl1pPr>
          </a:lstStyle>
          <a:p>
            <a:pPr lvl="0"/>
            <a:r>
              <a:rPr lang="en-US"/>
              <a:t>Thank you note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A41A3C8-BD7F-68B0-01A0-CB8E80A36FA3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524000" y="3429000"/>
            <a:ext cx="5730240" cy="105410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/>
              <a:t>Contact information</a:t>
            </a:r>
          </a:p>
        </p:txBody>
      </p:sp>
      <p:pic>
        <p:nvPicPr>
          <p:cNvPr id="9" name="Picture 8" descr="A logo of a house and a cloud&#10;&#10;Description automatically generated with medium confidence">
            <a:extLst>
              <a:ext uri="{FF2B5EF4-FFF2-40B4-BE49-F238E27FC236}">
                <a16:creationId xmlns:a16="http://schemas.microsoft.com/office/drawing/2014/main" id="{20DDE387-5A26-C1E5-486F-EFE3E5CD7B9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3756" y="4702009"/>
            <a:ext cx="954108" cy="7315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3865269-1E07-5063-7288-335840A37650}"/>
              </a:ext>
            </a:extLst>
          </p:cNvPr>
          <p:cNvSpPr txBox="1"/>
          <p:nvPr userDrawn="1"/>
        </p:nvSpPr>
        <p:spPr>
          <a:xfrm>
            <a:off x="5856396" y="4744603"/>
            <a:ext cx="32050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Sustainable Energy and Environments Laboratory</a:t>
            </a:r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809E1641-4790-1EA3-EB9B-6C9B7709AB17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7766050" y="1463040"/>
            <a:ext cx="3706813" cy="3656648"/>
          </a:xfrm>
        </p:spPr>
        <p:txBody>
          <a:bodyPr>
            <a:normAutofit/>
          </a:bodyPr>
          <a:lstStyle>
            <a:lvl1pPr>
              <a:buNone/>
              <a:defRPr sz="2000"/>
            </a:lvl1pPr>
          </a:lstStyle>
          <a:p>
            <a:pPr lvl="0"/>
            <a:r>
              <a:rPr lang="en-US"/>
              <a:t>Interesting image or acknowledgements or summary of presentation</a:t>
            </a:r>
          </a:p>
          <a:p>
            <a:pPr lvl="0"/>
            <a:r>
              <a:rPr lang="en-US"/>
              <a:t>(the thing everyone will look at during Q&amp;A most often!)</a:t>
            </a:r>
          </a:p>
        </p:txBody>
      </p:sp>
    </p:spTree>
    <p:extLst>
      <p:ext uri="{BB962C8B-B14F-4D97-AF65-F5344CB8AC3E}">
        <p14:creationId xmlns:p14="http://schemas.microsoft.com/office/powerpoint/2010/main" val="2431404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B78F51-2757-42D8-B3C7-C4A4D9523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99" y="136525"/>
            <a:ext cx="10972799" cy="6854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C7164B-6332-4ADE-99C4-FB0A24C7C0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155700"/>
            <a:ext cx="10972800" cy="50212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FCBDD9-19E1-4A26-83A8-EA52864C3C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1A791-225B-43C7-AA45-EFD676AA5F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4C953-948C-40A2-9389-A18331A78D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>
                    <a:tint val="7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D90D5ABD-1258-405B-9B67-CD6C7AFB9E7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108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Century Gothic" panose="020B0502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entury Gothic" panose="020B0502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Century Gothic" panose="020B0502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Century Gothic" panose="020B0502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Century Gothic" panose="020B0502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Century Gothic" panose="020B0502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ov"/><Relationship Id="rId1" Type="http://schemas.openxmlformats.org/officeDocument/2006/relationships/video" Target="NULL" TargetMode="External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Anastasija.Mensikova@uvm.edu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6F231624-B4D5-498D-82D5-D7222D0E617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83218" y="882869"/>
            <a:ext cx="11053181" cy="135514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US"/>
              <a:t>Designing Energy‑Efficient AI Workflows for Life Cycle Assessment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7FE2F1D-DF96-E174-65D4-FF6AFAE3B84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83219" y="2636283"/>
            <a:ext cx="9685084" cy="541972"/>
          </a:xfrm>
        </p:spPr>
        <p:txBody>
          <a:bodyPr/>
          <a:lstStyle/>
          <a:p>
            <a:r>
              <a:rPr lang="en-US" u="sng"/>
              <a:t>Anastasija Mensikova</a:t>
            </a:r>
            <a:r>
              <a:rPr lang="en-US"/>
              <a:t> and Kathryn Hinkelman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DFC97D7-D3A2-78EF-CE4E-41A5EF965D5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/>
              <a:t>Civil &amp; Environmental Engineering, University of Vermont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669534F5-CC90-56B9-A102-A62AF267BD3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err="1"/>
              <a:t>Brightcon</a:t>
            </a:r>
            <a:r>
              <a:rPr lang="en-US"/>
              <a:t> 2026</a:t>
            </a:r>
          </a:p>
          <a:p>
            <a:r>
              <a:rPr lang="en-US"/>
              <a:t>Aalborg, Denmark</a:t>
            </a:r>
          </a:p>
        </p:txBody>
      </p:sp>
    </p:spTree>
    <p:extLst>
      <p:ext uri="{BB962C8B-B14F-4D97-AF65-F5344CB8AC3E}">
        <p14:creationId xmlns:p14="http://schemas.microsoft.com/office/powerpoint/2010/main" val="3370798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B0C02-2FB6-2EFB-3FC3-9B784E842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144634"/>
                </a:solidFill>
              </a:rPr>
              <a:t>Overarching Motivation and Research Questions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67BA4C-2644-36F2-F3B2-660A7E8B4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D5ABD-1258-405B-9B67-CD6C7AFB9E72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741" name="Flowchart: Process 11">
            <a:extLst>
              <a:ext uri="{FF2B5EF4-FFF2-40B4-BE49-F238E27FC236}">
                <a16:creationId xmlns:a16="http://schemas.microsoft.com/office/drawing/2014/main" id="{8860614D-ED72-1B3C-5FDC-AE2AD1717326}"/>
              </a:ext>
            </a:extLst>
          </p:cNvPr>
          <p:cNvSpPr/>
          <p:nvPr/>
        </p:nvSpPr>
        <p:spPr>
          <a:xfrm>
            <a:off x="0" y="262890"/>
            <a:ext cx="231494" cy="6592901"/>
          </a:xfrm>
          <a:prstGeom prst="flowChartProcess">
            <a:avLst/>
          </a:prstGeom>
          <a:solidFill>
            <a:srgbClr val="144634"/>
          </a:solidFill>
          <a:ln>
            <a:solidFill>
              <a:srgbClr val="1446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037BD088-5227-DCFC-AC17-53E607B73CF8}"/>
              </a:ext>
            </a:extLst>
          </p:cNvPr>
          <p:cNvSpPr/>
          <p:nvPr/>
        </p:nvSpPr>
        <p:spPr>
          <a:xfrm>
            <a:off x="773723" y="1417317"/>
            <a:ext cx="2883877" cy="1055077"/>
          </a:xfrm>
          <a:prstGeom prst="roundRect">
            <a:avLst/>
          </a:prstGeom>
          <a:noFill/>
          <a:ln w="28575">
            <a:solidFill>
              <a:srgbClr val="3857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25">
            <a:extLst>
              <a:ext uri="{FF2B5EF4-FFF2-40B4-BE49-F238E27FC236}">
                <a16:creationId xmlns:a16="http://schemas.microsoft.com/office/drawing/2014/main" id="{9C8888D5-481C-1EEB-0937-4AA4109CAA4E}"/>
              </a:ext>
            </a:extLst>
          </p:cNvPr>
          <p:cNvSpPr txBox="1">
            <a:spLocks/>
          </p:cNvSpPr>
          <p:nvPr/>
        </p:nvSpPr>
        <p:spPr>
          <a:xfrm>
            <a:off x="773723" y="1595490"/>
            <a:ext cx="2883877" cy="73655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rgbClr val="385723"/>
                </a:solidFill>
              </a:rPr>
              <a:t>LCI construction is data-intensive</a:t>
            </a:r>
            <a:endParaRPr lang="en-US" baseline="30000">
              <a:solidFill>
                <a:srgbClr val="385723"/>
              </a:solidFill>
            </a:endParaRPr>
          </a:p>
        </p:txBody>
      </p:sp>
      <p:sp>
        <p:nvSpPr>
          <p:cNvPr id="17" name="Content Placeholder 25">
            <a:extLst>
              <a:ext uri="{FF2B5EF4-FFF2-40B4-BE49-F238E27FC236}">
                <a16:creationId xmlns:a16="http://schemas.microsoft.com/office/drawing/2014/main" id="{BB9229F4-0B53-E385-45DB-D1C1656C3979}"/>
              </a:ext>
            </a:extLst>
          </p:cNvPr>
          <p:cNvSpPr txBox="1">
            <a:spLocks/>
          </p:cNvSpPr>
          <p:nvPr/>
        </p:nvSpPr>
        <p:spPr>
          <a:xfrm>
            <a:off x="4541518" y="1568895"/>
            <a:ext cx="2883877" cy="4162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rgbClr val="385723"/>
                </a:solidFill>
              </a:rPr>
              <a:t>LLMs may accelerate it</a:t>
            </a:r>
            <a:endParaRPr lang="en-US" baseline="30000">
              <a:solidFill>
                <a:srgbClr val="385723"/>
              </a:solidFill>
            </a:endParaRP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908B89D-7814-035E-BD65-2500EF079E28}"/>
              </a:ext>
            </a:extLst>
          </p:cNvPr>
          <p:cNvCxnSpPr>
            <a:cxnSpLocks/>
            <a:stCxn id="6" idx="3"/>
          </p:cNvCxnSpPr>
          <p:nvPr/>
        </p:nvCxnSpPr>
        <p:spPr>
          <a:xfrm flipV="1">
            <a:off x="3657600" y="1944855"/>
            <a:ext cx="883918" cy="1"/>
          </a:xfrm>
          <a:prstGeom prst="straightConnector1">
            <a:avLst/>
          </a:prstGeom>
          <a:ln w="57150">
            <a:solidFill>
              <a:srgbClr val="38572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7C45CEE9-1C72-7F2C-99E7-D87987FE046F}"/>
              </a:ext>
            </a:extLst>
          </p:cNvPr>
          <p:cNvSpPr/>
          <p:nvPr/>
        </p:nvSpPr>
        <p:spPr>
          <a:xfrm>
            <a:off x="4541518" y="1417317"/>
            <a:ext cx="2883877" cy="1055077"/>
          </a:xfrm>
          <a:prstGeom prst="roundRect">
            <a:avLst/>
          </a:prstGeom>
          <a:noFill/>
          <a:ln w="28575">
            <a:solidFill>
              <a:srgbClr val="3857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Content Placeholder 25">
            <a:extLst>
              <a:ext uri="{FF2B5EF4-FFF2-40B4-BE49-F238E27FC236}">
                <a16:creationId xmlns:a16="http://schemas.microsoft.com/office/drawing/2014/main" id="{F3334CC2-4C04-3F9D-DA14-1C92574B264D}"/>
              </a:ext>
            </a:extLst>
          </p:cNvPr>
          <p:cNvSpPr txBox="1">
            <a:spLocks/>
          </p:cNvSpPr>
          <p:nvPr/>
        </p:nvSpPr>
        <p:spPr>
          <a:xfrm>
            <a:off x="8346422" y="1500403"/>
            <a:ext cx="2883877" cy="96194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rgbClr val="D72627"/>
                </a:solidFill>
              </a:rPr>
              <a:t>At what cost?</a:t>
            </a:r>
          </a:p>
          <a:p>
            <a:pPr marL="0" indent="0" algn="ctr">
              <a:buNone/>
            </a:pPr>
            <a:r>
              <a:rPr lang="en-US">
                <a:solidFill>
                  <a:srgbClr val="D72627"/>
                </a:solidFill>
              </a:rPr>
              <a:t>Accuracy level?</a:t>
            </a:r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0DAA8743-B39F-80D3-13AF-3C1CFB4E640E}"/>
              </a:ext>
            </a:extLst>
          </p:cNvPr>
          <p:cNvSpPr/>
          <p:nvPr/>
        </p:nvSpPr>
        <p:spPr>
          <a:xfrm>
            <a:off x="8309313" y="1417317"/>
            <a:ext cx="2883877" cy="1055077"/>
          </a:xfrm>
          <a:prstGeom prst="roundRect">
            <a:avLst/>
          </a:prstGeom>
          <a:noFill/>
          <a:ln w="28575">
            <a:solidFill>
              <a:srgbClr val="D7262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9E01C2B6-3826-922E-706C-6773C0D02F19}"/>
              </a:ext>
            </a:extLst>
          </p:cNvPr>
          <p:cNvCxnSpPr>
            <a:cxnSpLocks/>
          </p:cNvCxnSpPr>
          <p:nvPr/>
        </p:nvCxnSpPr>
        <p:spPr>
          <a:xfrm>
            <a:off x="7425395" y="1944855"/>
            <a:ext cx="883918" cy="0"/>
          </a:xfrm>
          <a:prstGeom prst="straightConnector1">
            <a:avLst/>
          </a:prstGeom>
          <a:ln w="57150">
            <a:solidFill>
              <a:srgbClr val="38572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Content Placeholder 25">
            <a:extLst>
              <a:ext uri="{FF2B5EF4-FFF2-40B4-BE49-F238E27FC236}">
                <a16:creationId xmlns:a16="http://schemas.microsoft.com/office/drawing/2014/main" id="{5F4647AD-AB62-83E5-2FEC-642E801D093D}"/>
              </a:ext>
            </a:extLst>
          </p:cNvPr>
          <p:cNvSpPr txBox="1">
            <a:spLocks/>
          </p:cNvSpPr>
          <p:nvPr/>
        </p:nvSpPr>
        <p:spPr>
          <a:xfrm>
            <a:off x="3879162" y="3496215"/>
            <a:ext cx="4208585" cy="5574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>
                <a:solidFill>
                  <a:srgbClr val="385723"/>
                </a:solidFill>
              </a:rPr>
              <a:t>Two Research Questions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255CAEA4-12CA-4147-20CD-9DDFCA3F5EA0}"/>
              </a:ext>
            </a:extLst>
          </p:cNvPr>
          <p:cNvSpPr/>
          <p:nvPr/>
        </p:nvSpPr>
        <p:spPr>
          <a:xfrm>
            <a:off x="856956" y="4147485"/>
            <a:ext cx="5037407" cy="1860098"/>
          </a:xfrm>
          <a:prstGeom prst="roundRect">
            <a:avLst/>
          </a:prstGeom>
          <a:noFill/>
          <a:ln w="57150">
            <a:solidFill>
              <a:srgbClr val="FFE6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Content Placeholder 25">
            <a:extLst>
              <a:ext uri="{FF2B5EF4-FFF2-40B4-BE49-F238E27FC236}">
                <a16:creationId xmlns:a16="http://schemas.microsoft.com/office/drawing/2014/main" id="{13449250-5B84-BD54-3FDA-0F157E28D170}"/>
              </a:ext>
            </a:extLst>
          </p:cNvPr>
          <p:cNvSpPr txBox="1">
            <a:spLocks/>
          </p:cNvSpPr>
          <p:nvPr/>
        </p:nvSpPr>
        <p:spPr>
          <a:xfrm>
            <a:off x="1483205" y="4406097"/>
            <a:ext cx="3784908" cy="134287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chemeClr val="accent4">
                    <a:lumMod val="50000"/>
                  </a:schemeClr>
                </a:solidFill>
              </a:rPr>
              <a:t>How can we leverage LLMs to improve the process of LCI generation?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B6811316-C3E1-850C-F39D-BC08A10A7189}"/>
              </a:ext>
            </a:extLst>
          </p:cNvPr>
          <p:cNvSpPr/>
          <p:nvPr/>
        </p:nvSpPr>
        <p:spPr>
          <a:xfrm>
            <a:off x="6297639" y="4159336"/>
            <a:ext cx="5037407" cy="1860098"/>
          </a:xfrm>
          <a:prstGeom prst="roundRect">
            <a:avLst/>
          </a:prstGeom>
          <a:noFill/>
          <a:ln w="57150">
            <a:solidFill>
              <a:srgbClr val="FFE6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Content Placeholder 25">
            <a:extLst>
              <a:ext uri="{FF2B5EF4-FFF2-40B4-BE49-F238E27FC236}">
                <a16:creationId xmlns:a16="http://schemas.microsoft.com/office/drawing/2014/main" id="{9606C036-B4DA-B692-B206-3A185EF1571E}"/>
              </a:ext>
            </a:extLst>
          </p:cNvPr>
          <p:cNvSpPr txBox="1">
            <a:spLocks/>
          </p:cNvSpPr>
          <p:nvPr/>
        </p:nvSpPr>
        <p:spPr>
          <a:xfrm>
            <a:off x="6400800" y="4262198"/>
            <a:ext cx="4836403" cy="134287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>
                <a:solidFill>
                  <a:schemeClr val="accent4">
                    <a:lumMod val="50000"/>
                  </a:schemeClr>
                </a:solidFill>
              </a:rPr>
              <a:t>How much LCI quality do we gain from increasing AI complexity, and at what computational and environmental cost?</a:t>
            </a:r>
            <a:endParaRPr lang="en-US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0" name="Content Placeholder 25">
            <a:extLst>
              <a:ext uri="{FF2B5EF4-FFF2-40B4-BE49-F238E27FC236}">
                <a16:creationId xmlns:a16="http://schemas.microsoft.com/office/drawing/2014/main" id="{DB8E701A-5F0C-AA3D-3937-587B44FDFBA4}"/>
              </a:ext>
            </a:extLst>
          </p:cNvPr>
          <p:cNvSpPr txBox="1">
            <a:spLocks/>
          </p:cNvSpPr>
          <p:nvPr/>
        </p:nvSpPr>
        <p:spPr>
          <a:xfrm>
            <a:off x="773723" y="2580887"/>
            <a:ext cx="2767967" cy="26660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200">
                <a:solidFill>
                  <a:srgbClr val="385723"/>
                </a:solidFill>
              </a:rPr>
              <a:t>Saavedra-Rubio et al. (2022), J. Cleaner Production, 366, 132903.</a:t>
            </a:r>
          </a:p>
        </p:txBody>
      </p:sp>
      <p:sp>
        <p:nvSpPr>
          <p:cNvPr id="41" name="Content Placeholder 25">
            <a:extLst>
              <a:ext uri="{FF2B5EF4-FFF2-40B4-BE49-F238E27FC236}">
                <a16:creationId xmlns:a16="http://schemas.microsoft.com/office/drawing/2014/main" id="{951C6C1D-9157-8E1F-023C-0A6E6D0F90C6}"/>
              </a:ext>
            </a:extLst>
          </p:cNvPr>
          <p:cNvSpPr txBox="1">
            <a:spLocks/>
          </p:cNvSpPr>
          <p:nvPr/>
        </p:nvSpPr>
        <p:spPr>
          <a:xfrm>
            <a:off x="4541518" y="2580887"/>
            <a:ext cx="2883877" cy="3370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200" err="1">
                <a:solidFill>
                  <a:srgbClr val="385723"/>
                </a:solidFill>
              </a:rPr>
              <a:t>Kallitsis</a:t>
            </a:r>
            <a:r>
              <a:rPr lang="en-US" sz="1200">
                <a:solidFill>
                  <a:srgbClr val="385723"/>
                </a:solidFill>
              </a:rPr>
              <a:t>, Offer &amp; Edge (2026), Procedia CIRP, 140, 257–262.</a:t>
            </a:r>
          </a:p>
        </p:txBody>
      </p:sp>
    </p:spTree>
    <p:extLst>
      <p:ext uri="{BB962C8B-B14F-4D97-AF65-F5344CB8AC3E}">
        <p14:creationId xmlns:p14="http://schemas.microsoft.com/office/powerpoint/2010/main" val="3199461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B40A56-4861-4EAA-F038-9FE5EE14AC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4615B8-CAB6-6B0B-0CB7-083FB9590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144634"/>
                </a:solidFill>
              </a:rPr>
              <a:t>Methodological Steps and Approaches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00C486-D69A-4AC5-E0BF-8B353AF47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D5ABD-1258-405B-9B67-CD6C7AFB9E72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AA242B3-514D-AEAF-5DC1-D9C61F9D061D}"/>
              </a:ext>
            </a:extLst>
          </p:cNvPr>
          <p:cNvSpPr/>
          <p:nvPr/>
        </p:nvSpPr>
        <p:spPr>
          <a:xfrm>
            <a:off x="928788" y="1706841"/>
            <a:ext cx="1645920" cy="735671"/>
          </a:xfrm>
          <a:prstGeom prst="roundRect">
            <a:avLst/>
          </a:prstGeom>
          <a:noFill/>
          <a:ln w="28575">
            <a:solidFill>
              <a:srgbClr val="3857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5">
            <a:extLst>
              <a:ext uri="{FF2B5EF4-FFF2-40B4-BE49-F238E27FC236}">
                <a16:creationId xmlns:a16="http://schemas.microsoft.com/office/drawing/2014/main" id="{2CAB3FD6-8836-8B19-7E87-FDDCCF8E9244}"/>
              </a:ext>
            </a:extLst>
          </p:cNvPr>
          <p:cNvSpPr txBox="1">
            <a:spLocks/>
          </p:cNvSpPr>
          <p:nvPr/>
        </p:nvSpPr>
        <p:spPr>
          <a:xfrm>
            <a:off x="928788" y="1885014"/>
            <a:ext cx="1645920" cy="5574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rgbClr val="385723"/>
                </a:solidFill>
              </a:rPr>
              <a:t>User Input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37203A52-DB92-1AEC-BC6D-32BA8055B153}"/>
              </a:ext>
            </a:extLst>
          </p:cNvPr>
          <p:cNvSpPr/>
          <p:nvPr/>
        </p:nvSpPr>
        <p:spPr>
          <a:xfrm>
            <a:off x="3082949" y="1718938"/>
            <a:ext cx="1645920" cy="735671"/>
          </a:xfrm>
          <a:prstGeom prst="roundRect">
            <a:avLst/>
          </a:prstGeom>
          <a:noFill/>
          <a:ln w="28575">
            <a:solidFill>
              <a:srgbClr val="3857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25">
            <a:extLst>
              <a:ext uri="{FF2B5EF4-FFF2-40B4-BE49-F238E27FC236}">
                <a16:creationId xmlns:a16="http://schemas.microsoft.com/office/drawing/2014/main" id="{C92F341B-A600-1ABA-A552-3222D29A30B2}"/>
              </a:ext>
            </a:extLst>
          </p:cNvPr>
          <p:cNvSpPr txBox="1">
            <a:spLocks/>
          </p:cNvSpPr>
          <p:nvPr/>
        </p:nvSpPr>
        <p:spPr>
          <a:xfrm>
            <a:off x="3025506" y="1718938"/>
            <a:ext cx="1760806" cy="5574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rgbClr val="385723"/>
                </a:solidFill>
              </a:rPr>
              <a:t>Source Collection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F1AA4FA-BAD0-953A-885C-FFA488ABB52D}"/>
              </a:ext>
            </a:extLst>
          </p:cNvPr>
          <p:cNvSpPr/>
          <p:nvPr/>
        </p:nvSpPr>
        <p:spPr>
          <a:xfrm>
            <a:off x="5291576" y="1706839"/>
            <a:ext cx="1645920" cy="735671"/>
          </a:xfrm>
          <a:prstGeom prst="roundRect">
            <a:avLst/>
          </a:prstGeom>
          <a:noFill/>
          <a:ln w="28575">
            <a:solidFill>
              <a:srgbClr val="3857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25">
            <a:extLst>
              <a:ext uri="{FF2B5EF4-FFF2-40B4-BE49-F238E27FC236}">
                <a16:creationId xmlns:a16="http://schemas.microsoft.com/office/drawing/2014/main" id="{246FCA40-DDC4-4D9B-0A57-F79DAF09E902}"/>
              </a:ext>
            </a:extLst>
          </p:cNvPr>
          <p:cNvSpPr txBox="1">
            <a:spLocks/>
          </p:cNvSpPr>
          <p:nvPr/>
        </p:nvSpPr>
        <p:spPr>
          <a:xfrm>
            <a:off x="5234133" y="1706839"/>
            <a:ext cx="1760806" cy="73567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rgbClr val="385723"/>
                </a:solidFill>
              </a:rPr>
              <a:t>Text Cleaning</a:t>
            </a: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9DD8AE8C-8935-5F1D-6BD0-26E8B2E6EF1C}"/>
              </a:ext>
            </a:extLst>
          </p:cNvPr>
          <p:cNvSpPr/>
          <p:nvPr/>
        </p:nvSpPr>
        <p:spPr>
          <a:xfrm>
            <a:off x="7557646" y="1706839"/>
            <a:ext cx="1645920" cy="735671"/>
          </a:xfrm>
          <a:prstGeom prst="roundRect">
            <a:avLst/>
          </a:prstGeom>
          <a:noFill/>
          <a:ln w="28575">
            <a:solidFill>
              <a:srgbClr val="3857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Content Placeholder 25">
            <a:extLst>
              <a:ext uri="{FF2B5EF4-FFF2-40B4-BE49-F238E27FC236}">
                <a16:creationId xmlns:a16="http://schemas.microsoft.com/office/drawing/2014/main" id="{E06A6D5F-8F30-95E0-CF3B-E502A1E791FE}"/>
              </a:ext>
            </a:extLst>
          </p:cNvPr>
          <p:cNvSpPr txBox="1">
            <a:spLocks/>
          </p:cNvSpPr>
          <p:nvPr/>
        </p:nvSpPr>
        <p:spPr>
          <a:xfrm>
            <a:off x="7500203" y="1706839"/>
            <a:ext cx="1760806" cy="5574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rgbClr val="385723"/>
                </a:solidFill>
              </a:rPr>
              <a:t>Chunking/metadata</a:t>
            </a: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F7B5BECA-1AB3-BD44-FB45-2F7CDA01DC6B}"/>
              </a:ext>
            </a:extLst>
          </p:cNvPr>
          <p:cNvSpPr/>
          <p:nvPr/>
        </p:nvSpPr>
        <p:spPr>
          <a:xfrm>
            <a:off x="9823716" y="1706838"/>
            <a:ext cx="1645920" cy="735671"/>
          </a:xfrm>
          <a:prstGeom prst="roundRect">
            <a:avLst/>
          </a:prstGeom>
          <a:noFill/>
          <a:ln w="28575">
            <a:solidFill>
              <a:srgbClr val="3857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F5B9608B-1F50-8712-39DD-96F38E264ABA}"/>
              </a:ext>
            </a:extLst>
          </p:cNvPr>
          <p:cNvSpPr txBox="1">
            <a:spLocks/>
          </p:cNvSpPr>
          <p:nvPr/>
        </p:nvSpPr>
        <p:spPr>
          <a:xfrm>
            <a:off x="9708830" y="1885011"/>
            <a:ext cx="1891810" cy="5574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>
                <a:solidFill>
                  <a:srgbClr val="385723"/>
                </a:solidFill>
              </a:rPr>
              <a:t>Embeddings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476AF2DC-7A5A-32AD-ED39-43210EB6BE60}"/>
              </a:ext>
            </a:extLst>
          </p:cNvPr>
          <p:cNvCxnSpPr>
            <a:cxnSpLocks/>
            <a:stCxn id="2" idx="3"/>
            <a:endCxn id="13" idx="1"/>
          </p:cNvCxnSpPr>
          <p:nvPr/>
        </p:nvCxnSpPr>
        <p:spPr>
          <a:xfrm>
            <a:off x="2574708" y="2074677"/>
            <a:ext cx="508241" cy="12097"/>
          </a:xfrm>
          <a:prstGeom prst="straightConnector1">
            <a:avLst/>
          </a:prstGeom>
          <a:ln w="57150">
            <a:solidFill>
              <a:srgbClr val="38572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168C7115-793A-7253-A8A7-C79A7B516479}"/>
              </a:ext>
            </a:extLst>
          </p:cNvPr>
          <p:cNvCxnSpPr>
            <a:cxnSpLocks/>
            <a:endCxn id="17" idx="1"/>
          </p:cNvCxnSpPr>
          <p:nvPr/>
        </p:nvCxnSpPr>
        <p:spPr>
          <a:xfrm flipV="1">
            <a:off x="4728869" y="2074675"/>
            <a:ext cx="562707" cy="12099"/>
          </a:xfrm>
          <a:prstGeom prst="straightConnector1">
            <a:avLst/>
          </a:prstGeom>
          <a:ln w="57150">
            <a:solidFill>
              <a:srgbClr val="38572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7B176003-3D8C-6C78-0338-60BB1E6C888A}"/>
              </a:ext>
            </a:extLst>
          </p:cNvPr>
          <p:cNvCxnSpPr>
            <a:cxnSpLocks/>
            <a:stCxn id="17" idx="3"/>
            <a:endCxn id="21" idx="1"/>
          </p:cNvCxnSpPr>
          <p:nvPr/>
        </p:nvCxnSpPr>
        <p:spPr>
          <a:xfrm>
            <a:off x="6937496" y="2074675"/>
            <a:ext cx="620150" cy="0"/>
          </a:xfrm>
          <a:prstGeom prst="straightConnector1">
            <a:avLst/>
          </a:prstGeom>
          <a:ln w="57150">
            <a:solidFill>
              <a:srgbClr val="38572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49E11030-4295-4A88-D11A-D8BB1A2E88C5}"/>
              </a:ext>
            </a:extLst>
          </p:cNvPr>
          <p:cNvCxnSpPr>
            <a:cxnSpLocks/>
          </p:cNvCxnSpPr>
          <p:nvPr/>
        </p:nvCxnSpPr>
        <p:spPr>
          <a:xfrm>
            <a:off x="9203566" y="2082939"/>
            <a:ext cx="620150" cy="0"/>
          </a:xfrm>
          <a:prstGeom prst="straightConnector1">
            <a:avLst/>
          </a:prstGeom>
          <a:ln w="57150">
            <a:solidFill>
              <a:srgbClr val="38572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Elbow Connector 54">
            <a:extLst>
              <a:ext uri="{FF2B5EF4-FFF2-40B4-BE49-F238E27FC236}">
                <a16:creationId xmlns:a16="http://schemas.microsoft.com/office/drawing/2014/main" id="{F709811E-F569-F3D7-E8B3-6CCEF1C9BCF9}"/>
              </a:ext>
            </a:extLst>
          </p:cNvPr>
          <p:cNvCxnSpPr>
            <a:cxnSpLocks/>
            <a:stCxn id="25" idx="3"/>
            <a:endCxn id="52" idx="1"/>
          </p:cNvCxnSpPr>
          <p:nvPr/>
        </p:nvCxnSpPr>
        <p:spPr>
          <a:xfrm flipH="1">
            <a:off x="3224342" y="2074674"/>
            <a:ext cx="8245294" cy="1063404"/>
          </a:xfrm>
          <a:prstGeom prst="bentConnector5">
            <a:avLst>
              <a:gd name="adj1" fmla="val -2772"/>
              <a:gd name="adj2" fmla="val 54189"/>
              <a:gd name="adj3" fmla="val 102772"/>
            </a:avLst>
          </a:prstGeom>
          <a:ln w="57150">
            <a:solidFill>
              <a:srgbClr val="38572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ounded Rectangle 44">
            <a:extLst>
              <a:ext uri="{FF2B5EF4-FFF2-40B4-BE49-F238E27FC236}">
                <a16:creationId xmlns:a16="http://schemas.microsoft.com/office/drawing/2014/main" id="{D85DC614-E6B7-926B-DBC4-D312643B2976}"/>
              </a:ext>
            </a:extLst>
          </p:cNvPr>
          <p:cNvSpPr/>
          <p:nvPr/>
        </p:nvSpPr>
        <p:spPr>
          <a:xfrm>
            <a:off x="3224342" y="2847232"/>
            <a:ext cx="1645920" cy="735671"/>
          </a:xfrm>
          <a:prstGeom prst="roundRect">
            <a:avLst/>
          </a:prstGeom>
          <a:noFill/>
          <a:ln w="28575">
            <a:solidFill>
              <a:srgbClr val="3857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Content Placeholder 25">
            <a:extLst>
              <a:ext uri="{FF2B5EF4-FFF2-40B4-BE49-F238E27FC236}">
                <a16:creationId xmlns:a16="http://schemas.microsoft.com/office/drawing/2014/main" id="{E9116663-7837-6A44-7533-9984E369E958}"/>
              </a:ext>
            </a:extLst>
          </p:cNvPr>
          <p:cNvSpPr txBox="1">
            <a:spLocks/>
          </p:cNvSpPr>
          <p:nvPr/>
        </p:nvSpPr>
        <p:spPr>
          <a:xfrm>
            <a:off x="3224342" y="2859329"/>
            <a:ext cx="1645920" cy="5574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rgbClr val="385723"/>
                </a:solidFill>
              </a:rPr>
              <a:t>FAISS Retrieval</a:t>
            </a:r>
          </a:p>
        </p:txBody>
      </p:sp>
      <p:sp>
        <p:nvSpPr>
          <p:cNvPr id="54" name="Rounded Rectangle 53">
            <a:extLst>
              <a:ext uri="{FF2B5EF4-FFF2-40B4-BE49-F238E27FC236}">
                <a16:creationId xmlns:a16="http://schemas.microsoft.com/office/drawing/2014/main" id="{F902A226-82A9-D08E-A260-E5E0C0C2F037}"/>
              </a:ext>
            </a:extLst>
          </p:cNvPr>
          <p:cNvSpPr/>
          <p:nvPr/>
        </p:nvSpPr>
        <p:spPr>
          <a:xfrm>
            <a:off x="5378503" y="2859329"/>
            <a:ext cx="1645920" cy="735671"/>
          </a:xfrm>
          <a:prstGeom prst="roundRect">
            <a:avLst/>
          </a:prstGeom>
          <a:noFill/>
          <a:ln w="28575">
            <a:solidFill>
              <a:srgbClr val="3857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Content Placeholder 25">
            <a:extLst>
              <a:ext uri="{FF2B5EF4-FFF2-40B4-BE49-F238E27FC236}">
                <a16:creationId xmlns:a16="http://schemas.microsoft.com/office/drawing/2014/main" id="{902988AA-A82D-3115-39C2-45322C491EC7}"/>
              </a:ext>
            </a:extLst>
          </p:cNvPr>
          <p:cNvSpPr txBox="1">
            <a:spLocks/>
          </p:cNvSpPr>
          <p:nvPr/>
        </p:nvSpPr>
        <p:spPr>
          <a:xfrm>
            <a:off x="5318083" y="2859385"/>
            <a:ext cx="1760806" cy="5574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rgbClr val="385723"/>
                </a:solidFill>
              </a:rPr>
              <a:t>LLM Extraction</a:t>
            </a:r>
          </a:p>
        </p:txBody>
      </p:sp>
      <p:sp>
        <p:nvSpPr>
          <p:cNvPr id="57" name="Rounded Rectangle 56">
            <a:extLst>
              <a:ext uri="{FF2B5EF4-FFF2-40B4-BE49-F238E27FC236}">
                <a16:creationId xmlns:a16="http://schemas.microsoft.com/office/drawing/2014/main" id="{FD15370B-2186-6A54-88DF-6105D14C7B65}"/>
              </a:ext>
            </a:extLst>
          </p:cNvPr>
          <p:cNvSpPr/>
          <p:nvPr/>
        </p:nvSpPr>
        <p:spPr>
          <a:xfrm>
            <a:off x="7587130" y="2847230"/>
            <a:ext cx="1645920" cy="735671"/>
          </a:xfrm>
          <a:prstGeom prst="roundRect">
            <a:avLst/>
          </a:prstGeom>
          <a:noFill/>
          <a:ln w="28575">
            <a:solidFill>
              <a:srgbClr val="3857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ounded Rectangle 57">
            <a:extLst>
              <a:ext uri="{FF2B5EF4-FFF2-40B4-BE49-F238E27FC236}">
                <a16:creationId xmlns:a16="http://schemas.microsoft.com/office/drawing/2014/main" id="{FB6CFA17-039B-C5D9-3CA1-5FDBFE66756E}"/>
              </a:ext>
            </a:extLst>
          </p:cNvPr>
          <p:cNvSpPr/>
          <p:nvPr/>
        </p:nvSpPr>
        <p:spPr>
          <a:xfrm>
            <a:off x="9853200" y="2847230"/>
            <a:ext cx="1645920" cy="735671"/>
          </a:xfrm>
          <a:prstGeom prst="roundRect">
            <a:avLst/>
          </a:prstGeom>
          <a:noFill/>
          <a:ln w="28575">
            <a:solidFill>
              <a:srgbClr val="3857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Content Placeholder 25">
            <a:extLst>
              <a:ext uri="{FF2B5EF4-FFF2-40B4-BE49-F238E27FC236}">
                <a16:creationId xmlns:a16="http://schemas.microsoft.com/office/drawing/2014/main" id="{68539B36-FB45-2D42-9353-37D97D68BA30}"/>
              </a:ext>
            </a:extLst>
          </p:cNvPr>
          <p:cNvSpPr txBox="1">
            <a:spLocks/>
          </p:cNvSpPr>
          <p:nvPr/>
        </p:nvSpPr>
        <p:spPr>
          <a:xfrm>
            <a:off x="9795757" y="2847230"/>
            <a:ext cx="1760806" cy="5574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>
                <a:solidFill>
                  <a:srgbClr val="385723"/>
                </a:solidFill>
              </a:rPr>
              <a:t>Final Output</a:t>
            </a:r>
          </a:p>
        </p:txBody>
      </p: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93A35636-A7F0-D0FC-0EDC-A3974E66E219}"/>
              </a:ext>
            </a:extLst>
          </p:cNvPr>
          <p:cNvCxnSpPr>
            <a:cxnSpLocks/>
            <a:stCxn id="45" idx="3"/>
            <a:endCxn id="54" idx="1"/>
          </p:cNvCxnSpPr>
          <p:nvPr/>
        </p:nvCxnSpPr>
        <p:spPr>
          <a:xfrm>
            <a:off x="4870262" y="3215068"/>
            <a:ext cx="508241" cy="12097"/>
          </a:xfrm>
          <a:prstGeom prst="straightConnector1">
            <a:avLst/>
          </a:prstGeom>
          <a:ln w="57150">
            <a:solidFill>
              <a:srgbClr val="38572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5A075ED9-93A0-69AF-B173-0D46F2C5F397}"/>
              </a:ext>
            </a:extLst>
          </p:cNvPr>
          <p:cNvCxnSpPr>
            <a:cxnSpLocks/>
            <a:endCxn id="57" idx="1"/>
          </p:cNvCxnSpPr>
          <p:nvPr/>
        </p:nvCxnSpPr>
        <p:spPr>
          <a:xfrm flipV="1">
            <a:off x="7024423" y="3215066"/>
            <a:ext cx="562707" cy="12099"/>
          </a:xfrm>
          <a:prstGeom prst="straightConnector1">
            <a:avLst/>
          </a:prstGeom>
          <a:ln w="57150">
            <a:solidFill>
              <a:srgbClr val="38572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09221EF8-0E91-479F-D76C-147CE5E1E657}"/>
              </a:ext>
            </a:extLst>
          </p:cNvPr>
          <p:cNvCxnSpPr>
            <a:cxnSpLocks/>
            <a:stCxn id="57" idx="3"/>
            <a:endCxn id="58" idx="1"/>
          </p:cNvCxnSpPr>
          <p:nvPr/>
        </p:nvCxnSpPr>
        <p:spPr>
          <a:xfrm>
            <a:off x="9233050" y="3215066"/>
            <a:ext cx="620150" cy="0"/>
          </a:xfrm>
          <a:prstGeom prst="straightConnector1">
            <a:avLst/>
          </a:prstGeom>
          <a:ln w="57150">
            <a:solidFill>
              <a:srgbClr val="38572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Content Placeholder 25">
            <a:extLst>
              <a:ext uri="{FF2B5EF4-FFF2-40B4-BE49-F238E27FC236}">
                <a16:creationId xmlns:a16="http://schemas.microsoft.com/office/drawing/2014/main" id="{3E29DE5C-BEC3-CCD0-0CF6-8FB3D0367B6F}"/>
              </a:ext>
            </a:extLst>
          </p:cNvPr>
          <p:cNvSpPr txBox="1">
            <a:spLocks/>
          </p:cNvSpPr>
          <p:nvPr/>
        </p:nvSpPr>
        <p:spPr>
          <a:xfrm>
            <a:off x="7529687" y="2916733"/>
            <a:ext cx="1760806" cy="5574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>
                <a:solidFill>
                  <a:srgbClr val="385723"/>
                </a:solidFill>
              </a:rPr>
              <a:t>Validation + Calculation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275FAC96-3A4A-C2B2-2654-9454FE954680}"/>
              </a:ext>
            </a:extLst>
          </p:cNvPr>
          <p:cNvSpPr txBox="1"/>
          <p:nvPr/>
        </p:nvSpPr>
        <p:spPr>
          <a:xfrm>
            <a:off x="520908" y="4126627"/>
            <a:ext cx="80993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>
                <a:latin typeface="Century Gothic" panose="020B0502020202020204" pitchFamily="34" charset="0"/>
              </a:rPr>
              <a:t>3 AI Architectures</a:t>
            </a:r>
            <a:endParaRPr lang="en-US" sz="1400" b="1">
              <a:latin typeface="Century Gothic" panose="020B0502020202020204" pitchFamily="34" charset="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0D2A94A3-D307-1C26-C4F4-173FA5863A9C}"/>
              </a:ext>
            </a:extLst>
          </p:cNvPr>
          <p:cNvSpPr txBox="1"/>
          <p:nvPr/>
        </p:nvSpPr>
        <p:spPr>
          <a:xfrm>
            <a:off x="380999" y="976820"/>
            <a:ext cx="80993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>
                <a:latin typeface="Century Gothic" panose="020B0502020202020204" pitchFamily="34" charset="0"/>
              </a:rPr>
              <a:t>Pipeline</a:t>
            </a:r>
            <a:endParaRPr lang="en-US" sz="1400" b="1">
              <a:latin typeface="Century Gothic" panose="020B0502020202020204" pitchFamily="34" charset="0"/>
            </a:endParaRPr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71083E10-1B18-F9C4-9215-4809F72EFDC3}"/>
              </a:ext>
            </a:extLst>
          </p:cNvPr>
          <p:cNvGrpSpPr/>
          <p:nvPr/>
        </p:nvGrpSpPr>
        <p:grpSpPr>
          <a:xfrm>
            <a:off x="801678" y="4935669"/>
            <a:ext cx="2883877" cy="731520"/>
            <a:chOff x="801678" y="5136390"/>
            <a:chExt cx="2883877" cy="731520"/>
          </a:xfrm>
        </p:grpSpPr>
        <p:sp>
          <p:nvSpPr>
            <p:cNvPr id="69" name="Rounded Rectangle 68">
              <a:extLst>
                <a:ext uri="{FF2B5EF4-FFF2-40B4-BE49-F238E27FC236}">
                  <a16:creationId xmlns:a16="http://schemas.microsoft.com/office/drawing/2014/main" id="{075AB046-8555-361A-A069-60A2AE1CB68A}"/>
                </a:ext>
              </a:extLst>
            </p:cNvPr>
            <p:cNvSpPr/>
            <p:nvPr/>
          </p:nvSpPr>
          <p:spPr>
            <a:xfrm>
              <a:off x="801678" y="5136390"/>
              <a:ext cx="2883876" cy="731520"/>
            </a:xfrm>
            <a:prstGeom prst="roundRect">
              <a:avLst/>
            </a:prstGeom>
            <a:noFill/>
            <a:ln w="28575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Content Placeholder 25">
              <a:extLst>
                <a:ext uri="{FF2B5EF4-FFF2-40B4-BE49-F238E27FC236}">
                  <a16:creationId xmlns:a16="http://schemas.microsoft.com/office/drawing/2014/main" id="{D54A52D9-E4B3-3E40-A9C8-C55C7B1A23AC}"/>
                </a:ext>
              </a:extLst>
            </p:cNvPr>
            <p:cNvSpPr txBox="1">
              <a:spLocks/>
            </p:cNvSpPr>
            <p:nvPr/>
          </p:nvSpPr>
          <p:spPr>
            <a:xfrm>
              <a:off x="801678" y="5340302"/>
              <a:ext cx="2883877" cy="323697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n-US" sz="2200">
                  <a:solidFill>
                    <a:schemeClr val="accent2">
                      <a:lumMod val="50000"/>
                    </a:schemeClr>
                  </a:solidFill>
                </a:rPr>
                <a:t>Direct</a:t>
              </a:r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108134A4-70D6-E763-C0A2-1829B8221735}"/>
              </a:ext>
            </a:extLst>
          </p:cNvPr>
          <p:cNvGrpSpPr/>
          <p:nvPr/>
        </p:nvGrpSpPr>
        <p:grpSpPr>
          <a:xfrm>
            <a:off x="4654062" y="4935669"/>
            <a:ext cx="2883877" cy="731520"/>
            <a:chOff x="4588368" y="5136390"/>
            <a:chExt cx="2883877" cy="731520"/>
          </a:xfrm>
        </p:grpSpPr>
        <p:sp>
          <p:nvSpPr>
            <p:cNvPr id="71" name="Rounded Rectangle 70">
              <a:extLst>
                <a:ext uri="{FF2B5EF4-FFF2-40B4-BE49-F238E27FC236}">
                  <a16:creationId xmlns:a16="http://schemas.microsoft.com/office/drawing/2014/main" id="{510EF65D-1A78-09AA-DE73-96B5B8CAAACB}"/>
                </a:ext>
              </a:extLst>
            </p:cNvPr>
            <p:cNvSpPr/>
            <p:nvPr/>
          </p:nvSpPr>
          <p:spPr>
            <a:xfrm>
              <a:off x="4588368" y="5136390"/>
              <a:ext cx="2883876" cy="731520"/>
            </a:xfrm>
            <a:prstGeom prst="roundRect">
              <a:avLst/>
            </a:prstGeom>
            <a:noFill/>
            <a:ln w="28575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Content Placeholder 25">
              <a:extLst>
                <a:ext uri="{FF2B5EF4-FFF2-40B4-BE49-F238E27FC236}">
                  <a16:creationId xmlns:a16="http://schemas.microsoft.com/office/drawing/2014/main" id="{952A07B5-9DA8-E5E1-ADE5-0A130135D286}"/>
                </a:ext>
              </a:extLst>
            </p:cNvPr>
            <p:cNvSpPr txBox="1">
              <a:spLocks/>
            </p:cNvSpPr>
            <p:nvPr/>
          </p:nvSpPr>
          <p:spPr>
            <a:xfrm>
              <a:off x="4588368" y="5340302"/>
              <a:ext cx="2883877" cy="323697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n-US" sz="2200">
                  <a:solidFill>
                    <a:schemeClr val="accent2">
                      <a:lumMod val="50000"/>
                    </a:schemeClr>
                  </a:solidFill>
                </a:rPr>
                <a:t>RAG</a:t>
              </a:r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FE21F055-B68A-185E-0A31-E1904A8B53DD}"/>
              </a:ext>
            </a:extLst>
          </p:cNvPr>
          <p:cNvGrpSpPr/>
          <p:nvPr/>
        </p:nvGrpSpPr>
        <p:grpSpPr>
          <a:xfrm>
            <a:off x="8506446" y="4935669"/>
            <a:ext cx="2883877" cy="731520"/>
            <a:chOff x="8506446" y="5136390"/>
            <a:chExt cx="2883877" cy="731520"/>
          </a:xfrm>
        </p:grpSpPr>
        <p:sp>
          <p:nvSpPr>
            <p:cNvPr id="73" name="Rounded Rectangle 72">
              <a:extLst>
                <a:ext uri="{FF2B5EF4-FFF2-40B4-BE49-F238E27FC236}">
                  <a16:creationId xmlns:a16="http://schemas.microsoft.com/office/drawing/2014/main" id="{6F6CB1A7-EF64-4B25-3DB7-6F5D3FBAEB15}"/>
                </a:ext>
              </a:extLst>
            </p:cNvPr>
            <p:cNvSpPr/>
            <p:nvPr/>
          </p:nvSpPr>
          <p:spPr>
            <a:xfrm>
              <a:off x="8506446" y="5136390"/>
              <a:ext cx="2883876" cy="731520"/>
            </a:xfrm>
            <a:prstGeom prst="roundRect">
              <a:avLst/>
            </a:prstGeom>
            <a:noFill/>
            <a:ln w="28575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Content Placeholder 25">
              <a:extLst>
                <a:ext uri="{FF2B5EF4-FFF2-40B4-BE49-F238E27FC236}">
                  <a16:creationId xmlns:a16="http://schemas.microsoft.com/office/drawing/2014/main" id="{AD1F038C-8D25-7FCB-B2F4-20D860807EB3}"/>
                </a:ext>
              </a:extLst>
            </p:cNvPr>
            <p:cNvSpPr txBox="1">
              <a:spLocks/>
            </p:cNvSpPr>
            <p:nvPr/>
          </p:nvSpPr>
          <p:spPr>
            <a:xfrm>
              <a:off x="8506446" y="5340302"/>
              <a:ext cx="2883877" cy="323697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Century Gothic" panose="020B0502020202020204" pitchFamily="34" charset="0"/>
                  <a:ea typeface="+mn-ea"/>
                  <a:cs typeface="Arial" panose="020B0604020202020204" pitchFamily="34" charset="0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n-US" sz="2200">
                  <a:solidFill>
                    <a:schemeClr val="accent2">
                      <a:lumMod val="50000"/>
                    </a:schemeClr>
                  </a:solidFill>
                </a:rPr>
                <a:t>Agentic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59716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DF461-5D4B-07DD-CC8A-7FED52714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45">
            <a:extLst>
              <a:ext uri="{FF2B5EF4-FFF2-40B4-BE49-F238E27FC236}">
                <a16:creationId xmlns:a16="http://schemas.microsoft.com/office/drawing/2014/main" id="{1EA2DE20-37E1-595D-85E7-E160BF2E1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144634"/>
                </a:solidFill>
              </a:rPr>
              <a:t>Evaluation of LLMs in LCI Workflows with a Dashboard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B2203F-7E0E-9C84-BFF9-03C1FC9AD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D5ABD-1258-405B-9B67-CD6C7AFB9E72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101" name="Flowchart: Process 11">
            <a:extLst>
              <a:ext uri="{FF2B5EF4-FFF2-40B4-BE49-F238E27FC236}">
                <a16:creationId xmlns:a16="http://schemas.microsoft.com/office/drawing/2014/main" id="{2AB1FE43-E28C-A5FA-BD26-C0E022A6E8EF}"/>
              </a:ext>
            </a:extLst>
          </p:cNvPr>
          <p:cNvSpPr/>
          <p:nvPr/>
        </p:nvSpPr>
        <p:spPr>
          <a:xfrm>
            <a:off x="0" y="262890"/>
            <a:ext cx="231494" cy="6592901"/>
          </a:xfrm>
          <a:prstGeom prst="flowChartProcess">
            <a:avLst/>
          </a:prstGeom>
          <a:solidFill>
            <a:srgbClr val="144634"/>
          </a:solidFill>
          <a:ln>
            <a:solidFill>
              <a:srgbClr val="1446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Screen Recording 2026-09-17 at 12.57.01 am.mov">
            <a:hlinkClick r:id="" action="ppaction://media"/>
            <a:extLst>
              <a:ext uri="{FF2B5EF4-FFF2-40B4-BE49-F238E27FC236}">
                <a16:creationId xmlns:a16="http://schemas.microsoft.com/office/drawing/2014/main" id="{0D8BD57F-698B-C8EA-0523-8FE9763FE6A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25637.135" end="45209.300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5193" y="820708"/>
            <a:ext cx="10128915" cy="5477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92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EAD5879-0876-AD80-E3A6-C92F1B13799D}"/>
              </a:ext>
            </a:extLst>
          </p:cNvPr>
          <p:cNvSpPr/>
          <p:nvPr/>
        </p:nvSpPr>
        <p:spPr>
          <a:xfrm>
            <a:off x="1143000" y="800100"/>
            <a:ext cx="11049000" cy="22129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64D6D6-7BCD-B7D8-CCFF-C772208AB78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268046" y="6328256"/>
            <a:ext cx="2743200" cy="365125"/>
          </a:xfrm>
        </p:spPr>
        <p:txBody>
          <a:bodyPr/>
          <a:lstStyle/>
          <a:p>
            <a:fld id="{D90D5ABD-1258-405B-9B67-CD6C7AFB9E72}" type="slidenum">
              <a:rPr lang="en-US" b="0" smtClean="0">
                <a:solidFill>
                  <a:schemeClr val="tx1"/>
                </a:solidFill>
              </a:rPr>
              <a:pPr/>
              <a:t>5</a:t>
            </a:fld>
            <a:endParaRPr lang="en-US" b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54E30-BFE8-4C0D-4708-E61095C930D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523998" y="534756"/>
            <a:ext cx="9952968" cy="2478267"/>
          </a:xfrm>
        </p:spPr>
        <p:txBody>
          <a:bodyPr>
            <a:normAutofit fontScale="55000" lnSpcReduction="20000"/>
          </a:bodyPr>
          <a:lstStyle/>
          <a:p>
            <a:pPr marL="14288" indent="-14288"/>
            <a:endParaRPr lang="en-US"/>
          </a:p>
          <a:p>
            <a:pPr marL="0" indent="0">
              <a:lnSpc>
                <a:spcPct val="120000"/>
              </a:lnSpc>
            </a:pPr>
            <a:r>
              <a:rPr lang="en-US" sz="5100"/>
              <a:t>AI complexity should be justified by LCI quality gains, not assumed to be better by default.</a:t>
            </a:r>
          </a:p>
          <a:p>
            <a:pPr marL="0" indent="0"/>
            <a:endParaRPr lang="en-US" sz="180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>
                <a:solidFill>
                  <a:schemeClr val="tx1"/>
                </a:solidFill>
              </a:rPr>
              <a:t>Model selection matters.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>
                <a:solidFill>
                  <a:schemeClr val="tx1"/>
                </a:solidFill>
              </a:rPr>
              <a:t>AI architecture matters.</a:t>
            </a:r>
          </a:p>
          <a:p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0F82FAC-CC19-AEC8-C042-7BC184ED49F6}"/>
              </a:ext>
            </a:extLst>
          </p:cNvPr>
          <p:cNvSpPr txBox="1"/>
          <p:nvPr/>
        </p:nvSpPr>
        <p:spPr>
          <a:xfrm>
            <a:off x="2570812" y="6075481"/>
            <a:ext cx="7050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rgbClr val="144634"/>
                </a:solidFill>
                <a:latin typeface="Century Gothic" panose="020B0502020202020204" pitchFamily="34" charset="0"/>
              </a:rPr>
              <a:t>This research was supported by the U.S. National Science Foundation (NSF) under Grant CBET-2501735. 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45185DCB-A191-E29F-64AF-F6FB726C2A62}"/>
              </a:ext>
            </a:extLst>
          </p:cNvPr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Anastasija.Mensikova@uvm.edu</a:t>
            </a:r>
            <a:endParaRPr lang="en-US"/>
          </a:p>
          <a:p>
            <a:endParaRPr lang="en-US"/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FE99009D-F2A7-78DE-DB8D-6F31C83ECE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54312" y="3694508"/>
            <a:ext cx="2022654" cy="2022654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E97817FF-25A4-D213-3C92-3999E9E055EA}"/>
              </a:ext>
            </a:extLst>
          </p:cNvPr>
          <p:cNvSpPr txBox="1"/>
          <p:nvPr/>
        </p:nvSpPr>
        <p:spPr>
          <a:xfrm>
            <a:off x="9268045" y="3118568"/>
            <a:ext cx="23951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latin typeface="Century Gothic" panose="020B0502020202020204" pitchFamily="34" charset="0"/>
              </a:rPr>
              <a:t>Learn more about the SEE lab</a:t>
            </a:r>
          </a:p>
        </p:txBody>
      </p:sp>
    </p:spTree>
    <p:extLst>
      <p:ext uri="{BB962C8B-B14F-4D97-AF65-F5344CB8AC3E}">
        <p14:creationId xmlns:p14="http://schemas.microsoft.com/office/powerpoint/2010/main" val="1385801166"/>
      </p:ext>
    </p:extLst>
  </p:cSld>
  <p:clrMapOvr>
    <a:masterClrMapping/>
  </p:clrMapOvr>
</p:sld>
</file>

<file path=ppt/theme/theme1.xml><?xml version="1.0" encoding="utf-8"?>
<a:theme xmlns:a="http://schemas.openxmlformats.org/drawingml/2006/main" name="SBS-Template_DefaultWid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BS-Template_DefaultWide" id="{15AD1C88-477A-4163-96CD-86C8240D4D1A}" vid="{D747B3C2-C986-483D-99A4-6D82A7C4242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SBS-Template_Default-Wide</Template>
  <TotalTime>0</TotalTime>
  <Words>230</Words>
  <Application>Microsoft Macintosh PowerPoint</Application>
  <PresentationFormat>Widescreen</PresentationFormat>
  <Paragraphs>52</Paragraphs>
  <Slides>5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Century Gothic</vt:lpstr>
      <vt:lpstr>Lato</vt:lpstr>
      <vt:lpstr>SBS-Template_DefaultWide</vt:lpstr>
      <vt:lpstr>PowerPoint Presentation</vt:lpstr>
      <vt:lpstr>Overarching Motivation and Research Questions</vt:lpstr>
      <vt:lpstr>Methodological Steps and Approaches</vt:lpstr>
      <vt:lpstr>Evaluation of LLMs in LCI Workflows with a Dashboard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Monthly Update</dc:title>
  <dc:creator>Kathryn Hinkelman</dc:creator>
  <cp:lastModifiedBy>Anastasija Mensikova (she/her)</cp:lastModifiedBy>
  <cp:revision>1</cp:revision>
  <dcterms:created xsi:type="dcterms:W3CDTF">2020-10-03T03:04:11Z</dcterms:created>
  <dcterms:modified xsi:type="dcterms:W3CDTF">2026-09-23T09:09:46Z</dcterms:modified>
</cp:coreProperties>
</file>