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94" r:id="rId2"/>
    <p:sldId id="777" r:id="rId3"/>
    <p:sldId id="775" r:id="rId4"/>
    <p:sldId id="779" r:id="rId5"/>
    <p:sldId id="780" r:id="rId6"/>
    <p:sldId id="781" r:id="rId7"/>
    <p:sldId id="782" r:id="rId8"/>
    <p:sldId id="783" r:id="rId9"/>
    <p:sldId id="785" r:id="rId10"/>
    <p:sldId id="787" r:id="rId11"/>
    <p:sldId id="798" r:id="rId12"/>
    <p:sldId id="260" r:id="rId13"/>
    <p:sldId id="799" r:id="rId14"/>
    <p:sldId id="261" r:id="rId15"/>
    <p:sldId id="801" r:id="rId16"/>
    <p:sldId id="268" r:id="rId17"/>
    <p:sldId id="269" r:id="rId18"/>
    <p:sldId id="788" r:id="rId19"/>
    <p:sldId id="79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B3E6"/>
    <a:srgbClr val="56B0E5"/>
    <a:srgbClr val="00214E"/>
    <a:srgbClr val="467886"/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519" dt="2026-09-23T14:23:09.817"/>
    <p1510:client id="{03AD2BFA-9D67-08BE-85E0-B1DA1E4FD1C2}" v="253" dt="2026-09-23T16:39:58.853"/>
    <p1510:client id="{155FC301-1ADA-9C3E-7959-757AFD57A25D}" v="2" dt="2026-09-23T22:30:12.300"/>
    <p1510:client id="{2C90B705-CC7C-47A7-9890-AD98EB33EDF3}" v="1490" dt="2026-09-23T22:54:23.895"/>
    <p1510:client id="{5A388DBC-FF38-4B07-BE87-ECD0655B3EBB}" v="2035" dt="2026-09-24T06:51:06.376"/>
    <p1510:client id="{8CEDD9B6-0686-FB91-4DAB-55242595A178}" v="6" dt="2026-09-23T13:57:38.922"/>
    <p1510:client id="{DA1A451B-C916-526A-6A72-5145F6FB13B8}" v="327" dt="2026-09-23T22:27:43.426"/>
    <p1510:client id="{E7346DDC-BB17-4E9D-84A4-9FA4569EF75F}" v="935" dt="2026-09-23T22:12:44.394"/>
    <p1510:client id="{EBD63B85-AB6D-CCF5-F189-5944BFD6B0BB}" v="1" dt="2026-09-23T21:10:41.2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48" autoAdjust="0"/>
    <p:restoredTop sz="94660"/>
  </p:normalViewPr>
  <p:slideViewPr>
    <p:cSldViewPr snapToGrid="0">
      <p:cViewPr varScale="1">
        <p:scale>
          <a:sx n="90" d="100"/>
          <a:sy n="90" d="100"/>
        </p:scale>
        <p:origin x="23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Antoine" userId="S::t.antoine@uclouvain.be::79ded392-54e2-449a-9e9f-518eb646467e" providerId="AD" clId="Web-{BB09DD80-F7FA-35D4-7E73-BC69F7F92371}"/>
    <pc:docChg chg="modSld">
      <pc:chgData name="Thomas Antoine" userId="S::t.antoine@uclouvain.be::79ded392-54e2-449a-9e9f-518eb646467e" providerId="AD" clId="Web-{BB09DD80-F7FA-35D4-7E73-BC69F7F92371}" dt="2026-09-22T16:01:44.791" v="191" actId="20577"/>
      <pc:docMkLst>
        <pc:docMk/>
      </pc:docMkLst>
      <pc:sldChg chg="addSp delSp modSp mod modClrScheme chgLayout">
        <pc:chgData name="Thomas Antoine" userId="S::t.antoine@uclouvain.be::79ded392-54e2-449a-9e9f-518eb646467e" providerId="AD" clId="Web-{BB09DD80-F7FA-35D4-7E73-BC69F7F92371}" dt="2026-09-22T16:01:44.791" v="191" actId="20577"/>
        <pc:sldMkLst>
          <pc:docMk/>
          <pc:sldMk cId="4031441507" sldId="260"/>
        </pc:sldMkLst>
        <pc:spChg chg="add mod ord">
          <ac:chgData name="Thomas Antoine" userId="S::t.antoine@uclouvain.be::79ded392-54e2-449a-9e9f-518eb646467e" providerId="AD" clId="Web-{BB09DD80-F7FA-35D4-7E73-BC69F7F92371}" dt="2026-09-22T15:59:34.306" v="156"/>
          <ac:spMkLst>
            <pc:docMk/>
            <pc:sldMk cId="4031441507" sldId="260"/>
            <ac:spMk id="7" creationId="{9D5801B1-16E2-55DE-5B17-BDC37837451F}"/>
          </ac:spMkLst>
        </pc:spChg>
        <pc:spChg chg="add mod ord">
          <ac:chgData name="Thomas Antoine" userId="S::t.antoine@uclouvain.be::79ded392-54e2-449a-9e9f-518eb646467e" providerId="AD" clId="Web-{BB09DD80-F7FA-35D4-7E73-BC69F7F92371}" dt="2026-09-22T15:59:34.306" v="156"/>
          <ac:spMkLst>
            <pc:docMk/>
            <pc:sldMk cId="4031441507" sldId="260"/>
            <ac:spMk id="8" creationId="{EFD6C1D0-96CE-70DA-BF72-2C3B5A27B185}"/>
          </ac:spMkLst>
        </pc:spChg>
        <pc:spChg chg="add mod">
          <ac:chgData name="Thomas Antoine" userId="S::t.antoine@uclouvain.be::79ded392-54e2-449a-9e9f-518eb646467e" providerId="AD" clId="Web-{BB09DD80-F7FA-35D4-7E73-BC69F7F92371}" dt="2026-09-22T16:00:59.197" v="172"/>
          <ac:spMkLst>
            <pc:docMk/>
            <pc:sldMk cId="4031441507" sldId="260"/>
            <ac:spMk id="10" creationId="{C615D770-0E92-4486-ACF0-6830F26DE3C0}"/>
          </ac:spMkLst>
        </pc:spChg>
      </pc:sldChg>
      <pc:sldChg chg="addSp delSp modSp mod modClrScheme chgLayout">
        <pc:chgData name="Thomas Antoine" userId="S::t.antoine@uclouvain.be::79ded392-54e2-449a-9e9f-518eb646467e" providerId="AD" clId="Web-{BB09DD80-F7FA-35D4-7E73-BC69F7F92371}" dt="2026-09-22T16:01:10.228" v="173"/>
        <pc:sldMkLst>
          <pc:docMk/>
          <pc:sldMk cId="360720881" sldId="261"/>
        </pc:sldMkLst>
        <pc:spChg chg="add mod ord">
          <ac:chgData name="Thomas Antoine" userId="S::t.antoine@uclouvain.be::79ded392-54e2-449a-9e9f-518eb646467e" providerId="AD" clId="Web-{BB09DD80-F7FA-35D4-7E73-BC69F7F92371}" dt="2026-09-22T15:59:52.588" v="162"/>
          <ac:spMkLst>
            <pc:docMk/>
            <pc:sldMk cId="360720881" sldId="261"/>
            <ac:spMk id="17" creationId="{9E22CA23-8B2A-EF07-A540-9794F0CCFB69}"/>
          </ac:spMkLst>
        </pc:spChg>
        <pc:spChg chg="add mod ord">
          <ac:chgData name="Thomas Antoine" userId="S::t.antoine@uclouvain.be::79ded392-54e2-449a-9e9f-518eb646467e" providerId="AD" clId="Web-{BB09DD80-F7FA-35D4-7E73-BC69F7F92371}" dt="2026-09-22T15:59:52.588" v="162"/>
          <ac:spMkLst>
            <pc:docMk/>
            <pc:sldMk cId="360720881" sldId="261"/>
            <ac:spMk id="18" creationId="{44BC9164-9267-12B7-CED0-171C4E557B8D}"/>
          </ac:spMkLst>
        </pc:spChg>
        <pc:spChg chg="add mod">
          <ac:chgData name="Thomas Antoine" userId="S::t.antoine@uclouvain.be::79ded392-54e2-449a-9e9f-518eb646467e" providerId="AD" clId="Web-{BB09DD80-F7FA-35D4-7E73-BC69F7F92371}" dt="2026-09-22T16:01:10.228" v="173"/>
          <ac:spMkLst>
            <pc:docMk/>
            <pc:sldMk cId="360720881" sldId="261"/>
            <ac:spMk id="20" creationId="{510F4A57-979E-59C8-8802-EA06B571E658}"/>
          </ac:spMkLst>
        </pc:spChg>
      </pc:sldChg>
      <pc:sldChg chg="addSp delSp modSp mod setBg modClrScheme chgLayout">
        <pc:chgData name="Thomas Antoine" userId="S::t.antoine@uclouvain.be::79ded392-54e2-449a-9e9f-518eb646467e" providerId="AD" clId="Web-{BB09DD80-F7FA-35D4-7E73-BC69F7F92371}" dt="2026-09-22T16:01:30.853" v="187" actId="20577"/>
        <pc:sldMkLst>
          <pc:docMk/>
          <pc:sldMk cId="2680976189" sldId="268"/>
        </pc:sldMkLst>
        <pc:spChg chg="mod ord">
          <ac:chgData name="Thomas Antoine" userId="S::t.antoine@uclouvain.be::79ded392-54e2-449a-9e9f-518eb646467e" providerId="AD" clId="Web-{BB09DD80-F7FA-35D4-7E73-BC69F7F92371}" dt="2026-09-22T16:00:36.650" v="171"/>
          <ac:spMkLst>
            <pc:docMk/>
            <pc:sldMk cId="2680976189" sldId="268"/>
            <ac:spMk id="3" creationId="{1D8E5B1C-B701-AE9A-4CD3-A2ECB9803552}"/>
          </ac:spMkLst>
        </pc:spChg>
        <pc:spChg chg="add mod ord">
          <ac:chgData name="Thomas Antoine" userId="S::t.antoine@uclouvain.be::79ded392-54e2-449a-9e9f-518eb646467e" providerId="AD" clId="Web-{BB09DD80-F7FA-35D4-7E73-BC69F7F92371}" dt="2026-09-22T16:00:36.650" v="171"/>
          <ac:spMkLst>
            <pc:docMk/>
            <pc:sldMk cId="2680976189" sldId="268"/>
            <ac:spMk id="16" creationId="{6F295D43-0DAE-540E-60D7-386D5F30C5D7}"/>
          </ac:spMkLst>
        </pc:spChg>
        <pc:picChg chg="add del mod ord">
          <ac:chgData name="Thomas Antoine" userId="S::t.antoine@uclouvain.be::79ded392-54e2-449a-9e9f-518eb646467e" providerId="AD" clId="Web-{BB09DD80-F7FA-35D4-7E73-BC69F7F92371}" dt="2026-09-22T15:54:18.244" v="119" actId="1076"/>
          <ac:picMkLst>
            <pc:docMk/>
            <pc:sldMk cId="2680976189" sldId="268"/>
            <ac:picMk id="15" creationId="{7AE5589E-E614-9764-B486-9DACC0169815}"/>
          </ac:picMkLst>
        </pc:picChg>
      </pc:sldChg>
    </pc:docChg>
  </pc:docChgLst>
  <pc:docChgLst>
    <pc:chgData name="Justine Lebrun" userId="S::ju.lebrun@uclouvain.be::56d863c9-a5f9-446e-8ec6-c8190f3b1838" providerId="AD" clId="Web-{EBD63B85-AB6D-CCF5-F189-5944BFD6B0BB}"/>
    <pc:docChg chg="addSld">
      <pc:chgData name="Justine Lebrun" userId="S::ju.lebrun@uclouvain.be::56d863c9-a5f9-446e-8ec6-c8190f3b1838" providerId="AD" clId="Web-{EBD63B85-AB6D-CCF5-F189-5944BFD6B0BB}" dt="2026-09-23T21:10:41.285" v="0"/>
      <pc:docMkLst>
        <pc:docMk/>
      </pc:docMkLst>
      <pc:sldChg chg="new">
        <pc:chgData name="Justine Lebrun" userId="S::ju.lebrun@uclouvain.be::56d863c9-a5f9-446e-8ec6-c8190f3b1838" providerId="AD" clId="Web-{EBD63B85-AB6D-CCF5-F189-5944BFD6B0BB}" dt="2026-09-23T21:10:41.285" v="0"/>
        <pc:sldMkLst>
          <pc:docMk/>
          <pc:sldMk cId="3329004332" sldId="800"/>
        </pc:sldMkLst>
      </pc:sldChg>
    </pc:docChg>
  </pc:docChgLst>
  <pc:docChgLst>
    <pc:chgData name="Thomas Antoine" userId="S::t.antoine@uclouvain.be::79ded392-54e2-449a-9e9f-518eb646467e" providerId="AD" clId="Web-{03AD2BFA-9D67-08BE-85E0-B1DA1E4FD1C2}"/>
    <pc:docChg chg="addSld modSld">
      <pc:chgData name="Thomas Antoine" userId="S::t.antoine@uclouvain.be::79ded392-54e2-449a-9e9f-518eb646467e" providerId="AD" clId="Web-{03AD2BFA-9D67-08BE-85E0-B1DA1E4FD1C2}" dt="2026-09-23T16:39:58.853" v="248" actId="1076"/>
      <pc:docMkLst>
        <pc:docMk/>
      </pc:docMkLst>
      <pc:sldChg chg="addSp delSp modSp">
        <pc:chgData name="Thomas Antoine" userId="S::t.antoine@uclouvain.be::79ded392-54e2-449a-9e9f-518eb646467e" providerId="AD" clId="Web-{03AD2BFA-9D67-08BE-85E0-B1DA1E4FD1C2}" dt="2026-09-23T16:37:13.346" v="213" actId="20577"/>
        <pc:sldMkLst>
          <pc:docMk/>
          <pc:sldMk cId="4031441507" sldId="260"/>
        </pc:sldMkLst>
        <pc:spChg chg="add del mod">
          <ac:chgData name="Thomas Antoine" userId="S::t.antoine@uclouvain.be::79ded392-54e2-449a-9e9f-518eb646467e" providerId="AD" clId="Web-{03AD2BFA-9D67-08BE-85E0-B1DA1E4FD1C2}" dt="2026-09-23T16:21:15.012" v="115"/>
          <ac:spMkLst>
            <pc:docMk/>
            <pc:sldMk cId="4031441507" sldId="260"/>
            <ac:spMk id="4" creationId="{14BD365E-06C4-CE0D-4C1B-2C46D7BE9F7D}"/>
          </ac:spMkLst>
        </pc:spChg>
        <pc:spChg chg="add mod">
          <ac:chgData name="Thomas Antoine" userId="S::t.antoine@uclouvain.be::79ded392-54e2-449a-9e9f-518eb646467e" providerId="AD" clId="Web-{03AD2BFA-9D67-08BE-85E0-B1DA1E4FD1C2}" dt="2026-09-23T16:19:02.929" v="61" actId="20577"/>
          <ac:spMkLst>
            <pc:docMk/>
            <pc:sldMk cId="4031441507" sldId="260"/>
            <ac:spMk id="6" creationId="{3176EB66-C953-CE03-7037-1F94307F52AA}"/>
          </ac:spMkLst>
        </pc:spChg>
        <pc:spChg chg="mod">
          <ac:chgData name="Thomas Antoine" userId="S::t.antoine@uclouvain.be::79ded392-54e2-449a-9e9f-518eb646467e" providerId="AD" clId="Web-{03AD2BFA-9D67-08BE-85E0-B1DA1E4FD1C2}" dt="2026-09-23T16:37:13.346" v="213" actId="20577"/>
          <ac:spMkLst>
            <pc:docMk/>
            <pc:sldMk cId="4031441507" sldId="260"/>
            <ac:spMk id="9" creationId="{32F6A36F-0F08-FBC6-865C-2F3B16609F4C}"/>
          </ac:spMkLst>
        </pc:spChg>
        <pc:picChg chg="del">
          <ac:chgData name="Thomas Antoine" userId="S::t.antoine@uclouvain.be::79ded392-54e2-449a-9e9f-518eb646467e" providerId="AD" clId="Web-{03AD2BFA-9D67-08BE-85E0-B1DA1E4FD1C2}" dt="2026-09-23T16:35:46.734" v="124"/>
          <ac:picMkLst>
            <pc:docMk/>
            <pc:sldMk cId="4031441507" sldId="260"/>
            <ac:picMk id="3" creationId="{55070CA4-BBE0-55BA-692D-BA3BC43AB774}"/>
          </ac:picMkLst>
        </pc:picChg>
      </pc:sldChg>
      <pc:sldChg chg="addSp delSp modSp">
        <pc:chgData name="Thomas Antoine" userId="S::t.antoine@uclouvain.be::79ded392-54e2-449a-9e9f-518eb646467e" providerId="AD" clId="Web-{03AD2BFA-9D67-08BE-85E0-B1DA1E4FD1C2}" dt="2026-09-23T16:19:10.273" v="63"/>
        <pc:sldMkLst>
          <pc:docMk/>
          <pc:sldMk cId="360720881" sldId="261"/>
        </pc:sldMkLst>
        <pc:spChg chg="add del">
          <ac:chgData name="Thomas Antoine" userId="S::t.antoine@uclouvain.be::79ded392-54e2-449a-9e9f-518eb646467e" providerId="AD" clId="Web-{03AD2BFA-9D67-08BE-85E0-B1DA1E4FD1C2}" dt="2026-09-23T16:19:09.773" v="62"/>
          <ac:spMkLst>
            <pc:docMk/>
            <pc:sldMk cId="360720881" sldId="261"/>
            <ac:spMk id="4" creationId="{6D71CB79-6156-1290-9C28-7D5844488CAD}"/>
          </ac:spMkLst>
        </pc:spChg>
        <pc:spChg chg="add">
          <ac:chgData name="Thomas Antoine" userId="S::t.antoine@uclouvain.be::79ded392-54e2-449a-9e9f-518eb646467e" providerId="AD" clId="Web-{03AD2BFA-9D67-08BE-85E0-B1DA1E4FD1C2}" dt="2026-09-23T16:19:10.273" v="63"/>
          <ac:spMkLst>
            <pc:docMk/>
            <pc:sldMk cId="360720881" sldId="261"/>
            <ac:spMk id="6" creationId="{E6BB80C6-1B86-D22C-1E3C-C25FA6ACB7C0}"/>
          </ac:spMkLst>
        </pc:spChg>
        <pc:spChg chg="mod">
          <ac:chgData name="Thomas Antoine" userId="S::t.antoine@uclouvain.be::79ded392-54e2-449a-9e9f-518eb646467e" providerId="AD" clId="Web-{03AD2BFA-9D67-08BE-85E0-B1DA1E4FD1C2}" dt="2026-09-23T16:18:24.818" v="26" actId="1076"/>
          <ac:spMkLst>
            <pc:docMk/>
            <pc:sldMk cId="360720881" sldId="261"/>
            <ac:spMk id="19" creationId="{C2B9CC66-AA90-A78A-2784-BEA6932B9C1A}"/>
          </ac:spMkLst>
        </pc:spChg>
      </pc:sldChg>
      <pc:sldChg chg="addSp delSp modSp">
        <pc:chgData name="Thomas Antoine" userId="S::t.antoine@uclouvain.be::79ded392-54e2-449a-9e9f-518eb646467e" providerId="AD" clId="Web-{03AD2BFA-9D67-08BE-85E0-B1DA1E4FD1C2}" dt="2026-09-23T16:22:42.312" v="122" actId="1076"/>
        <pc:sldMkLst>
          <pc:docMk/>
          <pc:sldMk cId="717133199" sldId="264"/>
        </pc:sldMkLst>
        <pc:spChg chg="mod">
          <ac:chgData name="Thomas Antoine" userId="S::t.antoine@uclouvain.be::79ded392-54e2-449a-9e9f-518eb646467e" providerId="AD" clId="Web-{03AD2BFA-9D67-08BE-85E0-B1DA1E4FD1C2}" dt="2026-09-23T16:17:55.598" v="20" actId="1076"/>
          <ac:spMkLst>
            <pc:docMk/>
            <pc:sldMk cId="717133199" sldId="264"/>
            <ac:spMk id="6" creationId="{F7D2DEC0-CDE2-A6CE-1630-4D78D93DB7D6}"/>
          </ac:spMkLst>
        </pc:spChg>
        <pc:spChg chg="add del mod">
          <ac:chgData name="Thomas Antoine" userId="S::t.antoine@uclouvain.be::79ded392-54e2-449a-9e9f-518eb646467e" providerId="AD" clId="Web-{03AD2BFA-9D67-08BE-85E0-B1DA1E4FD1C2}" dt="2026-09-23T16:19:14.289" v="64"/>
          <ac:spMkLst>
            <pc:docMk/>
            <pc:sldMk cId="717133199" sldId="264"/>
            <ac:spMk id="9" creationId="{664D871F-EC3E-D45E-F8EC-D40D1C5A835A}"/>
          </ac:spMkLst>
        </pc:spChg>
        <pc:spChg chg="mod">
          <ac:chgData name="Thomas Antoine" userId="S::t.antoine@uclouvain.be::79ded392-54e2-449a-9e9f-518eb646467e" providerId="AD" clId="Web-{03AD2BFA-9D67-08BE-85E0-B1DA1E4FD1C2}" dt="2026-09-23T16:18:01.770" v="21" actId="1076"/>
          <ac:spMkLst>
            <pc:docMk/>
            <pc:sldMk cId="717133199" sldId="264"/>
            <ac:spMk id="10" creationId="{B7F8181C-878A-B928-A3DF-02582413CDC3}"/>
          </ac:spMkLst>
        </pc:spChg>
        <pc:spChg chg="add">
          <ac:chgData name="Thomas Antoine" userId="S::t.antoine@uclouvain.be::79ded392-54e2-449a-9e9f-518eb646467e" providerId="AD" clId="Web-{03AD2BFA-9D67-08BE-85E0-B1DA1E4FD1C2}" dt="2026-09-23T16:19:14.882" v="65"/>
          <ac:spMkLst>
            <pc:docMk/>
            <pc:sldMk cId="717133199" sldId="264"/>
            <ac:spMk id="13" creationId="{D82F7224-7D77-CE55-1E3D-2C3BE2E2ACE8}"/>
          </ac:spMkLst>
        </pc:spChg>
        <pc:picChg chg="add mod">
          <ac:chgData name="Thomas Antoine" userId="S::t.antoine@uclouvain.be::79ded392-54e2-449a-9e9f-518eb646467e" providerId="AD" clId="Web-{03AD2BFA-9D67-08BE-85E0-B1DA1E4FD1C2}" dt="2026-09-23T16:22:42.312" v="122" actId="1076"/>
          <ac:picMkLst>
            <pc:docMk/>
            <pc:sldMk cId="717133199" sldId="264"/>
            <ac:picMk id="2" creationId="{863E218F-03A4-5FB9-315B-24618F8CFAC9}"/>
          </ac:picMkLst>
        </pc:picChg>
        <pc:picChg chg="del">
          <ac:chgData name="Thomas Antoine" userId="S::t.antoine@uclouvain.be::79ded392-54e2-449a-9e9f-518eb646467e" providerId="AD" clId="Web-{03AD2BFA-9D67-08BE-85E0-B1DA1E4FD1C2}" dt="2026-09-23T16:13:25.494" v="0"/>
          <ac:picMkLst>
            <pc:docMk/>
            <pc:sldMk cId="717133199" sldId="264"/>
            <ac:picMk id="11" creationId="{8B75ACC5-4472-15B5-A698-FBFC26FFB832}"/>
          </ac:picMkLst>
        </pc:picChg>
      </pc:sldChg>
      <pc:sldChg chg="addSp delSp modSp">
        <pc:chgData name="Thomas Antoine" userId="S::t.antoine@uclouvain.be::79ded392-54e2-449a-9e9f-518eb646467e" providerId="AD" clId="Web-{03AD2BFA-9D67-08BE-85E0-B1DA1E4FD1C2}" dt="2026-09-23T16:21:36.294" v="120"/>
        <pc:sldMkLst>
          <pc:docMk/>
          <pc:sldMk cId="2680976189" sldId="268"/>
        </pc:sldMkLst>
        <pc:spChg chg="add del mod">
          <ac:chgData name="Thomas Antoine" userId="S::t.antoine@uclouvain.be::79ded392-54e2-449a-9e9f-518eb646467e" providerId="AD" clId="Web-{03AD2BFA-9D67-08BE-85E0-B1DA1E4FD1C2}" dt="2026-09-23T16:19:20.695" v="66"/>
          <ac:spMkLst>
            <pc:docMk/>
            <pc:sldMk cId="2680976189" sldId="268"/>
            <ac:spMk id="6" creationId="{7F9021B9-C69F-C4AE-7701-7F6748CD483C}"/>
          </ac:spMkLst>
        </pc:spChg>
        <pc:spChg chg="add del mod">
          <ac:chgData name="Thomas Antoine" userId="S::t.antoine@uclouvain.be::79ded392-54e2-449a-9e9f-518eb646467e" providerId="AD" clId="Web-{03AD2BFA-9D67-08BE-85E0-B1DA1E4FD1C2}" dt="2026-09-23T16:21:31.341" v="119"/>
          <ac:spMkLst>
            <pc:docMk/>
            <pc:sldMk cId="2680976189" sldId="268"/>
            <ac:spMk id="8" creationId="{7FD6B827-309D-D7BD-D6A7-465AA4932874}"/>
          </ac:spMkLst>
        </pc:spChg>
        <pc:spChg chg="add del">
          <ac:chgData name="Thomas Antoine" userId="S::t.antoine@uclouvain.be::79ded392-54e2-449a-9e9f-518eb646467e" providerId="AD" clId="Web-{03AD2BFA-9D67-08BE-85E0-B1DA1E4FD1C2}" dt="2026-09-23T16:21:28.466" v="118"/>
          <ac:spMkLst>
            <pc:docMk/>
            <pc:sldMk cId="2680976189" sldId="268"/>
            <ac:spMk id="11" creationId="{4B9A4B54-BD39-72E0-3243-9662EBD5291D}"/>
          </ac:spMkLst>
        </pc:spChg>
        <pc:spChg chg="add">
          <ac:chgData name="Thomas Antoine" userId="S::t.antoine@uclouvain.be::79ded392-54e2-449a-9e9f-518eb646467e" providerId="AD" clId="Web-{03AD2BFA-9D67-08BE-85E0-B1DA1E4FD1C2}" dt="2026-09-23T16:21:36.294" v="120"/>
          <ac:spMkLst>
            <pc:docMk/>
            <pc:sldMk cId="2680976189" sldId="268"/>
            <ac:spMk id="13" creationId="{B315DC6E-C716-D4F7-E248-5DD293D9986E}"/>
          </ac:spMkLst>
        </pc:spChg>
        <pc:spChg chg="del mod">
          <ac:chgData name="Thomas Antoine" userId="S::t.antoine@uclouvain.be::79ded392-54e2-449a-9e9f-518eb646467e" providerId="AD" clId="Web-{03AD2BFA-9D67-08BE-85E0-B1DA1E4FD1C2}" dt="2026-09-23T16:16:45.002" v="9"/>
          <ac:spMkLst>
            <pc:docMk/>
            <pc:sldMk cId="2680976189" sldId="268"/>
            <ac:spMk id="17" creationId="{75A78EBD-8AE4-88C7-385E-B98551D4F35E}"/>
          </ac:spMkLst>
        </pc:spChg>
      </pc:sldChg>
      <pc:sldChg chg="addSp delSp modSp">
        <pc:chgData name="Thomas Antoine" userId="S::t.antoine@uclouvain.be::79ded392-54e2-449a-9e9f-518eb646467e" providerId="AD" clId="Web-{03AD2BFA-9D67-08BE-85E0-B1DA1E4FD1C2}" dt="2026-09-23T16:39:58.853" v="248" actId="1076"/>
        <pc:sldMkLst>
          <pc:docMk/>
          <pc:sldMk cId="602128433" sldId="269"/>
        </pc:sldMkLst>
        <pc:spChg chg="mod">
          <ac:chgData name="Thomas Antoine" userId="S::t.antoine@uclouvain.be::79ded392-54e2-449a-9e9f-518eb646467e" providerId="AD" clId="Web-{03AD2BFA-9D67-08BE-85E0-B1DA1E4FD1C2}" dt="2026-09-23T16:39:52.337" v="244" actId="20577"/>
          <ac:spMkLst>
            <pc:docMk/>
            <pc:sldMk cId="602128433" sldId="269"/>
            <ac:spMk id="3" creationId="{EF3A533B-7B9F-DF64-A87E-E26E4A9E8DAC}"/>
          </ac:spMkLst>
        </pc:spChg>
        <pc:spChg chg="del mod">
          <ac:chgData name="Thomas Antoine" userId="S::t.antoine@uclouvain.be::79ded392-54e2-449a-9e9f-518eb646467e" providerId="AD" clId="Web-{03AD2BFA-9D67-08BE-85E0-B1DA1E4FD1C2}" dt="2026-09-23T16:19:33.993" v="70"/>
          <ac:spMkLst>
            <pc:docMk/>
            <pc:sldMk cId="602128433" sldId="269"/>
            <ac:spMk id="5" creationId="{A16B62CF-AD26-0B73-41A9-CCC367FB0FF6}"/>
          </ac:spMkLst>
        </pc:spChg>
        <pc:spChg chg="add">
          <ac:chgData name="Thomas Antoine" userId="S::t.antoine@uclouvain.be::79ded392-54e2-449a-9e9f-518eb646467e" providerId="AD" clId="Web-{03AD2BFA-9D67-08BE-85E0-B1DA1E4FD1C2}" dt="2026-09-23T16:19:35.383" v="71"/>
          <ac:spMkLst>
            <pc:docMk/>
            <pc:sldMk cId="602128433" sldId="269"/>
            <ac:spMk id="6" creationId="{073D5D4C-DE62-F382-8761-A946B548F2F1}"/>
          </ac:spMkLst>
        </pc:spChg>
        <pc:picChg chg="add del mod">
          <ac:chgData name="Thomas Antoine" userId="S::t.antoine@uclouvain.be::79ded392-54e2-449a-9e9f-518eb646467e" providerId="AD" clId="Web-{03AD2BFA-9D67-08BE-85E0-B1DA1E4FD1C2}" dt="2026-09-23T16:38:10.552" v="225"/>
          <ac:picMkLst>
            <pc:docMk/>
            <pc:sldMk cId="602128433" sldId="269"/>
            <ac:picMk id="7" creationId="{BB64D9C5-4DAD-B4F1-C984-DDBDA456B11A}"/>
          </ac:picMkLst>
        </pc:picChg>
        <pc:picChg chg="add del mod">
          <ac:chgData name="Thomas Antoine" userId="S::t.antoine@uclouvain.be::79ded392-54e2-449a-9e9f-518eb646467e" providerId="AD" clId="Web-{03AD2BFA-9D67-08BE-85E0-B1DA1E4FD1C2}" dt="2026-09-23T16:38:30.177" v="228"/>
          <ac:picMkLst>
            <pc:docMk/>
            <pc:sldMk cId="602128433" sldId="269"/>
            <ac:picMk id="8" creationId="{54E15237-3D31-175C-A5E2-878398043F65}"/>
          </ac:picMkLst>
        </pc:picChg>
        <pc:picChg chg="add del mod">
          <ac:chgData name="Thomas Antoine" userId="S::t.antoine@uclouvain.be::79ded392-54e2-449a-9e9f-518eb646467e" providerId="AD" clId="Web-{03AD2BFA-9D67-08BE-85E0-B1DA1E4FD1C2}" dt="2026-09-23T16:39:53.212" v="245"/>
          <ac:picMkLst>
            <pc:docMk/>
            <pc:sldMk cId="602128433" sldId="269"/>
            <ac:picMk id="9" creationId="{3D47DB06-C9C9-01B6-591A-1F8699090AF7}"/>
          </ac:picMkLst>
        </pc:picChg>
        <pc:picChg chg="add mod">
          <ac:chgData name="Thomas Antoine" userId="S::t.antoine@uclouvain.be::79ded392-54e2-449a-9e9f-518eb646467e" providerId="AD" clId="Web-{03AD2BFA-9D67-08BE-85E0-B1DA1E4FD1C2}" dt="2026-09-23T16:39:58.853" v="248" actId="1076"/>
          <ac:picMkLst>
            <pc:docMk/>
            <pc:sldMk cId="602128433" sldId="269"/>
            <ac:picMk id="10" creationId="{B6732863-FDB9-9C4D-4A7C-A48A365533AD}"/>
          </ac:picMkLst>
        </pc:picChg>
      </pc:sldChg>
      <pc:sldChg chg="add replId">
        <pc:chgData name="Thomas Antoine" userId="S::t.antoine@uclouvain.be::79ded392-54e2-449a-9e9f-518eb646467e" providerId="AD" clId="Web-{03AD2BFA-9D67-08BE-85E0-B1DA1E4FD1C2}" dt="2026-09-23T16:35:44.437" v="123"/>
        <pc:sldMkLst>
          <pc:docMk/>
          <pc:sldMk cId="2405309183" sldId="799"/>
        </pc:sldMkLst>
      </pc:sldChg>
    </pc:docChg>
  </pc:docChgLst>
  <pc:docChgLst>
    <pc:chgData name="Augustin Wattiez" userId="c01262b0-5ab4-41f3-9e64-1bc5121c2a93" providerId="ADAL" clId="{E894E6D7-5D6F-434C-A793-6ECB971545C5}"/>
    <pc:docChg chg="undo custSel addSld delSld modSld">
      <pc:chgData name="Augustin Wattiez" userId="c01262b0-5ab4-41f3-9e64-1bc5121c2a93" providerId="ADAL" clId="{E894E6D7-5D6F-434C-A793-6ECB971545C5}" dt="2026-09-24T06:51:06.376" v="8989" actId="1038"/>
      <pc:docMkLst>
        <pc:docMk/>
      </pc:docMkLst>
      <pc:sldChg chg="modSp new mod">
        <pc:chgData name="Augustin Wattiez" userId="c01262b0-5ab4-41f3-9e64-1bc5121c2a93" providerId="ADAL" clId="{E894E6D7-5D6F-434C-A793-6ECB971545C5}" dt="2026-09-16T12:53:15.551" v="240" actId="20577"/>
        <pc:sldMkLst>
          <pc:docMk/>
          <pc:sldMk cId="4031441507" sldId="260"/>
        </pc:sldMkLst>
      </pc:sldChg>
      <pc:sldChg chg="modSp new mod">
        <pc:chgData name="Augustin Wattiez" userId="c01262b0-5ab4-41f3-9e64-1bc5121c2a93" providerId="ADAL" clId="{E894E6D7-5D6F-434C-A793-6ECB971545C5}" dt="2026-09-16T12:53:26.239" v="259" actId="20577"/>
        <pc:sldMkLst>
          <pc:docMk/>
          <pc:sldMk cId="360720881" sldId="261"/>
        </pc:sldMkLst>
      </pc:sldChg>
      <pc:sldChg chg="addSp delSp modSp add mod">
        <pc:chgData name="Augustin Wattiez" userId="c01262b0-5ab4-41f3-9e64-1bc5121c2a93" providerId="ADAL" clId="{E894E6D7-5D6F-434C-A793-6ECB971545C5}" dt="2026-09-22T16:18:12.893" v="8348" actId="1582"/>
        <pc:sldMkLst>
          <pc:docMk/>
          <pc:sldMk cId="2680976189" sldId="268"/>
        </pc:sldMkLst>
        <pc:spChg chg="mod">
          <ac:chgData name="Augustin Wattiez" userId="c01262b0-5ab4-41f3-9e64-1bc5121c2a93" providerId="ADAL" clId="{E894E6D7-5D6F-434C-A793-6ECB971545C5}" dt="2026-09-16T12:54:36.247" v="410" actId="20577"/>
          <ac:spMkLst>
            <pc:docMk/>
            <pc:sldMk cId="2680976189" sldId="268"/>
            <ac:spMk id="3" creationId="{1D8E5B1C-B701-AE9A-4CD3-A2ECB9803552}"/>
          </ac:spMkLst>
        </pc:spChg>
        <pc:cxnChg chg="add mod">
          <ac:chgData name="Augustin Wattiez" userId="c01262b0-5ab4-41f3-9e64-1bc5121c2a93" providerId="ADAL" clId="{E894E6D7-5D6F-434C-A793-6ECB971545C5}" dt="2026-09-22T16:18:12.893" v="8348" actId="1582"/>
          <ac:cxnSpMkLst>
            <pc:docMk/>
            <pc:sldMk cId="2680976189" sldId="268"/>
            <ac:cxnSpMk id="9" creationId="{24FA14A9-7CA8-7653-3A62-1918EFF437DE}"/>
          </ac:cxnSpMkLst>
        </pc:cxnChg>
      </pc:sldChg>
      <pc:sldChg chg="modSp add mod">
        <pc:chgData name="Augustin Wattiez" userId="c01262b0-5ab4-41f3-9e64-1bc5121c2a93" providerId="ADAL" clId="{E894E6D7-5D6F-434C-A793-6ECB971545C5}" dt="2026-09-16T12:55:08.316" v="449" actId="20577"/>
        <pc:sldMkLst>
          <pc:docMk/>
          <pc:sldMk cId="602128433" sldId="269"/>
        </pc:sldMkLst>
        <pc:spChg chg="mod">
          <ac:chgData name="Augustin Wattiez" userId="c01262b0-5ab4-41f3-9e64-1bc5121c2a93" providerId="ADAL" clId="{E894E6D7-5D6F-434C-A793-6ECB971545C5}" dt="2026-09-16T12:55:08.316" v="449" actId="20577"/>
          <ac:spMkLst>
            <pc:docMk/>
            <pc:sldMk cId="602128433" sldId="269"/>
            <ac:spMk id="3" creationId="{EF3A533B-7B9F-DF64-A87E-E26E4A9E8DAC}"/>
          </ac:spMkLst>
        </pc:spChg>
      </pc:sldChg>
      <pc:sldChg chg="modSp add del mod">
        <pc:chgData name="Augustin Wattiez" userId="c01262b0-5ab4-41f3-9e64-1bc5121c2a93" providerId="ADAL" clId="{E894E6D7-5D6F-434C-A793-6ECB971545C5}" dt="2026-09-23T14:56:51.844" v="8349" actId="47"/>
        <pc:sldMkLst>
          <pc:docMk/>
          <pc:sldMk cId="526011023" sldId="270"/>
        </pc:sldMkLst>
      </pc:sldChg>
      <pc:sldChg chg="addSp delSp modSp add mod">
        <pc:chgData name="Augustin Wattiez" userId="c01262b0-5ab4-41f3-9e64-1bc5121c2a93" providerId="ADAL" clId="{E894E6D7-5D6F-434C-A793-6ECB971545C5}" dt="2026-09-23T22:42:13.423" v="8787" actId="478"/>
        <pc:sldMkLst>
          <pc:docMk/>
          <pc:sldMk cId="729776083" sldId="294"/>
        </pc:sldMkLst>
        <pc:spChg chg="mod">
          <ac:chgData name="Augustin Wattiez" userId="c01262b0-5ab4-41f3-9e64-1bc5121c2a93" providerId="ADAL" clId="{E894E6D7-5D6F-434C-A793-6ECB971545C5}" dt="2026-09-22T12:10:07.935" v="2914" actId="20577"/>
          <ac:spMkLst>
            <pc:docMk/>
            <pc:sldMk cId="729776083" sldId="294"/>
            <ac:spMk id="2" creationId="{00000000-0000-0000-0000-000000000000}"/>
          </ac:spMkLst>
        </pc:spChg>
        <pc:spChg chg="mod">
          <ac:chgData name="Augustin Wattiez" userId="c01262b0-5ab4-41f3-9e64-1bc5121c2a93" providerId="ADAL" clId="{E894E6D7-5D6F-434C-A793-6ECB971545C5}" dt="2026-09-22T12:11:02.643" v="3027" actId="115"/>
          <ac:spMkLst>
            <pc:docMk/>
            <pc:sldMk cId="729776083" sldId="294"/>
            <ac:spMk id="3" creationId="{E4C8A0DE-56F2-4CE7-BF9E-B5DD48967181}"/>
          </ac:spMkLst>
        </pc:spChg>
        <pc:spChg chg="mod">
          <ac:chgData name="Augustin Wattiez" userId="c01262b0-5ab4-41f3-9e64-1bc5121c2a93" providerId="ADAL" clId="{E894E6D7-5D6F-434C-A793-6ECB971545C5}" dt="2026-09-22T12:08:56.290" v="2909" actId="27636"/>
          <ac:spMkLst>
            <pc:docMk/>
            <pc:sldMk cId="729776083" sldId="294"/>
            <ac:spMk id="6" creationId="{00000000-0000-0000-0000-000000000000}"/>
          </ac:spMkLst>
        </pc:spChg>
        <pc:picChg chg="mod">
          <ac:chgData name="Augustin Wattiez" userId="c01262b0-5ab4-41f3-9e64-1bc5121c2a93" providerId="ADAL" clId="{E894E6D7-5D6F-434C-A793-6ECB971545C5}" dt="2026-09-23T22:30:54.241" v="8643" actId="1076"/>
          <ac:picMkLst>
            <pc:docMk/>
            <pc:sldMk cId="729776083" sldId="294"/>
            <ac:picMk id="8" creationId="{F7C4D1DC-9A82-0D49-9C98-8823CE88F2F0}"/>
          </ac:picMkLst>
        </pc:picChg>
        <pc:picChg chg="add del">
          <ac:chgData name="Augustin Wattiez" userId="c01262b0-5ab4-41f3-9e64-1bc5121c2a93" providerId="ADAL" clId="{E894E6D7-5D6F-434C-A793-6ECB971545C5}" dt="2026-09-23T22:42:13.423" v="8787" actId="478"/>
          <ac:picMkLst>
            <pc:docMk/>
            <pc:sldMk cId="729776083" sldId="294"/>
            <ac:picMk id="12" creationId="{76FB3DEB-AE81-94F4-F47B-66B603FBA072}"/>
          </ac:picMkLst>
        </pc:picChg>
      </pc:sldChg>
      <pc:sldChg chg="delSp modSp add mod">
        <pc:chgData name="Augustin Wattiez" userId="c01262b0-5ab4-41f3-9e64-1bc5121c2a93" providerId="ADAL" clId="{E894E6D7-5D6F-434C-A793-6ECB971545C5}" dt="2026-09-22T15:46:03.137" v="8058" actId="20577"/>
        <pc:sldMkLst>
          <pc:docMk/>
          <pc:sldMk cId="1928595514" sldId="775"/>
        </pc:sldMkLst>
        <pc:spChg chg="mod">
          <ac:chgData name="Augustin Wattiez" userId="c01262b0-5ab4-41f3-9e64-1bc5121c2a93" providerId="ADAL" clId="{E894E6D7-5D6F-434C-A793-6ECB971545C5}" dt="2026-09-22T15:46:03.137" v="8058" actId="20577"/>
          <ac:spMkLst>
            <pc:docMk/>
            <pc:sldMk cId="1928595514" sldId="775"/>
            <ac:spMk id="24" creationId="{EF6B56FD-9DE7-4811-A6E1-D5ECE7E20740}"/>
          </ac:spMkLst>
        </pc:spChg>
      </pc:sldChg>
      <pc:sldChg chg="modSp add mod">
        <pc:chgData name="Augustin Wattiez" userId="c01262b0-5ab4-41f3-9e64-1bc5121c2a93" providerId="ADAL" clId="{E894E6D7-5D6F-434C-A793-6ECB971545C5}" dt="2026-09-23T22:42:49.434" v="8827" actId="1037"/>
        <pc:sldMkLst>
          <pc:docMk/>
          <pc:sldMk cId="1830844934" sldId="777"/>
        </pc:sldMkLst>
        <pc:spChg chg="mod">
          <ac:chgData name="Augustin Wattiez" userId="c01262b0-5ab4-41f3-9e64-1bc5121c2a93" providerId="ADAL" clId="{E894E6D7-5D6F-434C-A793-6ECB971545C5}" dt="2026-09-23T22:42:49.434" v="8827" actId="1037"/>
          <ac:spMkLst>
            <pc:docMk/>
            <pc:sldMk cId="1830844934" sldId="777"/>
            <ac:spMk id="30" creationId="{FF35FCDB-9A02-B476-245B-FCDB29E564C9}"/>
          </ac:spMkLst>
        </pc:spChg>
        <pc:spChg chg="mod">
          <ac:chgData name="Augustin Wattiez" userId="c01262b0-5ab4-41f3-9e64-1bc5121c2a93" providerId="ADAL" clId="{E894E6D7-5D6F-434C-A793-6ECB971545C5}" dt="2026-09-23T22:42:49.434" v="8827" actId="1037"/>
          <ac:spMkLst>
            <pc:docMk/>
            <pc:sldMk cId="1830844934" sldId="777"/>
            <ac:spMk id="31" creationId="{F46EEDC6-086F-A2E7-DBDD-23FF46D3C8FD}"/>
          </ac:spMkLst>
        </pc:spChg>
        <pc:spChg chg="mod">
          <ac:chgData name="Augustin Wattiez" userId="c01262b0-5ab4-41f3-9e64-1bc5121c2a93" providerId="ADAL" clId="{E894E6D7-5D6F-434C-A793-6ECB971545C5}" dt="2026-09-23T22:42:49.434" v="8827" actId="1037"/>
          <ac:spMkLst>
            <pc:docMk/>
            <pc:sldMk cId="1830844934" sldId="777"/>
            <ac:spMk id="36" creationId="{0F51F5CC-66B4-54D4-1C8A-9B453B5FDB4D}"/>
          </ac:spMkLst>
        </pc:spChg>
        <pc:spChg chg="mod">
          <ac:chgData name="Augustin Wattiez" userId="c01262b0-5ab4-41f3-9e64-1bc5121c2a93" providerId="ADAL" clId="{E894E6D7-5D6F-434C-A793-6ECB971545C5}" dt="2026-09-23T22:42:41.999" v="8817" actId="1038"/>
          <ac:spMkLst>
            <pc:docMk/>
            <pc:sldMk cId="1830844934" sldId="777"/>
            <ac:spMk id="43" creationId="{982D9E75-1719-4F08-D69F-6CD348315760}"/>
          </ac:spMkLst>
        </pc:spChg>
        <pc:spChg chg="mod">
          <ac:chgData name="Augustin Wattiez" userId="c01262b0-5ab4-41f3-9e64-1bc5121c2a93" providerId="ADAL" clId="{E894E6D7-5D6F-434C-A793-6ECB971545C5}" dt="2026-09-23T22:42:49.434" v="8827" actId="1037"/>
          <ac:spMkLst>
            <pc:docMk/>
            <pc:sldMk cId="1830844934" sldId="777"/>
            <ac:spMk id="45" creationId="{841BCD59-B985-FAB7-6FDF-FBA6382377EA}"/>
          </ac:spMkLst>
        </pc:spChg>
        <pc:spChg chg="mod">
          <ac:chgData name="Augustin Wattiez" userId="c01262b0-5ab4-41f3-9e64-1bc5121c2a93" providerId="ADAL" clId="{E894E6D7-5D6F-434C-A793-6ECB971545C5}" dt="2026-09-23T22:42:49.434" v="8827" actId="1037"/>
          <ac:spMkLst>
            <pc:docMk/>
            <pc:sldMk cId="1830844934" sldId="777"/>
            <ac:spMk id="47" creationId="{6B50E4A7-5C3B-6746-3C4B-23099DF77DD2}"/>
          </ac:spMkLst>
        </pc:spChg>
        <pc:picChg chg="mod">
          <ac:chgData name="Augustin Wattiez" userId="c01262b0-5ab4-41f3-9e64-1bc5121c2a93" providerId="ADAL" clId="{E894E6D7-5D6F-434C-A793-6ECB971545C5}" dt="2026-09-23T22:42:49.434" v="8827" actId="1037"/>
          <ac:picMkLst>
            <pc:docMk/>
            <pc:sldMk cId="1830844934" sldId="777"/>
            <ac:picMk id="25" creationId="{3593529A-08F3-6B1D-D6A0-FCD42CF9B14E}"/>
          </ac:picMkLst>
        </pc:picChg>
      </pc:sldChg>
      <pc:sldChg chg="addSp modSp add mod">
        <pc:chgData name="Augustin Wattiez" userId="c01262b0-5ab4-41f3-9e64-1bc5121c2a93" providerId="ADAL" clId="{E894E6D7-5D6F-434C-A793-6ECB971545C5}" dt="2026-09-23T22:38:33.286" v="8689" actId="207"/>
        <pc:sldMkLst>
          <pc:docMk/>
          <pc:sldMk cId="1829079213" sldId="779"/>
        </pc:sldMkLst>
        <pc:spChg chg="add mod">
          <ac:chgData name="Augustin Wattiez" userId="c01262b0-5ab4-41f3-9e64-1bc5121c2a93" providerId="ADAL" clId="{E894E6D7-5D6F-434C-A793-6ECB971545C5}" dt="2026-09-23T15:28:12.764" v="8360" actId="20577"/>
          <ac:spMkLst>
            <pc:docMk/>
            <pc:sldMk cId="1829079213" sldId="779"/>
            <ac:spMk id="8" creationId="{75387214-2FC7-9257-855B-42402A653EAD}"/>
          </ac:spMkLst>
        </pc:spChg>
        <pc:spChg chg="mod">
          <ac:chgData name="Augustin Wattiez" userId="c01262b0-5ab4-41f3-9e64-1bc5121c2a93" providerId="ADAL" clId="{E894E6D7-5D6F-434C-A793-6ECB971545C5}" dt="2026-09-23T22:38:33.286" v="8689" actId="207"/>
          <ac:spMkLst>
            <pc:docMk/>
            <pc:sldMk cId="1829079213" sldId="779"/>
            <ac:spMk id="11" creationId="{D68137F8-40E8-61DD-F37F-595D82FE4CCE}"/>
          </ac:spMkLst>
        </pc:spChg>
        <pc:spChg chg="mod">
          <ac:chgData name="Augustin Wattiez" userId="c01262b0-5ab4-41f3-9e64-1bc5121c2a93" providerId="ADAL" clId="{E894E6D7-5D6F-434C-A793-6ECB971545C5}" dt="2026-09-22T13:53:03.853" v="5671" actId="1036"/>
          <ac:spMkLst>
            <pc:docMk/>
            <pc:sldMk cId="1829079213" sldId="779"/>
            <ac:spMk id="13" creationId="{8213703A-EB99-733C-50D6-D53F913067A5}"/>
          </ac:spMkLst>
        </pc:spChg>
        <pc:spChg chg="mod">
          <ac:chgData name="Augustin Wattiez" userId="c01262b0-5ab4-41f3-9e64-1bc5121c2a93" providerId="ADAL" clId="{E894E6D7-5D6F-434C-A793-6ECB971545C5}" dt="2026-09-23T22:31:11.516" v="8651" actId="1036"/>
          <ac:spMkLst>
            <pc:docMk/>
            <pc:sldMk cId="1829079213" sldId="779"/>
            <ac:spMk id="15" creationId="{1FB2560A-CF19-70CD-3BA9-BF2C5D90CA5D}"/>
          </ac:spMkLst>
        </pc:spChg>
        <pc:spChg chg="mod">
          <ac:chgData name="Augustin Wattiez" userId="c01262b0-5ab4-41f3-9e64-1bc5121c2a93" providerId="ADAL" clId="{E894E6D7-5D6F-434C-A793-6ECB971545C5}" dt="2026-09-22T13:28:09.676" v="4732" actId="1076"/>
          <ac:spMkLst>
            <pc:docMk/>
            <pc:sldMk cId="1829079213" sldId="779"/>
            <ac:spMk id="21" creationId="{0A066A97-B624-6341-8504-2F4451709F97}"/>
          </ac:spMkLst>
        </pc:spChg>
        <pc:spChg chg="mod">
          <ac:chgData name="Augustin Wattiez" userId="c01262b0-5ab4-41f3-9e64-1bc5121c2a93" providerId="ADAL" clId="{E894E6D7-5D6F-434C-A793-6ECB971545C5}" dt="2026-09-22T13:53:03.853" v="5671" actId="1036"/>
          <ac:spMkLst>
            <pc:docMk/>
            <pc:sldMk cId="1829079213" sldId="779"/>
            <ac:spMk id="22" creationId="{E3ECE05C-1CC0-C21F-6793-09B26A82CAF2}"/>
          </ac:spMkLst>
        </pc:spChg>
        <pc:spChg chg="mod">
          <ac:chgData name="Augustin Wattiez" userId="c01262b0-5ab4-41f3-9e64-1bc5121c2a93" providerId="ADAL" clId="{E894E6D7-5D6F-434C-A793-6ECB971545C5}" dt="2026-09-23T22:38:08.210" v="8688" actId="1076"/>
          <ac:spMkLst>
            <pc:docMk/>
            <pc:sldMk cId="1829079213" sldId="779"/>
            <ac:spMk id="25" creationId="{877FD4D5-3C9B-9837-CE87-DB3D0704AA1D}"/>
          </ac:spMkLst>
        </pc:spChg>
      </pc:sldChg>
      <pc:sldChg chg="addSp delSp modSp add mod">
        <pc:chgData name="Augustin Wattiez" userId="c01262b0-5ab4-41f3-9e64-1bc5121c2a93" providerId="ADAL" clId="{E894E6D7-5D6F-434C-A793-6ECB971545C5}" dt="2026-09-24T06:49:37.870" v="8977" actId="20577"/>
        <pc:sldMkLst>
          <pc:docMk/>
          <pc:sldMk cId="2348755053" sldId="780"/>
        </pc:sldMkLst>
        <pc:spChg chg="add mod">
          <ac:chgData name="Augustin Wattiez" userId="c01262b0-5ab4-41f3-9e64-1bc5121c2a93" providerId="ADAL" clId="{E894E6D7-5D6F-434C-A793-6ECB971545C5}" dt="2026-09-24T06:49:37.870" v="8977" actId="20577"/>
          <ac:spMkLst>
            <pc:docMk/>
            <pc:sldMk cId="2348755053" sldId="780"/>
            <ac:spMk id="9" creationId="{42AFA06E-4AB8-A5C4-5AC1-3B7C479FA8C9}"/>
          </ac:spMkLst>
        </pc:spChg>
        <pc:spChg chg="add mod">
          <ac:chgData name="Augustin Wattiez" userId="c01262b0-5ab4-41f3-9e64-1bc5121c2a93" providerId="ADAL" clId="{E894E6D7-5D6F-434C-A793-6ECB971545C5}" dt="2026-09-23T15:29:23.253" v="8391" actId="113"/>
          <ac:spMkLst>
            <pc:docMk/>
            <pc:sldMk cId="2348755053" sldId="780"/>
            <ac:spMk id="12" creationId="{F04AAC06-DA72-8C1B-B252-0ACCE73B94AD}"/>
          </ac:spMkLst>
        </pc:spChg>
        <pc:spChg chg="add mod">
          <ac:chgData name="Augustin Wattiez" userId="c01262b0-5ab4-41f3-9e64-1bc5121c2a93" providerId="ADAL" clId="{E894E6D7-5D6F-434C-A793-6ECB971545C5}" dt="2026-09-23T22:39:34.682" v="8732" actId="1038"/>
          <ac:spMkLst>
            <pc:docMk/>
            <pc:sldMk cId="2348755053" sldId="780"/>
            <ac:spMk id="14" creationId="{29357EA9-B9A0-435A-D610-18F73D14D172}"/>
          </ac:spMkLst>
        </pc:spChg>
        <pc:spChg chg="add mod">
          <ac:chgData name="Augustin Wattiez" userId="c01262b0-5ab4-41f3-9e64-1bc5121c2a93" providerId="ADAL" clId="{E894E6D7-5D6F-434C-A793-6ECB971545C5}" dt="2026-09-22T13:46:54.347" v="5639" actId="113"/>
          <ac:spMkLst>
            <pc:docMk/>
            <pc:sldMk cId="2348755053" sldId="780"/>
            <ac:spMk id="20" creationId="{04FEC92B-64E4-F5BC-DC08-880B2748B643}"/>
          </ac:spMkLst>
        </pc:spChg>
        <pc:spChg chg="add mod">
          <ac:chgData name="Augustin Wattiez" userId="c01262b0-5ab4-41f3-9e64-1bc5121c2a93" providerId="ADAL" clId="{E894E6D7-5D6F-434C-A793-6ECB971545C5}" dt="2026-09-22T13:46:58.320" v="5640" actId="113"/>
          <ac:spMkLst>
            <pc:docMk/>
            <pc:sldMk cId="2348755053" sldId="780"/>
            <ac:spMk id="24" creationId="{DCC9C88F-A2D8-9F22-4A06-E7EA918C0A79}"/>
          </ac:spMkLst>
        </pc:spChg>
        <pc:spChg chg="add mod">
          <ac:chgData name="Augustin Wattiez" userId="c01262b0-5ab4-41f3-9e64-1bc5121c2a93" providerId="ADAL" clId="{E894E6D7-5D6F-434C-A793-6ECB971545C5}" dt="2026-09-22T13:45:10.313" v="5589" actId="1076"/>
          <ac:spMkLst>
            <pc:docMk/>
            <pc:sldMk cId="2348755053" sldId="780"/>
            <ac:spMk id="31" creationId="{23491516-1B91-7904-198E-00BBAE5265EF}"/>
          </ac:spMkLst>
        </pc:spChg>
        <pc:spChg chg="add mod">
          <ac:chgData name="Augustin Wattiez" userId="c01262b0-5ab4-41f3-9e64-1bc5121c2a93" providerId="ADAL" clId="{E894E6D7-5D6F-434C-A793-6ECB971545C5}" dt="2026-09-23T22:38:53.537" v="8706" actId="1038"/>
          <ac:spMkLst>
            <pc:docMk/>
            <pc:sldMk cId="2348755053" sldId="780"/>
            <ac:spMk id="33" creationId="{DB57F7FE-754C-6353-D59C-A94951A18656}"/>
          </ac:spMkLst>
        </pc:spChg>
        <pc:spChg chg="add mod">
          <ac:chgData name="Augustin Wattiez" userId="c01262b0-5ab4-41f3-9e64-1bc5121c2a93" providerId="ADAL" clId="{E894E6D7-5D6F-434C-A793-6ECB971545C5}" dt="2026-09-22T13:44:48.050" v="5581" actId="404"/>
          <ac:spMkLst>
            <pc:docMk/>
            <pc:sldMk cId="2348755053" sldId="780"/>
            <ac:spMk id="35" creationId="{FFF96AE3-695B-3D34-42BE-625D1DF34799}"/>
          </ac:spMkLst>
        </pc:spChg>
        <pc:spChg chg="add mod">
          <ac:chgData name="Augustin Wattiez" userId="c01262b0-5ab4-41f3-9e64-1bc5121c2a93" providerId="ADAL" clId="{E894E6D7-5D6F-434C-A793-6ECB971545C5}" dt="2026-09-22T13:57:15.335" v="5732" actId="1035"/>
          <ac:spMkLst>
            <pc:docMk/>
            <pc:sldMk cId="2348755053" sldId="780"/>
            <ac:spMk id="37" creationId="{6C0F24F4-6FF0-1633-5FA2-C6106BFAA3A9}"/>
          </ac:spMkLst>
        </pc:spChg>
        <pc:spChg chg="add mod">
          <ac:chgData name="Augustin Wattiez" userId="c01262b0-5ab4-41f3-9e64-1bc5121c2a93" providerId="ADAL" clId="{E894E6D7-5D6F-434C-A793-6ECB971545C5}" dt="2026-09-23T22:38:53.537" v="8706" actId="1038"/>
          <ac:spMkLst>
            <pc:docMk/>
            <pc:sldMk cId="2348755053" sldId="780"/>
            <ac:spMk id="39" creationId="{E5446FBE-F2BF-1D08-C324-9657BAF5F5D1}"/>
          </ac:spMkLst>
        </pc:spChg>
        <pc:spChg chg="add mod">
          <ac:chgData name="Augustin Wattiez" userId="c01262b0-5ab4-41f3-9e64-1bc5121c2a93" providerId="ADAL" clId="{E894E6D7-5D6F-434C-A793-6ECB971545C5}" dt="2026-09-22T13:54:57.852" v="5683" actId="1582"/>
          <ac:spMkLst>
            <pc:docMk/>
            <pc:sldMk cId="2348755053" sldId="780"/>
            <ac:spMk id="41" creationId="{77E1FFBE-00E5-057E-72A5-E2A870E1B924}"/>
          </ac:spMkLst>
        </pc:spChg>
        <pc:spChg chg="add mod">
          <ac:chgData name="Augustin Wattiez" userId="c01262b0-5ab4-41f3-9e64-1bc5121c2a93" providerId="ADAL" clId="{E894E6D7-5D6F-434C-A793-6ECB971545C5}" dt="2026-09-22T13:54:57.852" v="5683" actId="1582"/>
          <ac:spMkLst>
            <pc:docMk/>
            <pc:sldMk cId="2348755053" sldId="780"/>
            <ac:spMk id="43" creationId="{07DB6B5E-F1C1-EA72-ED80-98676F3337D0}"/>
          </ac:spMkLst>
        </pc:spChg>
        <pc:spChg chg="add mod">
          <ac:chgData name="Augustin Wattiez" userId="c01262b0-5ab4-41f3-9e64-1bc5121c2a93" providerId="ADAL" clId="{E894E6D7-5D6F-434C-A793-6ECB971545C5}" dt="2026-09-22T13:54:57.852" v="5683" actId="1582"/>
          <ac:spMkLst>
            <pc:docMk/>
            <pc:sldMk cId="2348755053" sldId="780"/>
            <ac:spMk id="45" creationId="{AC713EC3-F5E2-53CB-23BF-A6EF9E116D4F}"/>
          </ac:spMkLst>
        </pc:spChg>
        <pc:spChg chg="add mod">
          <ac:chgData name="Augustin Wattiez" userId="c01262b0-5ab4-41f3-9e64-1bc5121c2a93" providerId="ADAL" clId="{E894E6D7-5D6F-434C-A793-6ECB971545C5}" dt="2026-09-22T13:54:57.852" v="5683" actId="1582"/>
          <ac:spMkLst>
            <pc:docMk/>
            <pc:sldMk cId="2348755053" sldId="780"/>
            <ac:spMk id="47" creationId="{733CEEF8-717D-94C7-2FEF-8DBAD74524C7}"/>
          </ac:spMkLst>
        </pc:spChg>
        <pc:spChg chg="add mod">
          <ac:chgData name="Augustin Wattiez" userId="c01262b0-5ab4-41f3-9e64-1bc5121c2a93" providerId="ADAL" clId="{E894E6D7-5D6F-434C-A793-6ECB971545C5}" dt="2026-09-22T13:54:57.852" v="5683" actId="1582"/>
          <ac:spMkLst>
            <pc:docMk/>
            <pc:sldMk cId="2348755053" sldId="780"/>
            <ac:spMk id="49" creationId="{4E3DBD6D-D8C3-7FC5-BFE6-91AB4F93FCFB}"/>
          </ac:spMkLst>
        </pc:spChg>
        <pc:spChg chg="add mod">
          <ac:chgData name="Augustin Wattiez" userId="c01262b0-5ab4-41f3-9e64-1bc5121c2a93" providerId="ADAL" clId="{E894E6D7-5D6F-434C-A793-6ECB971545C5}" dt="2026-09-22T13:44:48.050" v="5581" actId="404"/>
          <ac:spMkLst>
            <pc:docMk/>
            <pc:sldMk cId="2348755053" sldId="780"/>
            <ac:spMk id="51" creationId="{082F948D-5DBA-0BEE-65EA-135798B5117D}"/>
          </ac:spMkLst>
        </pc:spChg>
        <pc:spChg chg="add mod">
          <ac:chgData name="Augustin Wattiez" userId="c01262b0-5ab4-41f3-9e64-1bc5121c2a93" providerId="ADAL" clId="{E894E6D7-5D6F-434C-A793-6ECB971545C5}" dt="2026-09-22T13:54:40.033" v="5681" actId="207"/>
          <ac:spMkLst>
            <pc:docMk/>
            <pc:sldMk cId="2348755053" sldId="780"/>
            <ac:spMk id="53" creationId="{B76524B5-0494-981E-D913-D339AB422121}"/>
          </ac:spMkLst>
        </pc:spChg>
        <pc:spChg chg="add mod">
          <ac:chgData name="Augustin Wattiez" userId="c01262b0-5ab4-41f3-9e64-1bc5121c2a93" providerId="ADAL" clId="{E894E6D7-5D6F-434C-A793-6ECB971545C5}" dt="2026-09-23T22:38:53.537" v="8706" actId="1038"/>
          <ac:spMkLst>
            <pc:docMk/>
            <pc:sldMk cId="2348755053" sldId="780"/>
            <ac:spMk id="55" creationId="{36B81EDB-C939-2EC4-0D64-5E7F6E78036F}"/>
          </ac:spMkLst>
        </pc:spChg>
        <pc:picChg chg="mod">
          <ac:chgData name="Augustin Wattiez" userId="c01262b0-5ab4-41f3-9e64-1bc5121c2a93" providerId="ADAL" clId="{E894E6D7-5D6F-434C-A793-6ECB971545C5}" dt="2026-09-22T13:42:13.825" v="5447" actId="1037"/>
          <ac:picMkLst>
            <pc:docMk/>
            <pc:sldMk cId="2348755053" sldId="780"/>
            <ac:picMk id="7" creationId="{5CC898F5-7414-3848-B04C-81B5D9E16A9B}"/>
          </ac:picMkLst>
        </pc:picChg>
        <pc:picChg chg="add mod">
          <ac:chgData name="Augustin Wattiez" userId="c01262b0-5ab4-41f3-9e64-1bc5121c2a93" providerId="ADAL" clId="{E894E6D7-5D6F-434C-A793-6ECB971545C5}" dt="2026-09-22T13:39:08.830" v="5292" actId="1036"/>
          <ac:picMkLst>
            <pc:docMk/>
            <pc:sldMk cId="2348755053" sldId="780"/>
            <ac:picMk id="18" creationId="{8B5577F8-8048-4B08-D4B8-9C0DE6207327}"/>
          </ac:picMkLst>
        </pc:picChg>
        <pc:picChg chg="add mod">
          <ac:chgData name="Augustin Wattiez" userId="c01262b0-5ab4-41f3-9e64-1bc5121c2a93" providerId="ADAL" clId="{E894E6D7-5D6F-434C-A793-6ECB971545C5}" dt="2026-09-22T13:45:06.284" v="5588" actId="1036"/>
          <ac:picMkLst>
            <pc:docMk/>
            <pc:sldMk cId="2348755053" sldId="780"/>
            <ac:picMk id="27" creationId="{11BC1DE7-839D-E878-8F37-89A860900AB3}"/>
          </ac:picMkLst>
        </pc:picChg>
        <pc:picChg chg="add mod">
          <ac:chgData name="Augustin Wattiez" userId="c01262b0-5ab4-41f3-9e64-1bc5121c2a93" providerId="ADAL" clId="{E894E6D7-5D6F-434C-A793-6ECB971545C5}" dt="2026-09-22T13:45:06.284" v="5588" actId="1036"/>
          <ac:picMkLst>
            <pc:docMk/>
            <pc:sldMk cId="2348755053" sldId="780"/>
            <ac:picMk id="29" creationId="{AFBC9FCB-D5A4-07EB-2017-EA679BBEA3E1}"/>
          </ac:picMkLst>
        </pc:picChg>
      </pc:sldChg>
      <pc:sldChg chg="addSp delSp modSp add mod">
        <pc:chgData name="Augustin Wattiez" userId="c01262b0-5ab4-41f3-9e64-1bc5121c2a93" providerId="ADAL" clId="{E894E6D7-5D6F-434C-A793-6ECB971545C5}" dt="2026-09-23T22:40:26.724" v="8753" actId="1076"/>
        <pc:sldMkLst>
          <pc:docMk/>
          <pc:sldMk cId="1109685346" sldId="781"/>
        </pc:sldMkLst>
        <pc:spChg chg="add mod">
          <ac:chgData name="Augustin Wattiez" userId="c01262b0-5ab4-41f3-9e64-1bc5121c2a93" providerId="ADAL" clId="{E894E6D7-5D6F-434C-A793-6ECB971545C5}" dt="2026-09-23T15:28:33.856" v="8366" actId="20577"/>
          <ac:spMkLst>
            <pc:docMk/>
            <pc:sldMk cId="1109685346" sldId="781"/>
            <ac:spMk id="8" creationId="{DC75FB7A-83F1-E688-9543-162F85E16402}"/>
          </ac:spMkLst>
        </pc:spChg>
        <pc:spChg chg="del mod">
          <ac:chgData name="Augustin Wattiez" userId="c01262b0-5ab4-41f3-9e64-1bc5121c2a93" providerId="ADAL" clId="{E894E6D7-5D6F-434C-A793-6ECB971545C5}" dt="2026-09-23T22:39:18.555" v="8707" actId="478"/>
          <ac:spMkLst>
            <pc:docMk/>
            <pc:sldMk cId="1109685346" sldId="781"/>
            <ac:spMk id="9" creationId="{D3A810E7-9C5A-76D3-5D03-437B3C81C817}"/>
          </ac:spMkLst>
        </pc:spChg>
        <pc:spChg chg="add mod">
          <ac:chgData name="Augustin Wattiez" userId="c01262b0-5ab4-41f3-9e64-1bc5121c2a93" providerId="ADAL" clId="{E894E6D7-5D6F-434C-A793-6ECB971545C5}" dt="2026-09-23T22:40:06.063" v="8750" actId="1035"/>
          <ac:spMkLst>
            <pc:docMk/>
            <pc:sldMk cId="1109685346" sldId="781"/>
            <ac:spMk id="11" creationId="{F741DF9B-0E97-44C3-5461-30DA12C3A968}"/>
          </ac:spMkLst>
        </pc:spChg>
        <pc:spChg chg="mod">
          <ac:chgData name="Augustin Wattiez" userId="c01262b0-5ab4-41f3-9e64-1bc5121c2a93" providerId="ADAL" clId="{E894E6D7-5D6F-434C-A793-6ECB971545C5}" dt="2026-09-23T22:40:13.398" v="8751" actId="1076"/>
          <ac:spMkLst>
            <pc:docMk/>
            <pc:sldMk cId="1109685346" sldId="781"/>
            <ac:spMk id="12" creationId="{E1B08298-BBB7-BE4D-A18E-744EA649017F}"/>
          </ac:spMkLst>
        </pc:spChg>
        <pc:spChg chg="mod">
          <ac:chgData name="Augustin Wattiez" userId="c01262b0-5ab4-41f3-9e64-1bc5121c2a93" providerId="ADAL" clId="{E894E6D7-5D6F-434C-A793-6ECB971545C5}" dt="2026-09-23T22:40:06.063" v="8750" actId="1035"/>
          <ac:spMkLst>
            <pc:docMk/>
            <pc:sldMk cId="1109685346" sldId="781"/>
            <ac:spMk id="13" creationId="{2D68E519-BFC0-C22D-3D73-5CFAA3EE0692}"/>
          </ac:spMkLst>
        </pc:spChg>
        <pc:spChg chg="del">
          <ac:chgData name="Augustin Wattiez" userId="c01262b0-5ab4-41f3-9e64-1bc5121c2a93" providerId="ADAL" clId="{E894E6D7-5D6F-434C-A793-6ECB971545C5}" dt="2026-09-23T22:39:18.555" v="8707" actId="478"/>
          <ac:spMkLst>
            <pc:docMk/>
            <pc:sldMk cId="1109685346" sldId="781"/>
            <ac:spMk id="14" creationId="{DDE28A90-50A4-11CF-7967-361C7414AD98}"/>
          </ac:spMkLst>
        </pc:spChg>
        <pc:spChg chg="add mod">
          <ac:chgData name="Augustin Wattiez" userId="c01262b0-5ab4-41f3-9e64-1bc5121c2a93" providerId="ADAL" clId="{E894E6D7-5D6F-434C-A793-6ECB971545C5}" dt="2026-09-23T22:40:06.063" v="8750" actId="1035"/>
          <ac:spMkLst>
            <pc:docMk/>
            <pc:sldMk cId="1109685346" sldId="781"/>
            <ac:spMk id="15" creationId="{D78DE509-B75F-10DF-9920-655C6CDFC038}"/>
          </ac:spMkLst>
        </pc:spChg>
        <pc:spChg chg="mod">
          <ac:chgData name="Augustin Wattiez" userId="c01262b0-5ab4-41f3-9e64-1bc5121c2a93" providerId="ADAL" clId="{E894E6D7-5D6F-434C-A793-6ECB971545C5}" dt="2026-09-23T22:40:06.063" v="8750" actId="1035"/>
          <ac:spMkLst>
            <pc:docMk/>
            <pc:sldMk cId="1109685346" sldId="781"/>
            <ac:spMk id="17" creationId="{B8828581-3A10-6657-4923-D38A346DD293}"/>
          </ac:spMkLst>
        </pc:spChg>
        <pc:spChg chg="mod">
          <ac:chgData name="Augustin Wattiez" userId="c01262b0-5ab4-41f3-9e64-1bc5121c2a93" providerId="ADAL" clId="{E894E6D7-5D6F-434C-A793-6ECB971545C5}" dt="2026-09-23T22:40:06.063" v="8750" actId="1035"/>
          <ac:spMkLst>
            <pc:docMk/>
            <pc:sldMk cId="1109685346" sldId="781"/>
            <ac:spMk id="31" creationId="{6B072481-D636-2648-D6A2-E5A83B0D22DF}"/>
          </ac:spMkLst>
        </pc:spChg>
        <pc:spChg chg="mod">
          <ac:chgData name="Augustin Wattiez" userId="c01262b0-5ab4-41f3-9e64-1bc5121c2a93" providerId="ADAL" clId="{E894E6D7-5D6F-434C-A793-6ECB971545C5}" dt="2026-09-23T22:40:06.063" v="8750" actId="1035"/>
          <ac:spMkLst>
            <pc:docMk/>
            <pc:sldMk cId="1109685346" sldId="781"/>
            <ac:spMk id="33" creationId="{1E7C7831-1ACD-04D7-BBAB-5479A18348EE}"/>
          </ac:spMkLst>
        </pc:spChg>
        <pc:spChg chg="mod">
          <ac:chgData name="Augustin Wattiez" userId="c01262b0-5ab4-41f3-9e64-1bc5121c2a93" providerId="ADAL" clId="{E894E6D7-5D6F-434C-A793-6ECB971545C5}" dt="2026-09-23T22:40:06.063" v="8750" actId="1035"/>
          <ac:spMkLst>
            <pc:docMk/>
            <pc:sldMk cId="1109685346" sldId="781"/>
            <ac:spMk id="35" creationId="{DC8DE449-BB5B-2CA3-9997-A0E2F6003137}"/>
          </ac:spMkLst>
        </pc:spChg>
        <pc:spChg chg="mod">
          <ac:chgData name="Augustin Wattiez" userId="c01262b0-5ab4-41f3-9e64-1bc5121c2a93" providerId="ADAL" clId="{E894E6D7-5D6F-434C-A793-6ECB971545C5}" dt="2026-09-23T22:40:06.063" v="8750" actId="1035"/>
          <ac:spMkLst>
            <pc:docMk/>
            <pc:sldMk cId="1109685346" sldId="781"/>
            <ac:spMk id="51" creationId="{1F92FA85-A595-FF18-6B52-89D8A50CE862}"/>
          </ac:spMkLst>
        </pc:spChg>
        <pc:picChg chg="del">
          <ac:chgData name="Augustin Wattiez" userId="c01262b0-5ab4-41f3-9e64-1bc5121c2a93" providerId="ADAL" clId="{E894E6D7-5D6F-434C-A793-6ECB971545C5}" dt="2026-09-23T22:31:45.329" v="8652" actId="478"/>
          <ac:picMkLst>
            <pc:docMk/>
            <pc:sldMk cId="1109685346" sldId="781"/>
            <ac:picMk id="7" creationId="{837784DB-D774-112C-F562-A1EA41C65736}"/>
          </ac:picMkLst>
        </pc:picChg>
        <pc:picChg chg="del">
          <ac:chgData name="Augustin Wattiez" userId="c01262b0-5ab4-41f3-9e64-1bc5121c2a93" providerId="ADAL" clId="{E894E6D7-5D6F-434C-A793-6ECB971545C5}" dt="2026-09-23T22:31:45.329" v="8652" actId="478"/>
          <ac:picMkLst>
            <pc:docMk/>
            <pc:sldMk cId="1109685346" sldId="781"/>
            <ac:picMk id="18" creationId="{95EA1822-51B2-543A-1261-CDE4AC5A28B3}"/>
          </ac:picMkLst>
        </pc:picChg>
        <pc:picChg chg="add mod">
          <ac:chgData name="Augustin Wattiez" userId="c01262b0-5ab4-41f3-9e64-1bc5121c2a93" providerId="ADAL" clId="{E894E6D7-5D6F-434C-A793-6ECB971545C5}" dt="2026-09-22T14:15:50.468" v="6102" actId="1076"/>
          <ac:picMkLst>
            <pc:docMk/>
            <pc:sldMk cId="1109685346" sldId="781"/>
            <ac:picMk id="23" creationId="{3E1FFE32-5644-BD6A-F959-23774C8713E8}"/>
          </ac:picMkLst>
        </pc:picChg>
        <pc:picChg chg="mod">
          <ac:chgData name="Augustin Wattiez" userId="c01262b0-5ab4-41f3-9e64-1bc5121c2a93" providerId="ADAL" clId="{E894E6D7-5D6F-434C-A793-6ECB971545C5}" dt="2026-09-23T22:40:06.063" v="8750" actId="1035"/>
          <ac:picMkLst>
            <pc:docMk/>
            <pc:sldMk cId="1109685346" sldId="781"/>
            <ac:picMk id="27" creationId="{601249A6-E8F1-0EB2-8393-37D28192DBDF}"/>
          </ac:picMkLst>
        </pc:picChg>
        <pc:picChg chg="add mod">
          <ac:chgData name="Augustin Wattiez" userId="c01262b0-5ab4-41f3-9e64-1bc5121c2a93" providerId="ADAL" clId="{E894E6D7-5D6F-434C-A793-6ECB971545C5}" dt="2026-09-23T22:39:50.085" v="8735" actId="1076"/>
          <ac:picMkLst>
            <pc:docMk/>
            <pc:sldMk cId="1109685346" sldId="781"/>
            <ac:picMk id="32" creationId="{6105F6DC-ACED-AFEB-606B-5A94CE96E3CD}"/>
          </ac:picMkLst>
        </pc:picChg>
        <pc:picChg chg="add mod">
          <ac:chgData name="Augustin Wattiez" userId="c01262b0-5ab4-41f3-9e64-1bc5121c2a93" providerId="ADAL" clId="{E894E6D7-5D6F-434C-A793-6ECB971545C5}" dt="2026-09-23T22:40:26.724" v="8753" actId="1076"/>
          <ac:picMkLst>
            <pc:docMk/>
            <pc:sldMk cId="1109685346" sldId="781"/>
            <ac:picMk id="36" creationId="{B086A1A8-748D-97EC-80F3-405636D3DFA9}"/>
          </ac:picMkLst>
        </pc:picChg>
        <pc:picChg chg="add">
          <ac:chgData name="Augustin Wattiez" userId="c01262b0-5ab4-41f3-9e64-1bc5121c2a93" providerId="ADAL" clId="{E894E6D7-5D6F-434C-A793-6ECB971545C5}" dt="2026-09-23T22:31:45.689" v="8653" actId="22"/>
          <ac:picMkLst>
            <pc:docMk/>
            <pc:sldMk cId="1109685346" sldId="781"/>
            <ac:picMk id="40" creationId="{15E86ECA-512F-F0C8-1319-C4605DF12E1D}"/>
          </ac:picMkLst>
        </pc:picChg>
      </pc:sldChg>
      <pc:sldChg chg="addSp delSp modSp add mod">
        <pc:chgData name="Augustin Wattiez" userId="c01262b0-5ab4-41f3-9e64-1bc5121c2a93" providerId="ADAL" clId="{E894E6D7-5D6F-434C-A793-6ECB971545C5}" dt="2026-09-24T06:51:06.376" v="8989" actId="1038"/>
        <pc:sldMkLst>
          <pc:docMk/>
          <pc:sldMk cId="1351465607" sldId="782"/>
        </pc:sldMkLst>
        <pc:spChg chg="mod">
          <ac:chgData name="Augustin Wattiez" userId="c01262b0-5ab4-41f3-9e64-1bc5121c2a93" providerId="ADAL" clId="{E894E6D7-5D6F-434C-A793-6ECB971545C5}" dt="2026-09-22T14:38:49.142" v="6852" actId="20577"/>
          <ac:spMkLst>
            <pc:docMk/>
            <pc:sldMk cId="1351465607" sldId="782"/>
            <ac:spMk id="2" creationId="{82114EA2-08EE-D917-7F37-8122853D5B62}"/>
          </ac:spMkLst>
        </pc:spChg>
        <pc:spChg chg="mod">
          <ac:chgData name="Augustin Wattiez" userId="c01262b0-5ab4-41f3-9e64-1bc5121c2a93" providerId="ADAL" clId="{E894E6D7-5D6F-434C-A793-6ECB971545C5}" dt="2026-09-24T06:19:24.908" v="8961" actId="113"/>
          <ac:spMkLst>
            <pc:docMk/>
            <pc:sldMk cId="1351465607" sldId="782"/>
            <ac:spMk id="12" creationId="{8C19FF6C-59A8-A4E5-F508-1A733E580FAF}"/>
          </ac:spMkLst>
        </pc:spChg>
        <pc:spChg chg="add mod">
          <ac:chgData name="Augustin Wattiez" userId="c01262b0-5ab4-41f3-9e64-1bc5121c2a93" providerId="ADAL" clId="{E894E6D7-5D6F-434C-A793-6ECB971545C5}" dt="2026-09-22T14:37:20.507" v="6808" actId="1036"/>
          <ac:spMkLst>
            <pc:docMk/>
            <pc:sldMk cId="1351465607" sldId="782"/>
            <ac:spMk id="13" creationId="{46540FBD-1654-4126-4194-6A1D1435C6D7}"/>
          </ac:spMkLst>
        </pc:spChg>
        <pc:spChg chg="add mod">
          <ac:chgData name="Augustin Wattiez" userId="c01262b0-5ab4-41f3-9e64-1bc5121c2a93" providerId="ADAL" clId="{E894E6D7-5D6F-434C-A793-6ECB971545C5}" dt="2026-09-22T14:39:09.402" v="6857" actId="14100"/>
          <ac:spMkLst>
            <pc:docMk/>
            <pc:sldMk cId="1351465607" sldId="782"/>
            <ac:spMk id="19" creationId="{D3E93ADE-B18E-B3C1-99B1-274FBAA7C87B}"/>
          </ac:spMkLst>
        </pc:spChg>
        <pc:spChg chg="add mod">
          <ac:chgData name="Augustin Wattiez" userId="c01262b0-5ab4-41f3-9e64-1bc5121c2a93" providerId="ADAL" clId="{E894E6D7-5D6F-434C-A793-6ECB971545C5}" dt="2026-09-22T14:34:07.308" v="6692" actId="1035"/>
          <ac:spMkLst>
            <pc:docMk/>
            <pc:sldMk cId="1351465607" sldId="782"/>
            <ac:spMk id="26" creationId="{C4190964-C21B-217A-72CC-3B8C473F8D65}"/>
          </ac:spMkLst>
        </pc:spChg>
        <pc:spChg chg="add mod">
          <ac:chgData name="Augustin Wattiez" userId="c01262b0-5ab4-41f3-9e64-1bc5121c2a93" providerId="ADAL" clId="{E894E6D7-5D6F-434C-A793-6ECB971545C5}" dt="2026-09-22T14:39:55.677" v="6880" actId="1076"/>
          <ac:spMkLst>
            <pc:docMk/>
            <pc:sldMk cId="1351465607" sldId="782"/>
            <ac:spMk id="30" creationId="{8C0678E8-4B50-D48B-1053-5B1377E35AB1}"/>
          </ac:spMkLst>
        </pc:spChg>
        <pc:spChg chg="add mod">
          <ac:chgData name="Augustin Wattiez" userId="c01262b0-5ab4-41f3-9e64-1bc5121c2a93" providerId="ADAL" clId="{E894E6D7-5D6F-434C-A793-6ECB971545C5}" dt="2026-09-23T22:47:16.303" v="8930" actId="1037"/>
          <ac:spMkLst>
            <pc:docMk/>
            <pc:sldMk cId="1351465607" sldId="782"/>
            <ac:spMk id="36" creationId="{001F683F-A2A0-4D97-89EA-2AA8579D30A4}"/>
          </ac:spMkLst>
        </pc:spChg>
        <pc:spChg chg="add mod">
          <ac:chgData name="Augustin Wattiez" userId="c01262b0-5ab4-41f3-9e64-1bc5121c2a93" providerId="ADAL" clId="{E894E6D7-5D6F-434C-A793-6ECB971545C5}" dt="2026-09-23T22:47:12.757" v="8923" actId="1038"/>
          <ac:spMkLst>
            <pc:docMk/>
            <pc:sldMk cId="1351465607" sldId="782"/>
            <ac:spMk id="38" creationId="{5D996CC7-BEB1-D936-5A34-2CD9CEE5F05E}"/>
          </ac:spMkLst>
        </pc:spChg>
        <pc:spChg chg="add mod">
          <ac:chgData name="Augustin Wattiez" userId="c01262b0-5ab4-41f3-9e64-1bc5121c2a93" providerId="ADAL" clId="{E894E6D7-5D6F-434C-A793-6ECB971545C5}" dt="2026-09-24T06:51:06.376" v="8989" actId="1038"/>
          <ac:spMkLst>
            <pc:docMk/>
            <pc:sldMk cId="1351465607" sldId="782"/>
            <ac:spMk id="40" creationId="{0CDAAB97-7BFC-A11E-2025-572E34077BF1}"/>
          </ac:spMkLst>
        </pc:spChg>
        <pc:spChg chg="add mod">
          <ac:chgData name="Augustin Wattiez" userId="c01262b0-5ab4-41f3-9e64-1bc5121c2a93" providerId="ADAL" clId="{E894E6D7-5D6F-434C-A793-6ECB971545C5}" dt="2026-09-23T22:47:12.757" v="8923" actId="1038"/>
          <ac:spMkLst>
            <pc:docMk/>
            <pc:sldMk cId="1351465607" sldId="782"/>
            <ac:spMk id="42" creationId="{000847C9-1AD0-C145-A6F9-023EC5D106BA}"/>
          </ac:spMkLst>
        </pc:spChg>
        <pc:spChg chg="add del mod">
          <ac:chgData name="Augustin Wattiez" userId="c01262b0-5ab4-41f3-9e64-1bc5121c2a93" providerId="ADAL" clId="{E894E6D7-5D6F-434C-A793-6ECB971545C5}" dt="2026-09-24T06:19:47.373" v="8962" actId="478"/>
          <ac:spMkLst>
            <pc:docMk/>
            <pc:sldMk cId="1351465607" sldId="782"/>
            <ac:spMk id="44" creationId="{0F70E233-FC16-190E-A47E-D3040CA08B54}"/>
          </ac:spMkLst>
        </pc:spChg>
        <pc:spChg chg="add del mod">
          <ac:chgData name="Augustin Wattiez" userId="c01262b0-5ab4-41f3-9e64-1bc5121c2a93" providerId="ADAL" clId="{E894E6D7-5D6F-434C-A793-6ECB971545C5}" dt="2026-09-24T06:19:50.811" v="8963" actId="478"/>
          <ac:spMkLst>
            <pc:docMk/>
            <pc:sldMk cId="1351465607" sldId="782"/>
            <ac:spMk id="46" creationId="{9F662CC2-DA30-3E6D-4505-BA921A6AC7F7}"/>
          </ac:spMkLst>
        </pc:spChg>
        <pc:spChg chg="add mod">
          <ac:chgData name="Augustin Wattiez" userId="c01262b0-5ab4-41f3-9e64-1bc5121c2a93" providerId="ADAL" clId="{E894E6D7-5D6F-434C-A793-6ECB971545C5}" dt="2026-09-22T14:41:21.512" v="6892" actId="113"/>
          <ac:spMkLst>
            <pc:docMk/>
            <pc:sldMk cId="1351465607" sldId="782"/>
            <ac:spMk id="55" creationId="{C6EB3F20-8F80-6AB2-4F0A-711DFA5D915F}"/>
          </ac:spMkLst>
        </pc:spChg>
        <pc:spChg chg="add mod">
          <ac:chgData name="Augustin Wattiez" userId="c01262b0-5ab4-41f3-9e64-1bc5121c2a93" providerId="ADAL" clId="{E894E6D7-5D6F-434C-A793-6ECB971545C5}" dt="2026-09-23T22:48:11.329" v="8936" actId="11530"/>
          <ac:spMkLst>
            <pc:docMk/>
            <pc:sldMk cId="1351465607" sldId="782"/>
            <ac:spMk id="61" creationId="{4CFB2C4C-FC2F-F516-687E-0FB293E20446}"/>
          </ac:spMkLst>
        </pc:spChg>
        <pc:spChg chg="add">
          <ac:chgData name="Augustin Wattiez" userId="c01262b0-5ab4-41f3-9e64-1bc5121c2a93" providerId="ADAL" clId="{E894E6D7-5D6F-434C-A793-6ECB971545C5}" dt="2026-09-22T14:36:14.305" v="6790" actId="22"/>
          <ac:spMkLst>
            <pc:docMk/>
            <pc:sldMk cId="1351465607" sldId="782"/>
            <ac:spMk id="65" creationId="{014382CA-3406-C92D-F5A7-77498A8D98FF}"/>
          </ac:spMkLst>
        </pc:spChg>
        <pc:spChg chg="add">
          <ac:chgData name="Augustin Wattiez" userId="c01262b0-5ab4-41f3-9e64-1bc5121c2a93" providerId="ADAL" clId="{E894E6D7-5D6F-434C-A793-6ECB971545C5}" dt="2026-09-22T14:36:14.305" v="6790" actId="22"/>
          <ac:spMkLst>
            <pc:docMk/>
            <pc:sldMk cId="1351465607" sldId="782"/>
            <ac:spMk id="67" creationId="{F2730ED5-B657-893B-E42B-3CB91927C588}"/>
          </ac:spMkLst>
        </pc:spChg>
        <pc:spChg chg="add">
          <ac:chgData name="Augustin Wattiez" userId="c01262b0-5ab4-41f3-9e64-1bc5121c2a93" providerId="ADAL" clId="{E894E6D7-5D6F-434C-A793-6ECB971545C5}" dt="2026-09-22T14:36:28.218" v="6793" actId="22"/>
          <ac:spMkLst>
            <pc:docMk/>
            <pc:sldMk cId="1351465607" sldId="782"/>
            <ac:spMk id="69" creationId="{BAD5C9FC-0CF3-84D6-F239-D384FE8C5CE9}"/>
          </ac:spMkLst>
        </pc:spChg>
        <pc:spChg chg="add mod">
          <ac:chgData name="Augustin Wattiez" userId="c01262b0-5ab4-41f3-9e64-1bc5121c2a93" providerId="ADAL" clId="{E894E6D7-5D6F-434C-A793-6ECB971545C5}" dt="2026-09-23T22:48:34.387" v="8938" actId="14100"/>
          <ac:spMkLst>
            <pc:docMk/>
            <pc:sldMk cId="1351465607" sldId="782"/>
            <ac:spMk id="70" creationId="{2040EEB4-270C-DEDC-BDDD-BED4EBBE27E0}"/>
          </ac:spMkLst>
        </pc:spChg>
        <pc:spChg chg="add del mod">
          <ac:chgData name="Augustin Wattiez" userId="c01262b0-5ab4-41f3-9e64-1bc5121c2a93" providerId="ADAL" clId="{E894E6D7-5D6F-434C-A793-6ECB971545C5}" dt="2026-09-23T21:04:24.923" v="8467" actId="478"/>
          <ac:spMkLst>
            <pc:docMk/>
            <pc:sldMk cId="1351465607" sldId="782"/>
            <ac:spMk id="81" creationId="{B9D540D7-C524-9E15-82C4-EF67BF220F30}"/>
          </ac:spMkLst>
        </pc:spChg>
        <pc:picChg chg="mod">
          <ac:chgData name="Augustin Wattiez" userId="c01262b0-5ab4-41f3-9e64-1bc5121c2a93" providerId="ADAL" clId="{E894E6D7-5D6F-434C-A793-6ECB971545C5}" dt="2026-09-23T22:47:16.303" v="8930" actId="1037"/>
          <ac:picMkLst>
            <pc:docMk/>
            <pc:sldMk cId="1351465607" sldId="782"/>
            <ac:picMk id="27" creationId="{24F4BFCF-0C3C-ECAF-B88D-066A34932DD1}"/>
          </ac:picMkLst>
        </pc:picChg>
        <pc:picChg chg="mod">
          <ac:chgData name="Augustin Wattiez" userId="c01262b0-5ab4-41f3-9e64-1bc5121c2a93" providerId="ADAL" clId="{E894E6D7-5D6F-434C-A793-6ECB971545C5}" dt="2026-09-23T22:47:12.757" v="8923" actId="1038"/>
          <ac:picMkLst>
            <pc:docMk/>
            <pc:sldMk cId="1351465607" sldId="782"/>
            <ac:picMk id="29" creationId="{031A9D09-FD1C-1245-05C0-8087CBCCB118}"/>
          </ac:picMkLst>
        </pc:picChg>
        <pc:picChg chg="add mod">
          <ac:chgData name="Augustin Wattiez" userId="c01262b0-5ab4-41f3-9e64-1bc5121c2a93" providerId="ADAL" clId="{E894E6D7-5D6F-434C-A793-6ECB971545C5}" dt="2026-09-22T14:41:27.241" v="6893" actId="14100"/>
          <ac:picMkLst>
            <pc:docMk/>
            <pc:sldMk cId="1351465607" sldId="782"/>
            <ac:picMk id="71" creationId="{13CDA3D6-D349-0B52-855D-6A3AC1604D83}"/>
          </ac:picMkLst>
        </pc:picChg>
      </pc:sldChg>
      <pc:sldChg chg="addSp delSp modSp add mod">
        <pc:chgData name="Augustin Wattiez" userId="c01262b0-5ab4-41f3-9e64-1bc5121c2a93" providerId="ADAL" clId="{E894E6D7-5D6F-434C-A793-6ECB971545C5}" dt="2026-09-23T21:04:59.011" v="8482" actId="1035"/>
        <pc:sldMkLst>
          <pc:docMk/>
          <pc:sldMk cId="2818744329" sldId="783"/>
        </pc:sldMkLst>
        <pc:spChg chg="add mod">
          <ac:chgData name="Augustin Wattiez" userId="c01262b0-5ab4-41f3-9e64-1bc5121c2a93" providerId="ADAL" clId="{E894E6D7-5D6F-434C-A793-6ECB971545C5}" dt="2026-09-22T15:12:11.515" v="7312" actId="14100"/>
          <ac:spMkLst>
            <pc:docMk/>
            <pc:sldMk cId="2818744329" sldId="783"/>
            <ac:spMk id="14" creationId="{9E0E69F4-681C-F966-CB34-CF65675C6DD8}"/>
          </ac:spMkLst>
        </pc:spChg>
        <pc:spChg chg="add mod">
          <ac:chgData name="Augustin Wattiez" userId="c01262b0-5ab4-41f3-9e64-1bc5121c2a93" providerId="ADAL" clId="{E894E6D7-5D6F-434C-A793-6ECB971545C5}" dt="2026-09-22T15:32:52.737" v="7856" actId="208"/>
          <ac:spMkLst>
            <pc:docMk/>
            <pc:sldMk cId="2818744329" sldId="783"/>
            <ac:spMk id="15" creationId="{3FF8DCF0-5AB5-CB06-D2EC-66C80367B8F7}"/>
          </ac:spMkLst>
        </pc:spChg>
        <pc:spChg chg="add mod">
          <ac:chgData name="Augustin Wattiez" userId="c01262b0-5ab4-41f3-9e64-1bc5121c2a93" providerId="ADAL" clId="{E894E6D7-5D6F-434C-A793-6ECB971545C5}" dt="2026-09-22T15:32:52.737" v="7856" actId="208"/>
          <ac:spMkLst>
            <pc:docMk/>
            <pc:sldMk cId="2818744329" sldId="783"/>
            <ac:spMk id="17" creationId="{88480FBC-D6AB-4F59-5663-B2DD2A44DD99}"/>
          </ac:spMkLst>
        </pc:spChg>
        <pc:spChg chg="add mod">
          <ac:chgData name="Augustin Wattiez" userId="c01262b0-5ab4-41f3-9e64-1bc5121c2a93" providerId="ADAL" clId="{E894E6D7-5D6F-434C-A793-6ECB971545C5}" dt="2026-09-22T15:32:52.737" v="7856" actId="208"/>
          <ac:spMkLst>
            <pc:docMk/>
            <pc:sldMk cId="2818744329" sldId="783"/>
            <ac:spMk id="20" creationId="{FCC317D7-BEC3-80F6-CA03-58D6661B5818}"/>
          </ac:spMkLst>
        </pc:spChg>
        <pc:spChg chg="add mod">
          <ac:chgData name="Augustin Wattiez" userId="c01262b0-5ab4-41f3-9e64-1bc5121c2a93" providerId="ADAL" clId="{E894E6D7-5D6F-434C-A793-6ECB971545C5}" dt="2026-09-22T15:14:56.606" v="7341" actId="20577"/>
          <ac:spMkLst>
            <pc:docMk/>
            <pc:sldMk cId="2818744329" sldId="783"/>
            <ac:spMk id="22" creationId="{C943D459-571E-74D6-91C5-CEC161DFCA57}"/>
          </ac:spMkLst>
        </pc:spChg>
        <pc:spChg chg="add mod">
          <ac:chgData name="Augustin Wattiez" userId="c01262b0-5ab4-41f3-9e64-1bc5121c2a93" providerId="ADAL" clId="{E894E6D7-5D6F-434C-A793-6ECB971545C5}" dt="2026-09-23T15:29:57.606" v="8407" actId="1036"/>
          <ac:spMkLst>
            <pc:docMk/>
            <pc:sldMk cId="2818744329" sldId="783"/>
            <ac:spMk id="24" creationId="{0B2CA087-E9ED-9063-441A-0B37EC638DDE}"/>
          </ac:spMkLst>
        </pc:spChg>
        <pc:spChg chg="add mod">
          <ac:chgData name="Augustin Wattiez" userId="c01262b0-5ab4-41f3-9e64-1bc5121c2a93" providerId="ADAL" clId="{E894E6D7-5D6F-434C-A793-6ECB971545C5}" dt="2026-09-23T21:04:59.011" v="8482" actId="1035"/>
          <ac:spMkLst>
            <pc:docMk/>
            <pc:sldMk cId="2818744329" sldId="783"/>
            <ac:spMk id="28" creationId="{A41E50FF-884C-356F-0788-971C4DF494B4}"/>
          </ac:spMkLst>
        </pc:spChg>
        <pc:spChg chg="add del mod">
          <ac:chgData name="Augustin Wattiez" userId="c01262b0-5ab4-41f3-9e64-1bc5121c2a93" providerId="ADAL" clId="{E894E6D7-5D6F-434C-A793-6ECB971545C5}" dt="2026-09-23T15:29:42.211" v="8392" actId="478"/>
          <ac:spMkLst>
            <pc:docMk/>
            <pc:sldMk cId="2818744329" sldId="783"/>
            <ac:spMk id="39" creationId="{1C9B4D28-6F43-E720-9CDC-76486276F2DF}"/>
          </ac:spMkLst>
        </pc:spChg>
        <pc:spChg chg="add del mod">
          <ac:chgData name="Augustin Wattiez" userId="c01262b0-5ab4-41f3-9e64-1bc5121c2a93" providerId="ADAL" clId="{E894E6D7-5D6F-434C-A793-6ECB971545C5}" dt="2026-09-23T15:29:44.762" v="8393" actId="478"/>
          <ac:spMkLst>
            <pc:docMk/>
            <pc:sldMk cId="2818744329" sldId="783"/>
            <ac:spMk id="43" creationId="{AC8B4704-34A4-EC09-8CDF-B89C39AD7160}"/>
          </ac:spMkLst>
        </pc:spChg>
        <pc:spChg chg="add del mod">
          <ac:chgData name="Augustin Wattiez" userId="c01262b0-5ab4-41f3-9e64-1bc5121c2a93" providerId="ADAL" clId="{E894E6D7-5D6F-434C-A793-6ECB971545C5}" dt="2026-09-23T15:29:44.762" v="8393" actId="478"/>
          <ac:spMkLst>
            <pc:docMk/>
            <pc:sldMk cId="2818744329" sldId="783"/>
            <ac:spMk id="47" creationId="{29F2EE27-6B42-EC91-51B1-AC7B460A91BA}"/>
          </ac:spMkLst>
        </pc:spChg>
        <pc:picChg chg="add mod">
          <ac:chgData name="Augustin Wattiez" userId="c01262b0-5ab4-41f3-9e64-1bc5121c2a93" providerId="ADAL" clId="{E894E6D7-5D6F-434C-A793-6ECB971545C5}" dt="2026-09-22T15:06:58.255" v="6973" actId="1076"/>
          <ac:picMkLst>
            <pc:docMk/>
            <pc:sldMk cId="2818744329" sldId="783"/>
            <ac:picMk id="10" creationId="{9D26E376-AE4F-FEF2-0989-04C7244B84F6}"/>
          </ac:picMkLst>
        </pc:picChg>
        <pc:cxnChg chg="add del mod">
          <ac:chgData name="Augustin Wattiez" userId="c01262b0-5ab4-41f3-9e64-1bc5121c2a93" providerId="ADAL" clId="{E894E6D7-5D6F-434C-A793-6ECB971545C5}" dt="2026-09-23T15:29:42.211" v="8392" actId="478"/>
          <ac:cxnSpMkLst>
            <pc:docMk/>
            <pc:sldMk cId="2818744329" sldId="783"/>
            <ac:cxnSpMk id="33" creationId="{5CCB5AD4-AEEF-2844-F639-5D3A753EBB51}"/>
          </ac:cxnSpMkLst>
        </pc:cxnChg>
        <pc:cxnChg chg="add del mod">
          <ac:chgData name="Augustin Wattiez" userId="c01262b0-5ab4-41f3-9e64-1bc5121c2a93" providerId="ADAL" clId="{E894E6D7-5D6F-434C-A793-6ECB971545C5}" dt="2026-09-23T15:29:44.762" v="8393" actId="478"/>
          <ac:cxnSpMkLst>
            <pc:docMk/>
            <pc:sldMk cId="2818744329" sldId="783"/>
            <ac:cxnSpMk id="34" creationId="{41880B16-D87C-A3AF-2879-1FC6EABF75FE}"/>
          </ac:cxnSpMkLst>
        </pc:cxnChg>
        <pc:cxnChg chg="add del mod">
          <ac:chgData name="Augustin Wattiez" userId="c01262b0-5ab4-41f3-9e64-1bc5121c2a93" providerId="ADAL" clId="{E894E6D7-5D6F-434C-A793-6ECB971545C5}" dt="2026-09-23T15:29:44.762" v="8393" actId="478"/>
          <ac:cxnSpMkLst>
            <pc:docMk/>
            <pc:sldMk cId="2818744329" sldId="783"/>
            <ac:cxnSpMk id="35" creationId="{F71AC42F-977F-2BDD-1F64-3BFF39AD80DE}"/>
          </ac:cxnSpMkLst>
        </pc:cxnChg>
      </pc:sldChg>
      <pc:sldChg chg="addSp delSp modSp add mod">
        <pc:chgData name="Augustin Wattiez" userId="c01262b0-5ab4-41f3-9e64-1bc5121c2a93" providerId="ADAL" clId="{E894E6D7-5D6F-434C-A793-6ECB971545C5}" dt="2026-09-23T22:40:59.008" v="8755" actId="207"/>
        <pc:sldMkLst>
          <pc:docMk/>
          <pc:sldMk cId="1828590985" sldId="785"/>
        </pc:sldMkLst>
        <pc:spChg chg="mod">
          <ac:chgData name="Augustin Wattiez" userId="c01262b0-5ab4-41f3-9e64-1bc5121c2a93" providerId="ADAL" clId="{E894E6D7-5D6F-434C-A793-6ECB971545C5}" dt="2026-09-22T15:33:02.212" v="7858" actId="208"/>
          <ac:spMkLst>
            <pc:docMk/>
            <pc:sldMk cId="1828590985" sldId="785"/>
            <ac:spMk id="12" creationId="{52DE787B-1D51-469F-B96A-C57E82EC9CC9}"/>
          </ac:spMkLst>
        </pc:spChg>
        <pc:spChg chg="mod">
          <ac:chgData name="Augustin Wattiez" userId="c01262b0-5ab4-41f3-9e64-1bc5121c2a93" providerId="ADAL" clId="{E894E6D7-5D6F-434C-A793-6ECB971545C5}" dt="2026-09-23T22:40:59.008" v="8755" actId="207"/>
          <ac:spMkLst>
            <pc:docMk/>
            <pc:sldMk cId="1828590985" sldId="785"/>
            <ac:spMk id="14" creationId="{384684FE-B5E1-493E-CC77-FD3F3B2C19A2}"/>
          </ac:spMkLst>
        </pc:spChg>
        <pc:spChg chg="add mod">
          <ac:chgData name="Augustin Wattiez" userId="c01262b0-5ab4-41f3-9e64-1bc5121c2a93" providerId="ADAL" clId="{E894E6D7-5D6F-434C-A793-6ECB971545C5}" dt="2026-09-22T15:32:58.659" v="7857" actId="208"/>
          <ac:spMkLst>
            <pc:docMk/>
            <pc:sldMk cId="1828590985" sldId="785"/>
            <ac:spMk id="17" creationId="{4C8AFFEA-64B1-8780-BAC6-B389379F416D}"/>
          </ac:spMkLst>
        </pc:spChg>
        <pc:spChg chg="add mod">
          <ac:chgData name="Augustin Wattiez" userId="c01262b0-5ab4-41f3-9e64-1bc5121c2a93" providerId="ADAL" clId="{E894E6D7-5D6F-434C-A793-6ECB971545C5}" dt="2026-09-22T15:32:12.848" v="7837" actId="1038"/>
          <ac:spMkLst>
            <pc:docMk/>
            <pc:sldMk cId="1828590985" sldId="785"/>
            <ac:spMk id="19" creationId="{70B0632F-4435-1E89-467A-C7DF0C211707}"/>
          </ac:spMkLst>
        </pc:spChg>
        <pc:picChg chg="add mod">
          <ac:chgData name="Augustin Wattiez" userId="c01262b0-5ab4-41f3-9e64-1bc5121c2a93" providerId="ADAL" clId="{E894E6D7-5D6F-434C-A793-6ECB971545C5}" dt="2026-09-22T15:29:07.997" v="7690"/>
          <ac:picMkLst>
            <pc:docMk/>
            <pc:sldMk cId="1828590985" sldId="785"/>
            <ac:picMk id="6" creationId="{0380C231-9D71-CCA3-0CB0-10DF9338F7D6}"/>
          </ac:picMkLst>
        </pc:picChg>
        <pc:picChg chg="mod">
          <ac:chgData name="Augustin Wattiez" userId="c01262b0-5ab4-41f3-9e64-1bc5121c2a93" providerId="ADAL" clId="{E894E6D7-5D6F-434C-A793-6ECB971545C5}" dt="2026-09-22T15:32:21.697" v="7854" actId="1038"/>
          <ac:picMkLst>
            <pc:docMk/>
            <pc:sldMk cId="1828590985" sldId="785"/>
            <ac:picMk id="7" creationId="{6CD8E44D-B60D-94A9-98D9-F973D1C166A6}"/>
          </ac:picMkLst>
        </pc:picChg>
      </pc:sldChg>
      <pc:sldChg chg="addSp delSp modSp add mod">
        <pc:chgData name="Augustin Wattiez" userId="c01262b0-5ab4-41f3-9e64-1bc5121c2a93" providerId="ADAL" clId="{E894E6D7-5D6F-434C-A793-6ECB971545C5}" dt="2026-09-23T22:41:19.646" v="8759" actId="1037"/>
        <pc:sldMkLst>
          <pc:docMk/>
          <pc:sldMk cId="2994952209" sldId="787"/>
        </pc:sldMkLst>
        <pc:spChg chg="add mod">
          <ac:chgData name="Augustin Wattiez" userId="c01262b0-5ab4-41f3-9e64-1bc5121c2a93" providerId="ADAL" clId="{E894E6D7-5D6F-434C-A793-6ECB971545C5}" dt="2026-09-22T15:28:24.601" v="7669" actId="14100"/>
          <ac:spMkLst>
            <pc:docMk/>
            <pc:sldMk cId="2994952209" sldId="787"/>
            <ac:spMk id="9" creationId="{A18A47F8-010F-A558-B189-00B508CE8C1C}"/>
          </ac:spMkLst>
        </pc:spChg>
        <pc:spChg chg="add del mod">
          <ac:chgData name="Augustin Wattiez" userId="c01262b0-5ab4-41f3-9e64-1bc5121c2a93" providerId="ADAL" clId="{E894E6D7-5D6F-434C-A793-6ECB971545C5}" dt="2026-09-22T15:33:07.217" v="7859" actId="208"/>
          <ac:spMkLst>
            <pc:docMk/>
            <pc:sldMk cId="2994952209" sldId="787"/>
            <ac:spMk id="20" creationId="{528FA455-CA67-50E3-82F1-665393415874}"/>
          </ac:spMkLst>
        </pc:spChg>
        <pc:spChg chg="mod">
          <ac:chgData name="Augustin Wattiez" userId="c01262b0-5ab4-41f3-9e64-1bc5121c2a93" providerId="ADAL" clId="{E894E6D7-5D6F-434C-A793-6ECB971545C5}" dt="2026-09-23T22:41:19.646" v="8759" actId="1037"/>
          <ac:spMkLst>
            <pc:docMk/>
            <pc:sldMk cId="2994952209" sldId="787"/>
            <ac:spMk id="28" creationId="{A0187705-9F4B-3839-1D09-0A8ED6BF613F}"/>
          </ac:spMkLst>
        </pc:spChg>
        <pc:picChg chg="add mod">
          <ac:chgData name="Augustin Wattiez" userId="c01262b0-5ab4-41f3-9e64-1bc5121c2a93" providerId="ADAL" clId="{E894E6D7-5D6F-434C-A793-6ECB971545C5}" dt="2026-09-22T15:31:32.872" v="7805" actId="1038"/>
          <ac:picMkLst>
            <pc:docMk/>
            <pc:sldMk cId="2994952209" sldId="787"/>
            <ac:picMk id="16" creationId="{A92BB987-44F7-16A7-7247-4145F7A2343F}"/>
          </ac:picMkLst>
        </pc:picChg>
      </pc:sldChg>
      <pc:sldChg chg="addSp delSp modSp add mod">
        <pc:chgData name="Augustin Wattiez" userId="c01262b0-5ab4-41f3-9e64-1bc5121c2a93" providerId="ADAL" clId="{E894E6D7-5D6F-434C-A793-6ECB971545C5}" dt="2026-09-22T15:49:10.078" v="8065" actId="1035"/>
        <pc:sldMkLst>
          <pc:docMk/>
          <pc:sldMk cId="3578307293" sldId="788"/>
        </pc:sldMkLst>
        <pc:spChg chg="mod">
          <ac:chgData name="Augustin Wattiez" userId="c01262b0-5ab4-41f3-9e64-1bc5121c2a93" providerId="ADAL" clId="{E894E6D7-5D6F-434C-A793-6ECB971545C5}" dt="2026-09-22T15:45:53.058" v="8046" actId="20577"/>
          <ac:spMkLst>
            <pc:docMk/>
            <pc:sldMk cId="3578307293" sldId="788"/>
            <ac:spMk id="2" creationId="{00190D0B-2F0F-0A4F-9938-BB68E7C9AFDD}"/>
          </ac:spMkLst>
        </pc:spChg>
        <pc:spChg chg="add mod">
          <ac:chgData name="Augustin Wattiez" userId="c01262b0-5ab4-41f3-9e64-1bc5121c2a93" providerId="ADAL" clId="{E894E6D7-5D6F-434C-A793-6ECB971545C5}" dt="2026-09-22T15:41:10.735" v="7963" actId="404"/>
          <ac:spMkLst>
            <pc:docMk/>
            <pc:sldMk cId="3578307293" sldId="788"/>
            <ac:spMk id="8" creationId="{68B4D5BC-9D73-A3ED-E657-54E20A3194EB}"/>
          </ac:spMkLst>
        </pc:spChg>
        <pc:spChg chg="add mod">
          <ac:chgData name="Augustin Wattiez" userId="c01262b0-5ab4-41f3-9e64-1bc5121c2a93" providerId="ADAL" clId="{E894E6D7-5D6F-434C-A793-6ECB971545C5}" dt="2026-09-22T15:42:31.646" v="7989" actId="1038"/>
          <ac:spMkLst>
            <pc:docMk/>
            <pc:sldMk cId="3578307293" sldId="788"/>
            <ac:spMk id="10" creationId="{D6A91935-BD9D-00B2-16F3-9FACBA2DBA93}"/>
          </ac:spMkLst>
        </pc:spChg>
        <pc:spChg chg="add mod">
          <ac:chgData name="Augustin Wattiez" userId="c01262b0-5ab4-41f3-9e64-1bc5121c2a93" providerId="ADAL" clId="{E894E6D7-5D6F-434C-A793-6ECB971545C5}" dt="2026-09-22T15:45:05.099" v="8013" actId="20577"/>
          <ac:spMkLst>
            <pc:docMk/>
            <pc:sldMk cId="3578307293" sldId="788"/>
            <ac:spMk id="12" creationId="{F8BF39EB-0851-4B56-C4A4-63730E9B1F6E}"/>
          </ac:spMkLst>
        </pc:spChg>
        <pc:spChg chg="add mod">
          <ac:chgData name="Augustin Wattiez" userId="c01262b0-5ab4-41f3-9e64-1bc5121c2a93" providerId="ADAL" clId="{E894E6D7-5D6F-434C-A793-6ECB971545C5}" dt="2026-09-22T15:41:13.343" v="7964" actId="404"/>
          <ac:spMkLst>
            <pc:docMk/>
            <pc:sldMk cId="3578307293" sldId="788"/>
            <ac:spMk id="14" creationId="{1AEE4FF7-449E-DA28-853B-B923BA4FD65B}"/>
          </ac:spMkLst>
        </pc:spChg>
        <pc:spChg chg="add mod">
          <ac:chgData name="Augustin Wattiez" userId="c01262b0-5ab4-41f3-9e64-1bc5121c2a93" providerId="ADAL" clId="{E894E6D7-5D6F-434C-A793-6ECB971545C5}" dt="2026-09-22T15:40:57.128" v="7961" actId="113"/>
          <ac:spMkLst>
            <pc:docMk/>
            <pc:sldMk cId="3578307293" sldId="788"/>
            <ac:spMk id="16" creationId="{F895463C-6E10-1F1B-F4B1-724328550711}"/>
          </ac:spMkLst>
        </pc:spChg>
        <pc:spChg chg="add mod">
          <ac:chgData name="Augustin Wattiez" userId="c01262b0-5ab4-41f3-9e64-1bc5121c2a93" providerId="ADAL" clId="{E894E6D7-5D6F-434C-A793-6ECB971545C5}" dt="2026-09-22T15:43:40.514" v="8001" actId="1076"/>
          <ac:spMkLst>
            <pc:docMk/>
            <pc:sldMk cId="3578307293" sldId="788"/>
            <ac:spMk id="20" creationId="{2FF83213-F7A1-8854-2A69-23A88152D12A}"/>
          </ac:spMkLst>
        </pc:spChg>
        <pc:spChg chg="add mod">
          <ac:chgData name="Augustin Wattiez" userId="c01262b0-5ab4-41f3-9e64-1bc5121c2a93" providerId="ADAL" clId="{E894E6D7-5D6F-434C-A793-6ECB971545C5}" dt="2026-09-22T15:44:11.709" v="8007" actId="1076"/>
          <ac:spMkLst>
            <pc:docMk/>
            <pc:sldMk cId="3578307293" sldId="788"/>
            <ac:spMk id="22" creationId="{5A416A11-E1FE-7ECC-2F0C-7A982693EEBE}"/>
          </ac:spMkLst>
        </pc:spChg>
        <pc:picChg chg="add mod">
          <ac:chgData name="Augustin Wattiez" userId="c01262b0-5ab4-41f3-9e64-1bc5121c2a93" providerId="ADAL" clId="{E894E6D7-5D6F-434C-A793-6ECB971545C5}" dt="2026-09-22T15:40:29.656" v="7941" actId="1076"/>
          <ac:picMkLst>
            <pc:docMk/>
            <pc:sldMk cId="3578307293" sldId="788"/>
            <ac:picMk id="6" creationId="{BCB65B87-7092-5EDF-D2D4-FC0CCE352664}"/>
          </ac:picMkLst>
        </pc:picChg>
        <pc:picChg chg="add mod">
          <ac:chgData name="Augustin Wattiez" userId="c01262b0-5ab4-41f3-9e64-1bc5121c2a93" providerId="ADAL" clId="{E894E6D7-5D6F-434C-A793-6ECB971545C5}" dt="2026-09-22T15:49:10.078" v="8065" actId="1035"/>
          <ac:picMkLst>
            <pc:docMk/>
            <pc:sldMk cId="3578307293" sldId="788"/>
            <ac:picMk id="18" creationId="{77C55D50-4076-3E88-D10B-AF551F138D3F}"/>
          </ac:picMkLst>
        </pc:picChg>
      </pc:sldChg>
      <pc:sldChg chg="addSp delSp modSp add mod">
        <pc:chgData name="Augustin Wattiez" userId="c01262b0-5ab4-41f3-9e64-1bc5121c2a93" providerId="ADAL" clId="{E894E6D7-5D6F-434C-A793-6ECB971545C5}" dt="2026-09-23T22:44:24.896" v="8916" actId="1076"/>
        <pc:sldMkLst>
          <pc:docMk/>
          <pc:sldMk cId="3616491510" sldId="797"/>
        </pc:sldMkLst>
        <pc:spChg chg="add mod">
          <ac:chgData name="Augustin Wattiez" userId="c01262b0-5ab4-41f3-9e64-1bc5121c2a93" providerId="ADAL" clId="{E894E6D7-5D6F-434C-A793-6ECB971545C5}" dt="2026-09-23T21:52:17.551" v="8576" actId="1076"/>
          <ac:spMkLst>
            <pc:docMk/>
            <pc:sldMk cId="3616491510" sldId="797"/>
            <ac:spMk id="3" creationId="{9874E575-646C-30CB-2FE8-2D9F4CA3EA23}"/>
          </ac:spMkLst>
        </pc:spChg>
        <pc:spChg chg="mod">
          <ac:chgData name="Augustin Wattiez" userId="c01262b0-5ab4-41f3-9e64-1bc5121c2a93" providerId="ADAL" clId="{E894E6D7-5D6F-434C-A793-6ECB971545C5}" dt="2026-09-22T15:37:55.030" v="7883" actId="27636"/>
          <ac:spMkLst>
            <pc:docMk/>
            <pc:sldMk cId="3616491510" sldId="797"/>
            <ac:spMk id="6" creationId="{00000000-0000-0000-0000-000000000000}"/>
          </ac:spMkLst>
        </pc:spChg>
        <pc:spChg chg="add mod">
          <ac:chgData name="Augustin Wattiez" userId="c01262b0-5ab4-41f3-9e64-1bc5121c2a93" providerId="ADAL" clId="{E894E6D7-5D6F-434C-A793-6ECB971545C5}" dt="2026-09-23T22:44:24.896" v="8916" actId="1076"/>
          <ac:spMkLst>
            <pc:docMk/>
            <pc:sldMk cId="3616491510" sldId="797"/>
            <ac:spMk id="11" creationId="{2B5FD4D6-D27E-76AC-858E-6DA9B849D927}"/>
          </ac:spMkLst>
        </pc:spChg>
        <pc:picChg chg="add mod modCrop">
          <ac:chgData name="Augustin Wattiez" userId="c01262b0-5ab4-41f3-9e64-1bc5121c2a93" providerId="ADAL" clId="{E894E6D7-5D6F-434C-A793-6ECB971545C5}" dt="2026-09-23T22:37:11.507" v="8687" actId="1076"/>
          <ac:picMkLst>
            <pc:docMk/>
            <pc:sldMk cId="3616491510" sldId="797"/>
            <ac:picMk id="7" creationId="{A79F2D96-9418-0BB3-675F-B56017A4E77A}"/>
          </ac:picMkLst>
        </pc:picChg>
      </pc:sldChg>
      <pc:sldChg chg="addSp delSp modSp add mod">
        <pc:chgData name="Augustin Wattiez" userId="c01262b0-5ab4-41f3-9e64-1bc5121c2a93" providerId="ADAL" clId="{E894E6D7-5D6F-434C-A793-6ECB971545C5}" dt="2026-09-24T06:20:41.368" v="8966" actId="20577"/>
        <pc:sldMkLst>
          <pc:docMk/>
          <pc:sldMk cId="2962788973" sldId="798"/>
        </pc:sldMkLst>
        <pc:spChg chg="add mod">
          <ac:chgData name="Augustin Wattiez" userId="c01262b0-5ab4-41f3-9e64-1bc5121c2a93" providerId="ADAL" clId="{E894E6D7-5D6F-434C-A793-6ECB971545C5}" dt="2026-09-24T06:20:41.368" v="8966" actId="20577"/>
          <ac:spMkLst>
            <pc:docMk/>
            <pc:sldMk cId="2962788973" sldId="798"/>
            <ac:spMk id="17" creationId="{B97C95AC-8F78-7B72-4907-FB734FBCDABA}"/>
          </ac:spMkLst>
        </pc:spChg>
        <pc:spChg chg="add mod">
          <ac:chgData name="Augustin Wattiez" userId="c01262b0-5ab4-41f3-9e64-1bc5121c2a93" providerId="ADAL" clId="{E894E6D7-5D6F-434C-A793-6ECB971545C5}" dt="2026-09-23T22:41:45.122" v="8785" actId="1035"/>
          <ac:spMkLst>
            <pc:docMk/>
            <pc:sldMk cId="2962788973" sldId="798"/>
            <ac:spMk id="19" creationId="{28905B82-AB3A-6D3A-0375-528BF33E47F5}"/>
          </ac:spMkLst>
        </pc:spChg>
        <pc:spChg chg="add del mod">
          <ac:chgData name="Augustin Wattiez" userId="c01262b0-5ab4-41f3-9e64-1bc5121c2a93" providerId="ADAL" clId="{E894E6D7-5D6F-434C-A793-6ECB971545C5}" dt="2026-09-23T21:57:40.568" v="8603" actId="478"/>
          <ac:spMkLst>
            <pc:docMk/>
            <pc:sldMk cId="2962788973" sldId="798"/>
            <ac:spMk id="22" creationId="{1352AD4E-BE71-0A1C-F21E-C7F95A87AA56}"/>
          </ac:spMkLst>
        </pc:spChg>
        <pc:spChg chg="add del mod">
          <ac:chgData name="Augustin Wattiez" userId="c01262b0-5ab4-41f3-9e64-1bc5121c2a93" providerId="ADAL" clId="{E894E6D7-5D6F-434C-A793-6ECB971545C5}" dt="2026-09-23T21:57:38.841" v="8602" actId="478"/>
          <ac:spMkLst>
            <pc:docMk/>
            <pc:sldMk cId="2962788973" sldId="798"/>
            <ac:spMk id="24" creationId="{34706025-C148-408A-799D-FA0558C28E12}"/>
          </ac:spMkLst>
        </pc:spChg>
        <pc:spChg chg="add del mod">
          <ac:chgData name="Augustin Wattiez" userId="c01262b0-5ab4-41f3-9e64-1bc5121c2a93" providerId="ADAL" clId="{E894E6D7-5D6F-434C-A793-6ECB971545C5}" dt="2026-09-23T21:57:37.485" v="8601" actId="478"/>
          <ac:spMkLst>
            <pc:docMk/>
            <pc:sldMk cId="2962788973" sldId="798"/>
            <ac:spMk id="26" creationId="{4C299114-AAEF-0A9B-9BD5-1F693C73AD49}"/>
          </ac:spMkLst>
        </pc:spChg>
        <pc:spChg chg="add del mod">
          <ac:chgData name="Augustin Wattiez" userId="c01262b0-5ab4-41f3-9e64-1bc5121c2a93" providerId="ADAL" clId="{E894E6D7-5D6F-434C-A793-6ECB971545C5}" dt="2026-09-23T21:04:10.588" v="8466" actId="478"/>
          <ac:spMkLst>
            <pc:docMk/>
            <pc:sldMk cId="2962788973" sldId="798"/>
            <ac:spMk id="27" creationId="{5F04907D-E7CF-006B-DE19-C4EA42B9F88C}"/>
          </ac:spMkLst>
        </pc:spChg>
        <pc:spChg chg="add mod">
          <ac:chgData name="Augustin Wattiez" userId="c01262b0-5ab4-41f3-9e64-1bc5121c2a93" providerId="ADAL" clId="{E894E6D7-5D6F-434C-A793-6ECB971545C5}" dt="2026-09-23T21:59:09.337" v="8634" actId="14100"/>
          <ac:spMkLst>
            <pc:docMk/>
            <pc:sldMk cId="2962788973" sldId="798"/>
            <ac:spMk id="38" creationId="{DB77C449-E369-4189-273D-AF7BBB226F82}"/>
          </ac:spMkLst>
        </pc:spChg>
        <pc:spChg chg="add mod">
          <ac:chgData name="Augustin Wattiez" userId="c01262b0-5ab4-41f3-9e64-1bc5121c2a93" providerId="ADAL" clId="{E894E6D7-5D6F-434C-A793-6ECB971545C5}" dt="2026-09-23T21:59:18.987" v="8636" actId="14100"/>
          <ac:spMkLst>
            <pc:docMk/>
            <pc:sldMk cId="2962788973" sldId="798"/>
            <ac:spMk id="40" creationId="{338A345C-63DB-3D8E-87F6-3D55A1ADC0FC}"/>
          </ac:spMkLst>
        </pc:spChg>
        <pc:spChg chg="add mod">
          <ac:chgData name="Augustin Wattiez" userId="c01262b0-5ab4-41f3-9e64-1bc5121c2a93" providerId="ADAL" clId="{E894E6D7-5D6F-434C-A793-6ECB971545C5}" dt="2026-09-23T22:35:25.518" v="8677" actId="14100"/>
          <ac:spMkLst>
            <pc:docMk/>
            <pc:sldMk cId="2962788973" sldId="798"/>
            <ac:spMk id="42" creationId="{C942BF58-6702-E51A-657B-7CE9E1A5B1AF}"/>
          </ac:spMkLst>
        </pc:spChg>
        <pc:picChg chg="add del mod modCrop">
          <ac:chgData name="Augustin Wattiez" userId="c01262b0-5ab4-41f3-9e64-1bc5121c2a93" providerId="ADAL" clId="{E894E6D7-5D6F-434C-A793-6ECB971545C5}" dt="2026-09-23T21:55:30.958" v="8577" actId="478"/>
          <ac:picMkLst>
            <pc:docMk/>
            <pc:sldMk cId="2962788973" sldId="798"/>
            <ac:picMk id="7" creationId="{73BFD311-F9AD-49E9-0241-55C126FEF2F5}"/>
          </ac:picMkLst>
        </pc:picChg>
        <pc:picChg chg="add del mod modCrop">
          <ac:chgData name="Augustin Wattiez" userId="c01262b0-5ab4-41f3-9e64-1bc5121c2a93" providerId="ADAL" clId="{E894E6D7-5D6F-434C-A793-6ECB971545C5}" dt="2026-09-23T21:55:30.958" v="8577" actId="478"/>
          <ac:picMkLst>
            <pc:docMk/>
            <pc:sldMk cId="2962788973" sldId="798"/>
            <ac:picMk id="11" creationId="{4961AE28-E3F7-4D45-1AA5-4639461A487A}"/>
          </ac:picMkLst>
        </pc:picChg>
        <pc:picChg chg="add del mod modCrop">
          <ac:chgData name="Augustin Wattiez" userId="c01262b0-5ab4-41f3-9e64-1bc5121c2a93" providerId="ADAL" clId="{E894E6D7-5D6F-434C-A793-6ECB971545C5}" dt="2026-09-23T21:55:30.958" v="8577" actId="478"/>
          <ac:picMkLst>
            <pc:docMk/>
            <pc:sldMk cId="2962788973" sldId="798"/>
            <ac:picMk id="13" creationId="{563EBC39-D791-3459-28D0-BE7E354C07CF}"/>
          </ac:picMkLst>
        </pc:picChg>
        <pc:picChg chg="add mod modCrop">
          <ac:chgData name="Augustin Wattiez" userId="c01262b0-5ab4-41f3-9e64-1bc5121c2a93" providerId="ADAL" clId="{E894E6D7-5D6F-434C-A793-6ECB971545C5}" dt="2026-09-23T21:58:56.963" v="8632" actId="1076"/>
          <ac:picMkLst>
            <pc:docMk/>
            <pc:sldMk cId="2962788973" sldId="798"/>
            <ac:picMk id="30" creationId="{1391C266-A253-4BAA-9214-58F5AF0A107F}"/>
          </ac:picMkLst>
        </pc:picChg>
        <pc:picChg chg="add del mod modCrop">
          <ac:chgData name="Augustin Wattiez" userId="c01262b0-5ab4-41f3-9e64-1bc5121c2a93" providerId="ADAL" clId="{E894E6D7-5D6F-434C-A793-6ECB971545C5}" dt="2026-09-23T21:57:27.902" v="8597" actId="478"/>
          <ac:picMkLst>
            <pc:docMk/>
            <pc:sldMk cId="2962788973" sldId="798"/>
            <ac:picMk id="32" creationId="{9D41EAFE-F1E3-03BC-AE91-6C4CA2B3887F}"/>
          </ac:picMkLst>
        </pc:picChg>
        <pc:picChg chg="add mod modCrop">
          <ac:chgData name="Augustin Wattiez" userId="c01262b0-5ab4-41f3-9e64-1bc5121c2a93" providerId="ADAL" clId="{E894E6D7-5D6F-434C-A793-6ECB971545C5}" dt="2026-09-23T21:58:56.963" v="8632" actId="1076"/>
          <ac:picMkLst>
            <pc:docMk/>
            <pc:sldMk cId="2962788973" sldId="798"/>
            <ac:picMk id="34" creationId="{51355B63-511D-51BB-F6A2-8ACD83C20951}"/>
          </ac:picMkLst>
        </pc:picChg>
        <pc:picChg chg="add mod">
          <ac:chgData name="Augustin Wattiez" userId="c01262b0-5ab4-41f3-9e64-1bc5121c2a93" providerId="ADAL" clId="{E894E6D7-5D6F-434C-A793-6ECB971545C5}" dt="2026-09-23T21:58:56.963" v="8632" actId="1076"/>
          <ac:picMkLst>
            <pc:docMk/>
            <pc:sldMk cId="2962788973" sldId="798"/>
            <ac:picMk id="36" creationId="{1A08E4A0-FDE4-C460-DA62-AE48F562E30C}"/>
          </ac:picMkLst>
        </pc:picChg>
      </pc:sldChg>
      <pc:sldChg chg="addSp delSp modSp mod">
        <pc:chgData name="Augustin Wattiez" userId="c01262b0-5ab4-41f3-9e64-1bc5121c2a93" providerId="ADAL" clId="{E894E6D7-5D6F-434C-A793-6ECB971545C5}" dt="2026-09-23T22:51:15.172" v="8959" actId="478"/>
        <pc:sldMkLst>
          <pc:docMk/>
          <pc:sldMk cId="680123143" sldId="801"/>
        </pc:sldMkLst>
        <pc:spChg chg="add del">
          <ac:chgData name="Augustin Wattiez" userId="c01262b0-5ab4-41f3-9e64-1bc5121c2a93" providerId="ADAL" clId="{E894E6D7-5D6F-434C-A793-6ECB971545C5}" dt="2026-09-23T22:49:39.982" v="8941" actId="22"/>
          <ac:spMkLst>
            <pc:docMk/>
            <pc:sldMk cId="680123143" sldId="801"/>
            <ac:spMk id="6" creationId="{0BDEB1C3-1F1D-8CFE-F3F2-E021B863B071}"/>
          </ac:spMkLst>
        </pc:spChg>
        <pc:spChg chg="add del">
          <ac:chgData name="Augustin Wattiez" userId="c01262b0-5ab4-41f3-9e64-1bc5121c2a93" providerId="ADAL" clId="{E894E6D7-5D6F-434C-A793-6ECB971545C5}" dt="2026-09-23T22:49:52.382" v="8945" actId="22"/>
          <ac:spMkLst>
            <pc:docMk/>
            <pc:sldMk cId="680123143" sldId="801"/>
            <ac:spMk id="8" creationId="{1C3DC186-B249-9E4E-81D9-52D2F09CB2BA}"/>
          </ac:spMkLst>
        </pc:spChg>
        <pc:spChg chg="mod">
          <ac:chgData name="Augustin Wattiez" userId="c01262b0-5ab4-41f3-9e64-1bc5121c2a93" providerId="ADAL" clId="{E894E6D7-5D6F-434C-A793-6ECB971545C5}" dt="2026-09-23T22:51:00.321" v="8953" actId="1076"/>
          <ac:spMkLst>
            <pc:docMk/>
            <pc:sldMk cId="680123143" sldId="801"/>
            <ac:spMk id="10" creationId="{A603176C-02CF-C082-3479-BC457D2632F1}"/>
          </ac:spMkLst>
        </pc:spChg>
        <pc:spChg chg="add">
          <ac:chgData name="Augustin Wattiez" userId="c01262b0-5ab4-41f3-9e64-1bc5121c2a93" providerId="ADAL" clId="{E894E6D7-5D6F-434C-A793-6ECB971545C5}" dt="2026-09-23T22:49:56.075" v="8948" actId="22"/>
          <ac:spMkLst>
            <pc:docMk/>
            <pc:sldMk cId="680123143" sldId="801"/>
            <ac:spMk id="11" creationId="{EB752B83-EA68-F2AA-404F-E5F256C28E4B}"/>
          </ac:spMkLst>
        </pc:spChg>
        <pc:spChg chg="add del mod">
          <ac:chgData name="Augustin Wattiez" userId="c01262b0-5ab4-41f3-9e64-1bc5121c2a93" providerId="ADAL" clId="{E894E6D7-5D6F-434C-A793-6ECB971545C5}" dt="2026-09-23T22:49:59.964" v="8949" actId="20577"/>
          <ac:spMkLst>
            <pc:docMk/>
            <pc:sldMk cId="680123143" sldId="801"/>
            <ac:spMk id="13" creationId="{739517E2-F8E9-AD84-EC6F-0A505FB02FCE}"/>
          </ac:spMkLst>
        </pc:spChg>
        <pc:spChg chg="add del mod">
          <ac:chgData name="Augustin Wattiez" userId="c01262b0-5ab4-41f3-9e64-1bc5121c2a93" providerId="ADAL" clId="{E894E6D7-5D6F-434C-A793-6ECB971545C5}" dt="2026-09-23T22:51:15.172" v="8959" actId="478"/>
          <ac:spMkLst>
            <pc:docMk/>
            <pc:sldMk cId="680123143" sldId="801"/>
            <ac:spMk id="17" creationId="{495326D0-D4F3-8EE8-FEA0-0F6B23E79D11}"/>
          </ac:spMkLst>
        </pc:spChg>
        <pc:picChg chg="mod">
          <ac:chgData name="Augustin Wattiez" userId="c01262b0-5ab4-41f3-9e64-1bc5121c2a93" providerId="ADAL" clId="{E894E6D7-5D6F-434C-A793-6ECB971545C5}" dt="2026-09-23T22:51:05.948" v="8957" actId="14100"/>
          <ac:picMkLst>
            <pc:docMk/>
            <pc:sldMk cId="680123143" sldId="801"/>
            <ac:picMk id="15" creationId="{FBA7A080-026C-A828-D8AD-DC763F6509CD}"/>
          </ac:picMkLst>
        </pc:picChg>
      </pc:sldChg>
      <pc:sldChg chg="del">
        <pc:chgData name="Augustin Wattiez" userId="c01262b0-5ab4-41f3-9e64-1bc5121c2a93" providerId="ADAL" clId="{E894E6D7-5D6F-434C-A793-6ECB971545C5}" dt="2026-09-23T22:28:56.406" v="8640" actId="47"/>
        <pc:sldMkLst>
          <pc:docMk/>
          <pc:sldMk cId="1519229864" sldId="802"/>
        </pc:sldMkLst>
      </pc:sldChg>
    </pc:docChg>
  </pc:docChgLst>
  <pc:docChgLst>
    <pc:chgData name="Thomas Antoine" userId="S::t.antoine@uclouvain.be::79ded392-54e2-449a-9e9f-518eb646467e" providerId="AD" clId="Web-{071DF52C-9015-2830-8D29-827F2E71DE6D}"/>
    <pc:docChg chg="modSld">
      <pc:chgData name="Thomas Antoine" userId="S::t.antoine@uclouvain.be::79ded392-54e2-449a-9e9f-518eb646467e" providerId="AD" clId="Web-{071DF52C-9015-2830-8D29-827F2E71DE6D}" dt="2026-09-22T16:44:34.486" v="133" actId="14100"/>
      <pc:docMkLst>
        <pc:docMk/>
      </pc:docMkLst>
      <pc:sldChg chg="addSp delSp modSp">
        <pc:chgData name="Thomas Antoine" userId="S::t.antoine@uclouvain.be::79ded392-54e2-449a-9e9f-518eb646467e" providerId="AD" clId="Web-{071DF52C-9015-2830-8D29-827F2E71DE6D}" dt="2026-09-22T16:24:45.879" v="10" actId="1076"/>
        <pc:sldMkLst>
          <pc:docMk/>
          <pc:sldMk cId="2680976189" sldId="268"/>
        </pc:sldMkLst>
        <pc:picChg chg="add mod">
          <ac:chgData name="Thomas Antoine" userId="S::t.antoine@uclouvain.be::79ded392-54e2-449a-9e9f-518eb646467e" providerId="AD" clId="Web-{071DF52C-9015-2830-8D29-827F2E71DE6D}" dt="2026-09-22T16:24:45.879" v="10" actId="1076"/>
          <ac:picMkLst>
            <pc:docMk/>
            <pc:sldMk cId="2680976189" sldId="268"/>
            <ac:picMk id="2" creationId="{B51DFC63-001B-2C47-3022-86ED696ACA65}"/>
          </ac:picMkLst>
        </pc:picChg>
        <pc:cxnChg chg="mod">
          <ac:chgData name="Thomas Antoine" userId="S::t.antoine@uclouvain.be::79ded392-54e2-449a-9e9f-518eb646467e" providerId="AD" clId="Web-{071DF52C-9015-2830-8D29-827F2E71DE6D}" dt="2026-09-22T16:23:58.112" v="2"/>
          <ac:cxnSpMkLst>
            <pc:docMk/>
            <pc:sldMk cId="2680976189" sldId="268"/>
            <ac:cxnSpMk id="9" creationId="{24FA14A9-7CA8-7653-3A62-1918EFF437DE}"/>
          </ac:cxnSpMkLst>
        </pc:cxnChg>
      </pc:sldChg>
      <pc:sldChg chg="modSp">
        <pc:chgData name="Thomas Antoine" userId="S::t.antoine@uclouvain.be::79ded392-54e2-449a-9e9f-518eb646467e" providerId="AD" clId="Web-{071DF52C-9015-2830-8D29-827F2E71DE6D}" dt="2026-09-22T16:34:30.526" v="25" actId="20577"/>
        <pc:sldMkLst>
          <pc:docMk/>
          <pc:sldMk cId="602128433" sldId="269"/>
        </pc:sldMkLst>
        <pc:spChg chg="mod">
          <ac:chgData name="Thomas Antoine" userId="S::t.antoine@uclouvain.be::79ded392-54e2-449a-9e9f-518eb646467e" providerId="AD" clId="Web-{071DF52C-9015-2830-8D29-827F2E71DE6D}" dt="2026-09-22T16:34:30.526" v="25" actId="20577"/>
          <ac:spMkLst>
            <pc:docMk/>
            <pc:sldMk cId="602128433" sldId="269"/>
            <ac:spMk id="3" creationId="{EF3A533B-7B9F-DF64-A87E-E26E4A9E8DAC}"/>
          </ac:spMkLst>
        </pc:spChg>
      </pc:sldChg>
    </pc:docChg>
  </pc:docChgLst>
  <pc:docChgLst>
    <pc:chgData name="Justine Lebrun" userId="56d863c9-a5f9-446e-8ec6-c8190f3b1838" providerId="ADAL" clId="{DD7BBB6F-1716-4F98-BD80-DAFCA7173FBF}"/>
    <pc:docChg chg="undo custSel addSld delSld modSld sldOrd">
      <pc:chgData name="Justine Lebrun" userId="56d863c9-a5f9-446e-8ec6-c8190f3b1838" providerId="ADAL" clId="{DD7BBB6F-1716-4F98-BD80-DAFCA7173FBF}" dt="2026-09-23T22:54:23.895" v="1494" actId="255"/>
      <pc:docMkLst>
        <pc:docMk/>
      </pc:docMkLst>
      <pc:sldChg chg="modSp mod">
        <pc:chgData name="Justine Lebrun" userId="56d863c9-a5f9-446e-8ec6-c8190f3b1838" providerId="ADAL" clId="{DD7BBB6F-1716-4F98-BD80-DAFCA7173FBF}" dt="2026-09-23T22:49:09.680" v="1429" actId="20577"/>
        <pc:sldMkLst>
          <pc:docMk/>
          <pc:sldMk cId="4031441507" sldId="260"/>
        </pc:sldMkLst>
        <pc:spChg chg="mod">
          <ac:chgData name="Justine Lebrun" userId="56d863c9-a5f9-446e-8ec6-c8190f3b1838" providerId="ADAL" clId="{DD7BBB6F-1716-4F98-BD80-DAFCA7173FBF}" dt="2026-09-23T22:49:09.680" v="1429" actId="20577"/>
          <ac:spMkLst>
            <pc:docMk/>
            <pc:sldMk cId="4031441507" sldId="260"/>
            <ac:spMk id="6" creationId="{3176EB66-C953-CE03-7037-1F94307F52AA}"/>
          </ac:spMkLst>
        </pc:spChg>
        <pc:spChg chg="mod">
          <ac:chgData name="Justine Lebrun" userId="56d863c9-a5f9-446e-8ec6-c8190f3b1838" providerId="ADAL" clId="{DD7BBB6F-1716-4F98-BD80-DAFCA7173FBF}" dt="2026-09-23T22:20:35.311" v="1042" actId="207"/>
          <ac:spMkLst>
            <pc:docMk/>
            <pc:sldMk cId="4031441507" sldId="260"/>
            <ac:spMk id="22" creationId="{CADAB0C7-816A-BD7F-C33E-E2EB8E3CA8F1}"/>
          </ac:spMkLst>
        </pc:spChg>
        <pc:spChg chg="mod">
          <ac:chgData name="Justine Lebrun" userId="56d863c9-a5f9-446e-8ec6-c8190f3b1838" providerId="ADAL" clId="{DD7BBB6F-1716-4F98-BD80-DAFCA7173FBF}" dt="2026-09-23T22:20:12.825" v="1040" actId="1076"/>
          <ac:spMkLst>
            <pc:docMk/>
            <pc:sldMk cId="4031441507" sldId="260"/>
            <ac:spMk id="24" creationId="{8A771003-C351-C8F3-2AC2-86D4594172FE}"/>
          </ac:spMkLst>
        </pc:spChg>
        <pc:spChg chg="mod">
          <ac:chgData name="Justine Lebrun" userId="56d863c9-a5f9-446e-8ec6-c8190f3b1838" providerId="ADAL" clId="{DD7BBB6F-1716-4F98-BD80-DAFCA7173FBF}" dt="2026-09-23T22:20:06.480" v="1039" actId="2711"/>
          <ac:spMkLst>
            <pc:docMk/>
            <pc:sldMk cId="4031441507" sldId="260"/>
            <ac:spMk id="28" creationId="{84818162-B176-ED71-7BA7-E7665E08DAC7}"/>
          </ac:spMkLst>
        </pc:spChg>
        <pc:spChg chg="mod">
          <ac:chgData name="Justine Lebrun" userId="56d863c9-a5f9-446e-8ec6-c8190f3b1838" providerId="ADAL" clId="{DD7BBB6F-1716-4F98-BD80-DAFCA7173FBF}" dt="2026-09-23T22:20:06.480" v="1039" actId="2711"/>
          <ac:spMkLst>
            <pc:docMk/>
            <pc:sldMk cId="4031441507" sldId="260"/>
            <ac:spMk id="32" creationId="{F9921C38-FEB8-EC5D-200E-DF47EDBD8DE3}"/>
          </ac:spMkLst>
        </pc:spChg>
        <pc:spChg chg="mod">
          <ac:chgData name="Justine Lebrun" userId="56d863c9-a5f9-446e-8ec6-c8190f3b1838" providerId="ADAL" clId="{DD7BBB6F-1716-4F98-BD80-DAFCA7173FBF}" dt="2026-09-23T22:47:18.047" v="1419" actId="14100"/>
          <ac:spMkLst>
            <pc:docMk/>
            <pc:sldMk cId="4031441507" sldId="260"/>
            <ac:spMk id="46" creationId="{C7A4AC5E-7C86-5F65-8BE6-392648E86734}"/>
          </ac:spMkLst>
        </pc:spChg>
        <pc:spChg chg="mod">
          <ac:chgData name="Justine Lebrun" userId="56d863c9-a5f9-446e-8ec6-c8190f3b1838" providerId="ADAL" clId="{DD7BBB6F-1716-4F98-BD80-DAFCA7173FBF}" dt="2026-09-23T22:20:06.480" v="1039" actId="2711"/>
          <ac:spMkLst>
            <pc:docMk/>
            <pc:sldMk cId="4031441507" sldId="260"/>
            <ac:spMk id="55" creationId="{8546BD37-5C13-E7FB-713D-D2B4F5781C76}"/>
          </ac:spMkLst>
        </pc:spChg>
        <pc:spChg chg="mod">
          <ac:chgData name="Justine Lebrun" userId="56d863c9-a5f9-446e-8ec6-c8190f3b1838" providerId="ADAL" clId="{DD7BBB6F-1716-4F98-BD80-DAFCA7173FBF}" dt="2026-09-23T22:19:11.949" v="1029" actId="2711"/>
          <ac:spMkLst>
            <pc:docMk/>
            <pc:sldMk cId="4031441507" sldId="260"/>
            <ac:spMk id="58" creationId="{BE34E2B1-5D1D-60E5-3788-B63909353CF0}"/>
          </ac:spMkLst>
        </pc:spChg>
        <pc:spChg chg="mod">
          <ac:chgData name="Justine Lebrun" userId="56d863c9-a5f9-446e-8ec6-c8190f3b1838" providerId="ADAL" clId="{DD7BBB6F-1716-4F98-BD80-DAFCA7173FBF}" dt="2026-09-23T22:19:11.949" v="1029" actId="2711"/>
          <ac:spMkLst>
            <pc:docMk/>
            <pc:sldMk cId="4031441507" sldId="260"/>
            <ac:spMk id="61" creationId="{21F5A9B0-2BDA-443F-EC02-53A37030238A}"/>
          </ac:spMkLst>
        </pc:spChg>
        <pc:grpChg chg="mod">
          <ac:chgData name="Justine Lebrun" userId="56d863c9-a5f9-446e-8ec6-c8190f3b1838" providerId="ADAL" clId="{DD7BBB6F-1716-4F98-BD80-DAFCA7173FBF}" dt="2026-09-23T22:19:53.423" v="1035" actId="1076"/>
          <ac:grpSpMkLst>
            <pc:docMk/>
            <pc:sldMk cId="4031441507" sldId="260"/>
            <ac:grpSpMk id="53" creationId="{8B078B58-E8D8-42FF-B099-803170EB1E56}"/>
          </ac:grpSpMkLst>
        </pc:grpChg>
        <pc:cxnChg chg="mod">
          <ac:chgData name="Justine Lebrun" userId="56d863c9-a5f9-446e-8ec6-c8190f3b1838" providerId="ADAL" clId="{DD7BBB6F-1716-4F98-BD80-DAFCA7173FBF}" dt="2026-09-23T22:19:04.013" v="1028" actId="1076"/>
          <ac:cxnSpMkLst>
            <pc:docMk/>
            <pc:sldMk cId="4031441507" sldId="260"/>
            <ac:cxnSpMk id="60" creationId="{0B0719DC-FE4D-4A6B-D420-C4D4E8DBE40F}"/>
          </ac:cxnSpMkLst>
        </pc:cxnChg>
      </pc:sldChg>
      <pc:sldChg chg="modSp mod">
        <pc:chgData name="Justine Lebrun" userId="56d863c9-a5f9-446e-8ec6-c8190f3b1838" providerId="ADAL" clId="{DD7BBB6F-1716-4F98-BD80-DAFCA7173FBF}" dt="2026-09-23T22:53:26.208" v="1479" actId="20577"/>
        <pc:sldMkLst>
          <pc:docMk/>
          <pc:sldMk cId="360720881" sldId="261"/>
        </pc:sldMkLst>
        <pc:spChg chg="mod">
          <ac:chgData name="Justine Lebrun" userId="56d863c9-a5f9-446e-8ec6-c8190f3b1838" providerId="ADAL" clId="{DD7BBB6F-1716-4F98-BD80-DAFCA7173FBF}" dt="2026-09-23T22:20:54.977" v="1044" actId="2711"/>
          <ac:spMkLst>
            <pc:docMk/>
            <pc:sldMk cId="360720881" sldId="261"/>
            <ac:spMk id="4" creationId="{09E46EFD-8238-3AEF-AB44-64B297D05059}"/>
          </ac:spMkLst>
        </pc:spChg>
        <pc:spChg chg="mod">
          <ac:chgData name="Justine Lebrun" userId="56d863c9-a5f9-446e-8ec6-c8190f3b1838" providerId="ADAL" clId="{DD7BBB6F-1716-4F98-BD80-DAFCA7173FBF}" dt="2026-09-23T22:53:26.208" v="1479" actId="20577"/>
          <ac:spMkLst>
            <pc:docMk/>
            <pc:sldMk cId="360720881" sldId="261"/>
            <ac:spMk id="6" creationId="{E6BB80C6-1B86-D22C-1E3C-C25FA6ACB7C0}"/>
          </ac:spMkLst>
        </pc:spChg>
      </pc:sldChg>
      <pc:sldChg chg="del">
        <pc:chgData name="Justine Lebrun" userId="56d863c9-a5f9-446e-8ec6-c8190f3b1838" providerId="ADAL" clId="{DD7BBB6F-1716-4F98-BD80-DAFCA7173FBF}" dt="2026-09-23T22:01:26.990" v="743" actId="47"/>
        <pc:sldMkLst>
          <pc:docMk/>
          <pc:sldMk cId="717133199" sldId="264"/>
        </pc:sldMkLst>
      </pc:sldChg>
      <pc:sldChg chg="addSp delSp modSp mod">
        <pc:chgData name="Justine Lebrun" userId="56d863c9-a5f9-446e-8ec6-c8190f3b1838" providerId="ADAL" clId="{DD7BBB6F-1716-4F98-BD80-DAFCA7173FBF}" dt="2026-09-23T22:54:23.895" v="1494" actId="255"/>
        <pc:sldMkLst>
          <pc:docMk/>
          <pc:sldMk cId="2680976189" sldId="268"/>
        </pc:sldMkLst>
        <pc:spChg chg="del mod">
          <ac:chgData name="Justine Lebrun" userId="56d863c9-a5f9-446e-8ec6-c8190f3b1838" providerId="ADAL" clId="{DD7BBB6F-1716-4F98-BD80-DAFCA7173FBF}" dt="2026-09-23T22:53:52.276" v="1482" actId="478"/>
          <ac:spMkLst>
            <pc:docMk/>
            <pc:sldMk cId="2680976189" sldId="268"/>
            <ac:spMk id="5" creationId="{A2772376-EA6C-D090-D5E3-BA729628733A}"/>
          </ac:spMkLst>
        </pc:spChg>
        <pc:spChg chg="add mod">
          <ac:chgData name="Justine Lebrun" userId="56d863c9-a5f9-446e-8ec6-c8190f3b1838" providerId="ADAL" clId="{DD7BBB6F-1716-4F98-BD80-DAFCA7173FBF}" dt="2026-09-23T22:54:23.895" v="1494" actId="255"/>
          <ac:spMkLst>
            <pc:docMk/>
            <pc:sldMk cId="2680976189" sldId="268"/>
            <ac:spMk id="6" creationId="{71DC0FFF-587E-4549-0A02-848A1D0D68C9}"/>
          </ac:spMkLst>
        </pc:spChg>
        <pc:spChg chg="mod">
          <ac:chgData name="Justine Lebrun" userId="56d863c9-a5f9-446e-8ec6-c8190f3b1838" providerId="ADAL" clId="{DD7BBB6F-1716-4F98-BD80-DAFCA7173FBF}" dt="2026-09-23T22:50:31.984" v="1452" actId="20577"/>
          <ac:spMkLst>
            <pc:docMk/>
            <pc:sldMk cId="2680976189" sldId="268"/>
            <ac:spMk id="13" creationId="{B315DC6E-C716-D4F7-E248-5DD293D9986E}"/>
          </ac:spMkLst>
        </pc:spChg>
        <pc:picChg chg="mod">
          <ac:chgData name="Justine Lebrun" userId="56d863c9-a5f9-446e-8ec6-c8190f3b1838" providerId="ADAL" clId="{DD7BBB6F-1716-4F98-BD80-DAFCA7173FBF}" dt="2026-09-23T22:21:24.549" v="1047" actId="1076"/>
          <ac:picMkLst>
            <pc:docMk/>
            <pc:sldMk cId="2680976189" sldId="268"/>
            <ac:picMk id="2" creationId="{B51DFC63-001B-2C47-3022-86ED696ACA65}"/>
          </ac:picMkLst>
        </pc:picChg>
        <pc:picChg chg="mod">
          <ac:chgData name="Justine Lebrun" userId="56d863c9-a5f9-446e-8ec6-c8190f3b1838" providerId="ADAL" clId="{DD7BBB6F-1716-4F98-BD80-DAFCA7173FBF}" dt="2026-09-23T22:21:24.549" v="1047" actId="1076"/>
          <ac:picMkLst>
            <pc:docMk/>
            <pc:sldMk cId="2680976189" sldId="268"/>
            <ac:picMk id="15" creationId="{7AE5589E-E614-9764-B486-9DACC0169815}"/>
          </ac:picMkLst>
        </pc:picChg>
        <pc:cxnChg chg="mod">
          <ac:chgData name="Justine Lebrun" userId="56d863c9-a5f9-446e-8ec6-c8190f3b1838" providerId="ADAL" clId="{DD7BBB6F-1716-4F98-BD80-DAFCA7173FBF}" dt="2026-09-23T22:21:24.549" v="1047" actId="1076"/>
          <ac:cxnSpMkLst>
            <pc:docMk/>
            <pc:sldMk cId="2680976189" sldId="268"/>
            <ac:cxnSpMk id="9" creationId="{24FA14A9-7CA8-7653-3A62-1918EFF437DE}"/>
          </ac:cxnSpMkLst>
        </pc:cxnChg>
      </pc:sldChg>
      <pc:sldChg chg="addSp modSp mod">
        <pc:chgData name="Justine Lebrun" userId="56d863c9-a5f9-446e-8ec6-c8190f3b1838" providerId="ADAL" clId="{DD7BBB6F-1716-4F98-BD80-DAFCA7173FBF}" dt="2026-09-23T22:32:21.236" v="1234" actId="1037"/>
        <pc:sldMkLst>
          <pc:docMk/>
          <pc:sldMk cId="602128433" sldId="269"/>
        </pc:sldMkLst>
        <pc:spChg chg="mod">
          <ac:chgData name="Justine Lebrun" userId="56d863c9-a5f9-446e-8ec6-c8190f3b1838" providerId="ADAL" clId="{DD7BBB6F-1716-4F98-BD80-DAFCA7173FBF}" dt="2026-09-23T22:32:21.236" v="1234" actId="1037"/>
          <ac:spMkLst>
            <pc:docMk/>
            <pc:sldMk cId="602128433" sldId="269"/>
            <ac:spMk id="3" creationId="{EF3A533B-7B9F-DF64-A87E-E26E4A9E8DAC}"/>
          </ac:spMkLst>
        </pc:spChg>
        <pc:spChg chg="mod">
          <ac:chgData name="Justine Lebrun" userId="56d863c9-a5f9-446e-8ec6-c8190f3b1838" providerId="ADAL" clId="{DD7BBB6F-1716-4F98-BD80-DAFCA7173FBF}" dt="2026-09-23T22:31:55.184" v="1203" actId="20577"/>
          <ac:spMkLst>
            <pc:docMk/>
            <pc:sldMk cId="602128433" sldId="269"/>
            <ac:spMk id="6" creationId="{073D5D4C-DE62-F382-8761-A946B548F2F1}"/>
          </ac:spMkLst>
        </pc:spChg>
        <pc:spChg chg="add mod">
          <ac:chgData name="Justine Lebrun" userId="56d863c9-a5f9-446e-8ec6-c8190f3b1838" providerId="ADAL" clId="{DD7BBB6F-1716-4F98-BD80-DAFCA7173FBF}" dt="2026-09-23T22:25:03.840" v="1134" actId="1076"/>
          <ac:spMkLst>
            <pc:docMk/>
            <pc:sldMk cId="602128433" sldId="269"/>
            <ac:spMk id="7" creationId="{0E55D4BF-BB6D-4A6A-CEE4-030064E188EF}"/>
          </ac:spMkLst>
        </pc:spChg>
        <pc:spChg chg="add mod">
          <ac:chgData name="Justine Lebrun" userId="56d863c9-a5f9-446e-8ec6-c8190f3b1838" providerId="ADAL" clId="{DD7BBB6F-1716-4F98-BD80-DAFCA7173FBF}" dt="2026-09-23T22:25:25.048" v="1140" actId="207"/>
          <ac:spMkLst>
            <pc:docMk/>
            <pc:sldMk cId="602128433" sldId="269"/>
            <ac:spMk id="9" creationId="{D1547586-3647-CF35-DEAE-2B3963E0CD71}"/>
          </ac:spMkLst>
        </pc:spChg>
        <pc:picChg chg="mod">
          <ac:chgData name="Justine Lebrun" userId="56d863c9-a5f9-446e-8ec6-c8190f3b1838" providerId="ADAL" clId="{DD7BBB6F-1716-4F98-BD80-DAFCA7173FBF}" dt="2026-09-23T22:25:11.037" v="1137" actId="1076"/>
          <ac:picMkLst>
            <pc:docMk/>
            <pc:sldMk cId="602128433" sldId="269"/>
            <ac:picMk id="2" creationId="{423909C5-16AC-A592-A15B-2D1C2AF77876}"/>
          </ac:picMkLst>
        </pc:picChg>
      </pc:sldChg>
      <pc:sldChg chg="addSp delSp modSp mod">
        <pc:chgData name="Justine Lebrun" userId="56d863c9-a5f9-446e-8ec6-c8190f3b1838" providerId="ADAL" clId="{DD7BBB6F-1716-4F98-BD80-DAFCA7173FBF}" dt="2026-09-23T22:43:27.517" v="1367" actId="21"/>
        <pc:sldMkLst>
          <pc:docMk/>
          <pc:sldMk cId="729776083" sldId="294"/>
        </pc:sldMkLst>
        <pc:spChg chg="mod">
          <ac:chgData name="Justine Lebrun" userId="56d863c9-a5f9-446e-8ec6-c8190f3b1838" providerId="ADAL" clId="{DD7BBB6F-1716-4F98-BD80-DAFCA7173FBF}" dt="2026-09-23T22:43:05.762" v="1366" actId="1076"/>
          <ac:spMkLst>
            <pc:docMk/>
            <pc:sldMk cId="729776083" sldId="294"/>
            <ac:spMk id="2" creationId="{00000000-0000-0000-0000-000000000000}"/>
          </ac:spMkLst>
        </pc:spChg>
        <pc:spChg chg="mod">
          <ac:chgData name="Justine Lebrun" userId="56d863c9-a5f9-446e-8ec6-c8190f3b1838" providerId="ADAL" clId="{DD7BBB6F-1716-4F98-BD80-DAFCA7173FBF}" dt="2026-09-23T22:41:42.918" v="1360" actId="1076"/>
          <ac:spMkLst>
            <pc:docMk/>
            <pc:sldMk cId="729776083" sldId="294"/>
            <ac:spMk id="3" creationId="{E4C8A0DE-56F2-4CE7-BF9E-B5DD48967181}"/>
          </ac:spMkLst>
        </pc:spChg>
        <pc:spChg chg="mod">
          <ac:chgData name="Justine Lebrun" userId="56d863c9-a5f9-446e-8ec6-c8190f3b1838" providerId="ADAL" clId="{DD7BBB6F-1716-4F98-BD80-DAFCA7173FBF}" dt="2026-09-23T22:39:35.963" v="1328" actId="1076"/>
          <ac:spMkLst>
            <pc:docMk/>
            <pc:sldMk cId="729776083" sldId="294"/>
            <ac:spMk id="4" creationId="{00000000-0000-0000-0000-000000000000}"/>
          </ac:spMkLst>
        </pc:spChg>
        <pc:spChg chg="del mod">
          <ac:chgData name="Justine Lebrun" userId="56d863c9-a5f9-446e-8ec6-c8190f3b1838" providerId="ADAL" clId="{DD7BBB6F-1716-4F98-BD80-DAFCA7173FBF}" dt="2026-09-23T22:41:03.479" v="1353" actId="478"/>
          <ac:spMkLst>
            <pc:docMk/>
            <pc:sldMk cId="729776083" sldId="294"/>
            <ac:spMk id="7" creationId="{1A60AAA3-4712-46CE-8B56-2BA56F96BBBB}"/>
          </ac:spMkLst>
        </pc:spChg>
        <pc:spChg chg="add del mod">
          <ac:chgData name="Justine Lebrun" userId="56d863c9-a5f9-446e-8ec6-c8190f3b1838" providerId="ADAL" clId="{DD7BBB6F-1716-4F98-BD80-DAFCA7173FBF}" dt="2026-09-23T22:43:27.517" v="1367" actId="21"/>
          <ac:spMkLst>
            <pc:docMk/>
            <pc:sldMk cId="729776083" sldId="294"/>
            <ac:spMk id="10" creationId="{37FE6400-1778-CD75-FA44-E92104260AE3}"/>
          </ac:spMkLst>
        </pc:spChg>
        <pc:spChg chg="add del mod">
          <ac:chgData name="Justine Lebrun" userId="56d863c9-a5f9-446e-8ec6-c8190f3b1838" providerId="ADAL" clId="{DD7BBB6F-1716-4F98-BD80-DAFCA7173FBF}" dt="2026-09-23T22:43:27.517" v="1367" actId="21"/>
          <ac:spMkLst>
            <pc:docMk/>
            <pc:sldMk cId="729776083" sldId="294"/>
            <ac:spMk id="11" creationId="{6841FBCD-A3B6-2EA9-ABA2-7AF956A9B430}"/>
          </ac:spMkLst>
        </pc:spChg>
        <pc:spChg chg="add del mod">
          <ac:chgData name="Justine Lebrun" userId="56d863c9-a5f9-446e-8ec6-c8190f3b1838" providerId="ADAL" clId="{DD7BBB6F-1716-4F98-BD80-DAFCA7173FBF}" dt="2026-09-23T22:43:27.517" v="1367" actId="21"/>
          <ac:spMkLst>
            <pc:docMk/>
            <pc:sldMk cId="729776083" sldId="294"/>
            <ac:spMk id="14" creationId="{A247F7AA-94AE-E724-BEDB-79A937C4592E}"/>
          </ac:spMkLst>
        </pc:spChg>
        <pc:picChg chg="add mod">
          <ac:chgData name="Justine Lebrun" userId="56d863c9-a5f9-446e-8ec6-c8190f3b1838" providerId="ADAL" clId="{DD7BBB6F-1716-4F98-BD80-DAFCA7173FBF}" dt="2026-09-23T22:31:35.078" v="1182" actId="1076"/>
          <ac:picMkLst>
            <pc:docMk/>
            <pc:sldMk cId="729776083" sldId="294"/>
            <ac:picMk id="9" creationId="{72D64BD8-31F8-B3A3-F8CC-D0C2AD3802B4}"/>
          </ac:picMkLst>
        </pc:picChg>
        <pc:picChg chg="add mod">
          <ac:chgData name="Justine Lebrun" userId="56d863c9-a5f9-446e-8ec6-c8190f3b1838" providerId="ADAL" clId="{DD7BBB6F-1716-4F98-BD80-DAFCA7173FBF}" dt="2026-09-23T22:41:20.850" v="1356" actId="14100"/>
          <ac:picMkLst>
            <pc:docMk/>
            <pc:sldMk cId="729776083" sldId="294"/>
            <ac:picMk id="12" creationId="{76FB3DEB-AE81-94F4-F47B-66B603FBA072}"/>
          </ac:picMkLst>
        </pc:picChg>
      </pc:sldChg>
      <pc:sldChg chg="modSp mod">
        <pc:chgData name="Justine Lebrun" userId="56d863c9-a5f9-446e-8ec6-c8190f3b1838" providerId="ADAL" clId="{DD7BBB6F-1716-4F98-BD80-DAFCA7173FBF}" dt="2026-09-23T22:04:10.338" v="755" actId="1076"/>
        <pc:sldMkLst>
          <pc:docMk/>
          <pc:sldMk cId="1928595514" sldId="775"/>
        </pc:sldMkLst>
        <pc:spChg chg="mod">
          <ac:chgData name="Justine Lebrun" userId="56d863c9-a5f9-446e-8ec6-c8190f3b1838" providerId="ADAL" clId="{DD7BBB6F-1716-4F98-BD80-DAFCA7173FBF}" dt="2026-09-23T22:04:10.338" v="755" actId="1076"/>
          <ac:spMkLst>
            <pc:docMk/>
            <pc:sldMk cId="1928595514" sldId="775"/>
            <ac:spMk id="24" creationId="{EF6B56FD-9DE7-4811-A6E1-D5ECE7E20740}"/>
          </ac:spMkLst>
        </pc:spChg>
      </pc:sldChg>
      <pc:sldChg chg="modSp mod">
        <pc:chgData name="Justine Lebrun" userId="56d863c9-a5f9-446e-8ec6-c8190f3b1838" providerId="ADAL" clId="{DD7BBB6F-1716-4F98-BD80-DAFCA7173FBF}" dt="2026-09-23T22:02:37.070" v="750" actId="14100"/>
        <pc:sldMkLst>
          <pc:docMk/>
          <pc:sldMk cId="1830844934" sldId="777"/>
        </pc:sldMkLst>
        <pc:spChg chg="mod">
          <ac:chgData name="Justine Lebrun" userId="56d863c9-a5f9-446e-8ec6-c8190f3b1838" providerId="ADAL" clId="{DD7BBB6F-1716-4F98-BD80-DAFCA7173FBF}" dt="2026-09-23T22:02:14.850" v="744" actId="2711"/>
          <ac:spMkLst>
            <pc:docMk/>
            <pc:sldMk cId="1830844934" sldId="777"/>
            <ac:spMk id="19" creationId="{B50172D7-D265-EB70-F75E-2CE60368853C}"/>
          </ac:spMkLst>
        </pc:spChg>
        <pc:spChg chg="mod">
          <ac:chgData name="Justine Lebrun" userId="56d863c9-a5f9-446e-8ec6-c8190f3b1838" providerId="ADAL" clId="{DD7BBB6F-1716-4F98-BD80-DAFCA7173FBF}" dt="2026-09-23T22:02:37.070" v="750" actId="14100"/>
          <ac:spMkLst>
            <pc:docMk/>
            <pc:sldMk cId="1830844934" sldId="777"/>
            <ac:spMk id="30" creationId="{FF35FCDB-9A02-B476-245B-FCDB29E564C9}"/>
          </ac:spMkLst>
        </pc:spChg>
        <pc:spChg chg="mod">
          <ac:chgData name="Justine Lebrun" userId="56d863c9-a5f9-446e-8ec6-c8190f3b1838" providerId="ADAL" clId="{DD7BBB6F-1716-4F98-BD80-DAFCA7173FBF}" dt="2026-09-23T22:02:32.633" v="749" actId="207"/>
          <ac:spMkLst>
            <pc:docMk/>
            <pc:sldMk cId="1830844934" sldId="777"/>
            <ac:spMk id="31" creationId="{F46EEDC6-086F-A2E7-DBDD-23FF46D3C8FD}"/>
          </ac:spMkLst>
        </pc:spChg>
        <pc:spChg chg="mod">
          <ac:chgData name="Justine Lebrun" userId="56d863c9-a5f9-446e-8ec6-c8190f3b1838" providerId="ADAL" clId="{DD7BBB6F-1716-4F98-BD80-DAFCA7173FBF}" dt="2026-09-23T22:02:32.633" v="749" actId="207"/>
          <ac:spMkLst>
            <pc:docMk/>
            <pc:sldMk cId="1830844934" sldId="777"/>
            <ac:spMk id="36" creationId="{0F51F5CC-66B4-54D4-1C8A-9B453B5FDB4D}"/>
          </ac:spMkLst>
        </pc:spChg>
        <pc:spChg chg="mod">
          <ac:chgData name="Justine Lebrun" userId="56d863c9-a5f9-446e-8ec6-c8190f3b1838" providerId="ADAL" clId="{DD7BBB6F-1716-4F98-BD80-DAFCA7173FBF}" dt="2026-09-23T22:02:27.189" v="748" actId="1076"/>
          <ac:spMkLst>
            <pc:docMk/>
            <pc:sldMk cId="1830844934" sldId="777"/>
            <ac:spMk id="43" creationId="{982D9E75-1719-4F08-D69F-6CD348315760}"/>
          </ac:spMkLst>
        </pc:spChg>
        <pc:spChg chg="mod">
          <ac:chgData name="Justine Lebrun" userId="56d863c9-a5f9-446e-8ec6-c8190f3b1838" providerId="ADAL" clId="{DD7BBB6F-1716-4F98-BD80-DAFCA7173FBF}" dt="2026-09-23T22:02:32.633" v="749" actId="207"/>
          <ac:spMkLst>
            <pc:docMk/>
            <pc:sldMk cId="1830844934" sldId="777"/>
            <ac:spMk id="45" creationId="{841BCD59-B985-FAB7-6FDF-FBA6382377EA}"/>
          </ac:spMkLst>
        </pc:spChg>
        <pc:spChg chg="mod">
          <ac:chgData name="Justine Lebrun" userId="56d863c9-a5f9-446e-8ec6-c8190f3b1838" providerId="ADAL" clId="{DD7BBB6F-1716-4F98-BD80-DAFCA7173FBF}" dt="2026-09-23T22:02:32.633" v="749" actId="207"/>
          <ac:spMkLst>
            <pc:docMk/>
            <pc:sldMk cId="1830844934" sldId="777"/>
            <ac:spMk id="47" creationId="{6B50E4A7-5C3B-6746-3C4B-23099DF77DD2}"/>
          </ac:spMkLst>
        </pc:spChg>
      </pc:sldChg>
      <pc:sldChg chg="delSp modSp mod">
        <pc:chgData name="Justine Lebrun" userId="56d863c9-a5f9-446e-8ec6-c8190f3b1838" providerId="ADAL" clId="{DD7BBB6F-1716-4F98-BD80-DAFCA7173FBF}" dt="2026-09-23T22:06:17.286" v="780" actId="207"/>
        <pc:sldMkLst>
          <pc:docMk/>
          <pc:sldMk cId="1829079213" sldId="779"/>
        </pc:sldMkLst>
        <pc:spChg chg="mod">
          <ac:chgData name="Justine Lebrun" userId="56d863c9-a5f9-446e-8ec6-c8190f3b1838" providerId="ADAL" clId="{DD7BBB6F-1716-4F98-BD80-DAFCA7173FBF}" dt="2026-09-23T22:05:56.585" v="775" actId="1076"/>
          <ac:spMkLst>
            <pc:docMk/>
            <pc:sldMk cId="1829079213" sldId="779"/>
            <ac:spMk id="8" creationId="{75387214-2FC7-9257-855B-42402A653EAD}"/>
          </ac:spMkLst>
        </pc:spChg>
        <pc:spChg chg="mod">
          <ac:chgData name="Justine Lebrun" userId="56d863c9-a5f9-446e-8ec6-c8190f3b1838" providerId="ADAL" clId="{DD7BBB6F-1716-4F98-BD80-DAFCA7173FBF}" dt="2026-09-23T22:06:17.286" v="780" actId="207"/>
          <ac:spMkLst>
            <pc:docMk/>
            <pc:sldMk cId="1829079213" sldId="779"/>
            <ac:spMk id="11" creationId="{D68137F8-40E8-61DD-F37F-595D82FE4CCE}"/>
          </ac:spMkLst>
        </pc:spChg>
        <pc:spChg chg="mod">
          <ac:chgData name="Justine Lebrun" userId="56d863c9-a5f9-446e-8ec6-c8190f3b1838" providerId="ADAL" clId="{DD7BBB6F-1716-4F98-BD80-DAFCA7173FBF}" dt="2026-09-23T22:06:13.179" v="779" actId="207"/>
          <ac:spMkLst>
            <pc:docMk/>
            <pc:sldMk cId="1829079213" sldId="779"/>
            <ac:spMk id="13" creationId="{8213703A-EB99-733C-50D6-D53F913067A5}"/>
          </ac:spMkLst>
        </pc:spChg>
        <pc:spChg chg="mod">
          <ac:chgData name="Justine Lebrun" userId="56d863c9-a5f9-446e-8ec6-c8190f3b1838" providerId="ADAL" clId="{DD7BBB6F-1716-4F98-BD80-DAFCA7173FBF}" dt="2026-09-23T22:05:28.179" v="769" actId="403"/>
          <ac:spMkLst>
            <pc:docMk/>
            <pc:sldMk cId="1829079213" sldId="779"/>
            <ac:spMk id="15" creationId="{1FB2560A-CF19-70CD-3BA9-BF2C5D90CA5D}"/>
          </ac:spMkLst>
        </pc:spChg>
        <pc:spChg chg="del mod">
          <ac:chgData name="Justine Lebrun" userId="56d863c9-a5f9-446e-8ec6-c8190f3b1838" providerId="ADAL" clId="{DD7BBB6F-1716-4F98-BD80-DAFCA7173FBF}" dt="2026-09-23T22:05:15.727" v="764" actId="478"/>
          <ac:spMkLst>
            <pc:docMk/>
            <pc:sldMk cId="1829079213" sldId="779"/>
            <ac:spMk id="17" creationId="{16F16468-9E18-0090-5FD3-37A30B7077D7}"/>
          </ac:spMkLst>
        </pc:spChg>
        <pc:spChg chg="mod">
          <ac:chgData name="Justine Lebrun" userId="56d863c9-a5f9-446e-8ec6-c8190f3b1838" providerId="ADAL" clId="{DD7BBB6F-1716-4F98-BD80-DAFCA7173FBF}" dt="2026-09-23T22:04:24.550" v="756" actId="2711"/>
          <ac:spMkLst>
            <pc:docMk/>
            <pc:sldMk cId="1829079213" sldId="779"/>
            <ac:spMk id="21" creationId="{0A066A97-B624-6341-8504-2F4451709F97}"/>
          </ac:spMkLst>
        </pc:spChg>
        <pc:spChg chg="mod">
          <ac:chgData name="Justine Lebrun" userId="56d863c9-a5f9-446e-8ec6-c8190f3b1838" providerId="ADAL" clId="{DD7BBB6F-1716-4F98-BD80-DAFCA7173FBF}" dt="2026-09-23T22:05:59.141" v="776" actId="1076"/>
          <ac:spMkLst>
            <pc:docMk/>
            <pc:sldMk cId="1829079213" sldId="779"/>
            <ac:spMk id="22" creationId="{E3ECE05C-1CC0-C21F-6793-09B26A82CAF2}"/>
          </ac:spMkLst>
        </pc:spChg>
        <pc:spChg chg="mod">
          <ac:chgData name="Justine Lebrun" userId="56d863c9-a5f9-446e-8ec6-c8190f3b1838" providerId="ADAL" clId="{DD7BBB6F-1716-4F98-BD80-DAFCA7173FBF}" dt="2026-09-23T22:06:04.853" v="778" actId="1076"/>
          <ac:spMkLst>
            <pc:docMk/>
            <pc:sldMk cId="1829079213" sldId="779"/>
            <ac:spMk id="25" creationId="{877FD4D5-3C9B-9837-CE87-DB3D0704AA1D}"/>
          </ac:spMkLst>
        </pc:spChg>
        <pc:picChg chg="mod">
          <ac:chgData name="Justine Lebrun" userId="56d863c9-a5f9-446e-8ec6-c8190f3b1838" providerId="ADAL" clId="{DD7BBB6F-1716-4F98-BD80-DAFCA7173FBF}" dt="2026-09-23T22:06:01.869" v="777" actId="1076"/>
          <ac:picMkLst>
            <pc:docMk/>
            <pc:sldMk cId="1829079213" sldId="779"/>
            <ac:picMk id="7" creationId="{DF37E417-8DF7-CB73-D55A-268C6EF9AACC}"/>
          </ac:picMkLst>
        </pc:picChg>
      </pc:sldChg>
      <pc:sldChg chg="addSp delSp modSp mod">
        <pc:chgData name="Justine Lebrun" userId="56d863c9-a5f9-446e-8ec6-c8190f3b1838" providerId="ADAL" clId="{DD7BBB6F-1716-4F98-BD80-DAFCA7173FBF}" dt="2026-09-23T22:09:41.659" v="878" actId="1076"/>
        <pc:sldMkLst>
          <pc:docMk/>
          <pc:sldMk cId="2348755053" sldId="780"/>
        </pc:sldMkLst>
        <pc:spChg chg="mod">
          <ac:chgData name="Justine Lebrun" userId="56d863c9-a5f9-446e-8ec6-c8190f3b1838" providerId="ADAL" clId="{DD7BBB6F-1716-4F98-BD80-DAFCA7173FBF}" dt="2026-09-23T22:06:39.937" v="787" actId="2711"/>
          <ac:spMkLst>
            <pc:docMk/>
            <pc:sldMk cId="2348755053" sldId="780"/>
            <ac:spMk id="9" creationId="{42AFA06E-4AB8-A5C4-5AC1-3B7C479FA8C9}"/>
          </ac:spMkLst>
        </pc:spChg>
        <pc:spChg chg="mod">
          <ac:chgData name="Justine Lebrun" userId="56d863c9-a5f9-446e-8ec6-c8190f3b1838" providerId="ADAL" clId="{DD7BBB6F-1716-4F98-BD80-DAFCA7173FBF}" dt="2026-09-23T22:07:21.056" v="831" actId="1076"/>
          <ac:spMkLst>
            <pc:docMk/>
            <pc:sldMk cId="2348755053" sldId="780"/>
            <ac:spMk id="12" creationId="{F04AAC06-DA72-8C1B-B252-0ACCE73B94AD}"/>
          </ac:spMkLst>
        </pc:spChg>
        <pc:spChg chg="mod">
          <ac:chgData name="Justine Lebrun" userId="56d863c9-a5f9-446e-8ec6-c8190f3b1838" providerId="ADAL" clId="{DD7BBB6F-1716-4F98-BD80-DAFCA7173FBF}" dt="2026-09-23T22:06:47.348" v="823" actId="1037"/>
          <ac:spMkLst>
            <pc:docMk/>
            <pc:sldMk cId="2348755053" sldId="780"/>
            <ac:spMk id="14" creationId="{29357EA9-B9A0-435A-D610-18F73D14D172}"/>
          </ac:spMkLst>
        </pc:spChg>
        <pc:spChg chg="mod">
          <ac:chgData name="Justine Lebrun" userId="56d863c9-a5f9-446e-8ec6-c8190f3b1838" providerId="ADAL" clId="{DD7BBB6F-1716-4F98-BD80-DAFCA7173FBF}" dt="2026-09-23T22:07:16.834" v="830" actId="2711"/>
          <ac:spMkLst>
            <pc:docMk/>
            <pc:sldMk cId="2348755053" sldId="780"/>
            <ac:spMk id="20" creationId="{04FEC92B-64E4-F5BC-DC08-880B2748B643}"/>
          </ac:spMkLst>
        </pc:spChg>
        <pc:spChg chg="mod">
          <ac:chgData name="Justine Lebrun" userId="56d863c9-a5f9-446e-8ec6-c8190f3b1838" providerId="ADAL" clId="{DD7BBB6F-1716-4F98-BD80-DAFCA7173FBF}" dt="2026-09-23T22:07:24.034" v="832" actId="1076"/>
          <ac:spMkLst>
            <pc:docMk/>
            <pc:sldMk cId="2348755053" sldId="780"/>
            <ac:spMk id="24" creationId="{DCC9C88F-A2D8-9F22-4A06-E7EA918C0A79}"/>
          </ac:spMkLst>
        </pc:spChg>
        <pc:spChg chg="mod">
          <ac:chgData name="Justine Lebrun" userId="56d863c9-a5f9-446e-8ec6-c8190f3b1838" providerId="ADAL" clId="{DD7BBB6F-1716-4F98-BD80-DAFCA7173FBF}" dt="2026-09-23T22:09:32.655" v="875" actId="1037"/>
          <ac:spMkLst>
            <pc:docMk/>
            <pc:sldMk cId="2348755053" sldId="780"/>
            <ac:spMk id="31" creationId="{23491516-1B91-7904-198E-00BBAE5265EF}"/>
          </ac:spMkLst>
        </pc:spChg>
        <pc:spChg chg="mod">
          <ac:chgData name="Justine Lebrun" userId="56d863c9-a5f9-446e-8ec6-c8190f3b1838" providerId="ADAL" clId="{DD7BBB6F-1716-4F98-BD80-DAFCA7173FBF}" dt="2026-09-23T22:08:13.463" v="851" actId="255"/>
          <ac:spMkLst>
            <pc:docMk/>
            <pc:sldMk cId="2348755053" sldId="780"/>
            <ac:spMk id="33" creationId="{DB57F7FE-754C-6353-D59C-A94951A18656}"/>
          </ac:spMkLst>
        </pc:spChg>
        <pc:spChg chg="mod">
          <ac:chgData name="Justine Lebrun" userId="56d863c9-a5f9-446e-8ec6-c8190f3b1838" providerId="ADAL" clId="{DD7BBB6F-1716-4F98-BD80-DAFCA7173FBF}" dt="2026-09-23T22:09:32.655" v="875" actId="1037"/>
          <ac:spMkLst>
            <pc:docMk/>
            <pc:sldMk cId="2348755053" sldId="780"/>
            <ac:spMk id="35" creationId="{FFF96AE3-695B-3D34-42BE-625D1DF34799}"/>
          </ac:spMkLst>
        </pc:spChg>
        <pc:spChg chg="mod">
          <ac:chgData name="Justine Lebrun" userId="56d863c9-a5f9-446e-8ec6-c8190f3b1838" providerId="ADAL" clId="{DD7BBB6F-1716-4F98-BD80-DAFCA7173FBF}" dt="2026-09-23T22:09:32.655" v="875" actId="1037"/>
          <ac:spMkLst>
            <pc:docMk/>
            <pc:sldMk cId="2348755053" sldId="780"/>
            <ac:spMk id="37" creationId="{6C0F24F4-6FF0-1633-5FA2-C6106BFAA3A9}"/>
          </ac:spMkLst>
        </pc:spChg>
        <pc:spChg chg="mod">
          <ac:chgData name="Justine Lebrun" userId="56d863c9-a5f9-446e-8ec6-c8190f3b1838" providerId="ADAL" clId="{DD7BBB6F-1716-4F98-BD80-DAFCA7173FBF}" dt="2026-09-23T22:09:23.443" v="859" actId="207"/>
          <ac:spMkLst>
            <pc:docMk/>
            <pc:sldMk cId="2348755053" sldId="780"/>
            <ac:spMk id="39" creationId="{E5446FBE-F2BF-1D08-C324-9657BAF5F5D1}"/>
          </ac:spMkLst>
        </pc:spChg>
        <pc:spChg chg="mod">
          <ac:chgData name="Justine Lebrun" userId="56d863c9-a5f9-446e-8ec6-c8190f3b1838" providerId="ADAL" clId="{DD7BBB6F-1716-4F98-BD80-DAFCA7173FBF}" dt="2026-09-23T22:09:16.347" v="858" actId="208"/>
          <ac:spMkLst>
            <pc:docMk/>
            <pc:sldMk cId="2348755053" sldId="780"/>
            <ac:spMk id="45" creationId="{AC713EC3-F5E2-53CB-23BF-A6EF9E116D4F}"/>
          </ac:spMkLst>
        </pc:spChg>
        <pc:spChg chg="mod">
          <ac:chgData name="Justine Lebrun" userId="56d863c9-a5f9-446e-8ec6-c8190f3b1838" providerId="ADAL" clId="{DD7BBB6F-1716-4F98-BD80-DAFCA7173FBF}" dt="2026-09-23T22:09:16.347" v="858" actId="208"/>
          <ac:spMkLst>
            <pc:docMk/>
            <pc:sldMk cId="2348755053" sldId="780"/>
            <ac:spMk id="47" creationId="{733CEEF8-717D-94C7-2FEF-8DBAD74524C7}"/>
          </ac:spMkLst>
        </pc:spChg>
        <pc:spChg chg="mod">
          <ac:chgData name="Justine Lebrun" userId="56d863c9-a5f9-446e-8ec6-c8190f3b1838" providerId="ADAL" clId="{DD7BBB6F-1716-4F98-BD80-DAFCA7173FBF}" dt="2026-09-23T22:09:16.347" v="858" actId="208"/>
          <ac:spMkLst>
            <pc:docMk/>
            <pc:sldMk cId="2348755053" sldId="780"/>
            <ac:spMk id="49" creationId="{4E3DBD6D-D8C3-7FC5-BFE6-91AB4F93FCFB}"/>
          </ac:spMkLst>
        </pc:spChg>
        <pc:spChg chg="mod">
          <ac:chgData name="Justine Lebrun" userId="56d863c9-a5f9-446e-8ec6-c8190f3b1838" providerId="ADAL" clId="{DD7BBB6F-1716-4F98-BD80-DAFCA7173FBF}" dt="2026-09-23T22:09:32.655" v="875" actId="1037"/>
          <ac:spMkLst>
            <pc:docMk/>
            <pc:sldMk cId="2348755053" sldId="780"/>
            <ac:spMk id="51" creationId="{082F948D-5DBA-0BEE-65EA-135798B5117D}"/>
          </ac:spMkLst>
        </pc:spChg>
        <pc:spChg chg="add del mod">
          <ac:chgData name="Justine Lebrun" userId="56d863c9-a5f9-446e-8ec6-c8190f3b1838" providerId="ADAL" clId="{DD7BBB6F-1716-4F98-BD80-DAFCA7173FBF}" dt="2026-09-23T22:09:41.659" v="878" actId="1076"/>
          <ac:spMkLst>
            <pc:docMk/>
            <pc:sldMk cId="2348755053" sldId="780"/>
            <ac:spMk id="53" creationId="{B76524B5-0494-981E-D913-D339AB422121}"/>
          </ac:spMkLst>
        </pc:spChg>
        <pc:spChg chg="mod">
          <ac:chgData name="Justine Lebrun" userId="56d863c9-a5f9-446e-8ec6-c8190f3b1838" providerId="ADAL" clId="{DD7BBB6F-1716-4F98-BD80-DAFCA7173FBF}" dt="2026-09-23T22:08:13.463" v="851" actId="255"/>
          <ac:spMkLst>
            <pc:docMk/>
            <pc:sldMk cId="2348755053" sldId="780"/>
            <ac:spMk id="55" creationId="{36B81EDB-C939-2EC4-0D64-5E7F6E78036F}"/>
          </ac:spMkLst>
        </pc:spChg>
        <pc:picChg chg="mod">
          <ac:chgData name="Justine Lebrun" userId="56d863c9-a5f9-446e-8ec6-c8190f3b1838" providerId="ADAL" clId="{DD7BBB6F-1716-4F98-BD80-DAFCA7173FBF}" dt="2026-09-23T22:08:41.643" v="855" actId="29295"/>
          <ac:picMkLst>
            <pc:docMk/>
            <pc:sldMk cId="2348755053" sldId="780"/>
            <ac:picMk id="7" creationId="{5CC898F5-7414-3848-B04C-81B5D9E16A9B}"/>
          </ac:picMkLst>
        </pc:picChg>
        <pc:picChg chg="mod">
          <ac:chgData name="Justine Lebrun" userId="56d863c9-a5f9-446e-8ec6-c8190f3b1838" providerId="ADAL" clId="{DD7BBB6F-1716-4F98-BD80-DAFCA7173FBF}" dt="2026-09-23T22:08:34.725" v="853" actId="29295"/>
          <ac:picMkLst>
            <pc:docMk/>
            <pc:sldMk cId="2348755053" sldId="780"/>
            <ac:picMk id="18" creationId="{8B5577F8-8048-4B08-D4B8-9C0DE6207327}"/>
          </ac:picMkLst>
        </pc:picChg>
        <pc:picChg chg="mod">
          <ac:chgData name="Justine Lebrun" userId="56d863c9-a5f9-446e-8ec6-c8190f3b1838" providerId="ADAL" clId="{DD7BBB6F-1716-4F98-BD80-DAFCA7173FBF}" dt="2026-09-23T22:09:32.655" v="875" actId="1037"/>
          <ac:picMkLst>
            <pc:docMk/>
            <pc:sldMk cId="2348755053" sldId="780"/>
            <ac:picMk id="27" creationId="{11BC1DE7-839D-E878-8F37-89A860900AB3}"/>
          </ac:picMkLst>
        </pc:picChg>
      </pc:sldChg>
      <pc:sldChg chg="addSp delSp modSp mod">
        <pc:chgData name="Justine Lebrun" userId="56d863c9-a5f9-446e-8ec6-c8190f3b1838" providerId="ADAL" clId="{DD7BBB6F-1716-4F98-BD80-DAFCA7173FBF}" dt="2026-09-23T22:12:13.232" v="922" actId="1076"/>
        <pc:sldMkLst>
          <pc:docMk/>
          <pc:sldMk cId="1109685346" sldId="781"/>
        </pc:sldMkLst>
        <pc:spChg chg="del">
          <ac:chgData name="Justine Lebrun" userId="56d863c9-a5f9-446e-8ec6-c8190f3b1838" providerId="ADAL" clId="{DD7BBB6F-1716-4F98-BD80-DAFCA7173FBF}" dt="2026-09-23T22:11:27.215" v="893" actId="478"/>
          <ac:spMkLst>
            <pc:docMk/>
            <pc:sldMk cId="1109685346" sldId="781"/>
            <ac:spMk id="8" creationId="{DC75FB7A-83F1-E688-9543-162F85E16402}"/>
          </ac:spMkLst>
        </pc:spChg>
        <pc:spChg chg="add">
          <ac:chgData name="Justine Lebrun" userId="56d863c9-a5f9-446e-8ec6-c8190f3b1838" providerId="ADAL" clId="{DD7BBB6F-1716-4F98-BD80-DAFCA7173FBF}" dt="2026-09-23T22:11:27.451" v="894" actId="22"/>
          <ac:spMkLst>
            <pc:docMk/>
            <pc:sldMk cId="1109685346" sldId="781"/>
            <ac:spMk id="9" creationId="{D3A810E7-9C5A-76D3-5D03-437B3C81C817}"/>
          </ac:spMkLst>
        </pc:spChg>
        <pc:spChg chg="mod">
          <ac:chgData name="Justine Lebrun" userId="56d863c9-a5f9-446e-8ec6-c8190f3b1838" providerId="ADAL" clId="{DD7BBB6F-1716-4F98-BD80-DAFCA7173FBF}" dt="2026-09-23T22:12:03.722" v="920" actId="2711"/>
          <ac:spMkLst>
            <pc:docMk/>
            <pc:sldMk cId="1109685346" sldId="781"/>
            <ac:spMk id="11" creationId="{F741DF9B-0E97-44C3-5461-30DA12C3A968}"/>
          </ac:spMkLst>
        </pc:spChg>
        <pc:spChg chg="mod">
          <ac:chgData name="Justine Lebrun" userId="56d863c9-a5f9-446e-8ec6-c8190f3b1838" providerId="ADAL" clId="{DD7BBB6F-1716-4F98-BD80-DAFCA7173FBF}" dt="2026-09-23T22:11:33.035" v="915" actId="1038"/>
          <ac:spMkLst>
            <pc:docMk/>
            <pc:sldMk cId="1109685346" sldId="781"/>
            <ac:spMk id="12" creationId="{E1B08298-BBB7-BE4D-A18E-744EA649017F}"/>
          </ac:spMkLst>
        </pc:spChg>
        <pc:spChg chg="add">
          <ac:chgData name="Justine Lebrun" userId="56d863c9-a5f9-446e-8ec6-c8190f3b1838" providerId="ADAL" clId="{DD7BBB6F-1716-4F98-BD80-DAFCA7173FBF}" dt="2026-09-23T22:11:27.451" v="894" actId="22"/>
          <ac:spMkLst>
            <pc:docMk/>
            <pc:sldMk cId="1109685346" sldId="781"/>
            <ac:spMk id="13" creationId="{2D68E519-BFC0-C22D-3D73-5CFAA3EE0692}"/>
          </ac:spMkLst>
        </pc:spChg>
        <pc:spChg chg="mod">
          <ac:chgData name="Justine Lebrun" userId="56d863c9-a5f9-446e-8ec6-c8190f3b1838" providerId="ADAL" clId="{DD7BBB6F-1716-4F98-BD80-DAFCA7173FBF}" dt="2026-09-23T22:11:33.035" v="915" actId="1038"/>
          <ac:spMkLst>
            <pc:docMk/>
            <pc:sldMk cId="1109685346" sldId="781"/>
            <ac:spMk id="14" creationId="{DDE28A90-50A4-11CF-7967-361C7414AD98}"/>
          </ac:spMkLst>
        </pc:spChg>
        <pc:spChg chg="mod">
          <ac:chgData name="Justine Lebrun" userId="56d863c9-a5f9-446e-8ec6-c8190f3b1838" providerId="ADAL" clId="{DD7BBB6F-1716-4F98-BD80-DAFCA7173FBF}" dt="2026-09-23T22:12:03.722" v="920" actId="2711"/>
          <ac:spMkLst>
            <pc:docMk/>
            <pc:sldMk cId="1109685346" sldId="781"/>
            <ac:spMk id="15" creationId="{D78DE509-B75F-10DF-9920-655C6CDFC038}"/>
          </ac:spMkLst>
        </pc:spChg>
        <pc:spChg chg="add">
          <ac:chgData name="Justine Lebrun" userId="56d863c9-a5f9-446e-8ec6-c8190f3b1838" providerId="ADAL" clId="{DD7BBB6F-1716-4F98-BD80-DAFCA7173FBF}" dt="2026-09-23T22:11:27.451" v="894" actId="22"/>
          <ac:spMkLst>
            <pc:docMk/>
            <pc:sldMk cId="1109685346" sldId="781"/>
            <ac:spMk id="17" creationId="{B8828581-3A10-6657-4923-D38A346DD293}"/>
          </ac:spMkLst>
        </pc:spChg>
        <pc:spChg chg="del">
          <ac:chgData name="Justine Lebrun" userId="56d863c9-a5f9-446e-8ec6-c8190f3b1838" providerId="ADAL" clId="{DD7BBB6F-1716-4F98-BD80-DAFCA7173FBF}" dt="2026-09-23T22:11:27.215" v="893" actId="478"/>
          <ac:spMkLst>
            <pc:docMk/>
            <pc:sldMk cId="1109685346" sldId="781"/>
            <ac:spMk id="20" creationId="{FADE63F4-3373-D491-D8C5-861FB14CCC09}"/>
          </ac:spMkLst>
        </pc:spChg>
        <pc:spChg chg="del">
          <ac:chgData name="Justine Lebrun" userId="56d863c9-a5f9-446e-8ec6-c8190f3b1838" providerId="ADAL" clId="{DD7BBB6F-1716-4F98-BD80-DAFCA7173FBF}" dt="2026-09-23T22:11:27.215" v="893" actId="478"/>
          <ac:spMkLst>
            <pc:docMk/>
            <pc:sldMk cId="1109685346" sldId="781"/>
            <ac:spMk id="24" creationId="{05A3E0AC-8E53-ECF6-7F51-C363FC88D7E3}"/>
          </ac:spMkLst>
        </pc:spChg>
        <pc:spChg chg="mod">
          <ac:chgData name="Justine Lebrun" userId="56d863c9-a5f9-446e-8ec6-c8190f3b1838" providerId="ADAL" clId="{DD7BBB6F-1716-4F98-BD80-DAFCA7173FBF}" dt="2026-09-23T22:12:03.722" v="920" actId="2711"/>
          <ac:spMkLst>
            <pc:docMk/>
            <pc:sldMk cId="1109685346" sldId="781"/>
            <ac:spMk id="31" creationId="{6B072481-D636-2648-D6A2-E5A83B0D22DF}"/>
          </ac:spMkLst>
        </pc:spChg>
        <pc:spChg chg="mod">
          <ac:chgData name="Justine Lebrun" userId="56d863c9-a5f9-446e-8ec6-c8190f3b1838" providerId="ADAL" clId="{DD7BBB6F-1716-4F98-BD80-DAFCA7173FBF}" dt="2026-09-23T22:12:03.722" v="920" actId="2711"/>
          <ac:spMkLst>
            <pc:docMk/>
            <pc:sldMk cId="1109685346" sldId="781"/>
            <ac:spMk id="33" creationId="{1E7C7831-1ACD-04D7-BBAB-5479A18348EE}"/>
          </ac:spMkLst>
        </pc:spChg>
        <pc:spChg chg="mod">
          <ac:chgData name="Justine Lebrun" userId="56d863c9-a5f9-446e-8ec6-c8190f3b1838" providerId="ADAL" clId="{DD7BBB6F-1716-4F98-BD80-DAFCA7173FBF}" dt="2026-09-23T22:12:03.722" v="920" actId="2711"/>
          <ac:spMkLst>
            <pc:docMk/>
            <pc:sldMk cId="1109685346" sldId="781"/>
            <ac:spMk id="35" creationId="{DC8DE449-BB5B-2CA3-9997-A0E2F6003137}"/>
          </ac:spMkLst>
        </pc:spChg>
        <pc:picChg chg="mod">
          <ac:chgData name="Justine Lebrun" userId="56d863c9-a5f9-446e-8ec6-c8190f3b1838" providerId="ADAL" clId="{DD7BBB6F-1716-4F98-BD80-DAFCA7173FBF}" dt="2026-09-23T22:12:10.914" v="921" actId="1076"/>
          <ac:picMkLst>
            <pc:docMk/>
            <pc:sldMk cId="1109685346" sldId="781"/>
            <ac:picMk id="23" creationId="{3E1FFE32-5644-BD6A-F959-23774C8713E8}"/>
          </ac:picMkLst>
        </pc:picChg>
        <pc:picChg chg="mod">
          <ac:chgData name="Justine Lebrun" userId="56d863c9-a5f9-446e-8ec6-c8190f3b1838" providerId="ADAL" clId="{DD7BBB6F-1716-4F98-BD80-DAFCA7173FBF}" dt="2026-09-23T22:11:44.566" v="916" actId="1076"/>
          <ac:picMkLst>
            <pc:docMk/>
            <pc:sldMk cId="1109685346" sldId="781"/>
            <ac:picMk id="27" creationId="{601249A6-E8F1-0EB2-8393-37D28192DBDF}"/>
          </ac:picMkLst>
        </pc:picChg>
        <pc:picChg chg="mod">
          <ac:chgData name="Justine Lebrun" userId="56d863c9-a5f9-446e-8ec6-c8190f3b1838" providerId="ADAL" clId="{DD7BBB6F-1716-4F98-BD80-DAFCA7173FBF}" dt="2026-09-23T22:11:49.559" v="917" actId="1076"/>
          <ac:picMkLst>
            <pc:docMk/>
            <pc:sldMk cId="1109685346" sldId="781"/>
            <ac:picMk id="29" creationId="{AAF24B05-E25C-03A1-8F32-DC452BB5263A}"/>
          </ac:picMkLst>
        </pc:picChg>
        <pc:picChg chg="mod">
          <ac:chgData name="Justine Lebrun" userId="56d863c9-a5f9-446e-8ec6-c8190f3b1838" providerId="ADAL" clId="{DD7BBB6F-1716-4F98-BD80-DAFCA7173FBF}" dt="2026-09-23T22:12:13.232" v="922" actId="1076"/>
          <ac:picMkLst>
            <pc:docMk/>
            <pc:sldMk cId="1109685346" sldId="781"/>
            <ac:picMk id="32" creationId="{6105F6DC-ACED-AFEB-606B-5A94CE96E3CD}"/>
          </ac:picMkLst>
        </pc:picChg>
      </pc:sldChg>
      <pc:sldChg chg="delSp modSp mod">
        <pc:chgData name="Justine Lebrun" userId="56d863c9-a5f9-446e-8ec6-c8190f3b1838" providerId="ADAL" clId="{DD7BBB6F-1716-4F98-BD80-DAFCA7173FBF}" dt="2026-09-23T22:13:41.126" v="942" actId="1076"/>
        <pc:sldMkLst>
          <pc:docMk/>
          <pc:sldMk cId="1351465607" sldId="782"/>
        </pc:sldMkLst>
        <pc:spChg chg="del">
          <ac:chgData name="Justine Lebrun" userId="56d863c9-a5f9-446e-8ec6-c8190f3b1838" providerId="ADAL" clId="{DD7BBB6F-1716-4F98-BD80-DAFCA7173FBF}" dt="2026-09-23T22:12:24.580" v="924" actId="478"/>
          <ac:spMkLst>
            <pc:docMk/>
            <pc:sldMk cId="1351465607" sldId="782"/>
            <ac:spMk id="9" creationId="{DF8D3766-04DD-F534-A97B-D978C74F834F}"/>
          </ac:spMkLst>
        </pc:spChg>
        <pc:spChg chg="del">
          <ac:chgData name="Justine Lebrun" userId="56d863c9-a5f9-446e-8ec6-c8190f3b1838" providerId="ADAL" clId="{DD7BBB6F-1716-4F98-BD80-DAFCA7173FBF}" dt="2026-09-23T22:12:22.095" v="923" actId="478"/>
          <ac:spMkLst>
            <pc:docMk/>
            <pc:sldMk cId="1351465607" sldId="782"/>
            <ac:spMk id="31" creationId="{504FF20E-5437-1B25-63E6-03CF979FBD37}"/>
          </ac:spMkLst>
        </pc:spChg>
        <pc:spChg chg="mod">
          <ac:chgData name="Justine Lebrun" userId="56d863c9-a5f9-446e-8ec6-c8190f3b1838" providerId="ADAL" clId="{DD7BBB6F-1716-4F98-BD80-DAFCA7173FBF}" dt="2026-09-23T22:13:32.449" v="940" actId="14100"/>
          <ac:spMkLst>
            <pc:docMk/>
            <pc:sldMk cId="1351465607" sldId="782"/>
            <ac:spMk id="40" creationId="{0CDAAB97-7BFC-A11E-2025-572E34077BF1}"/>
          </ac:spMkLst>
        </pc:spChg>
        <pc:spChg chg="mod">
          <ac:chgData name="Justine Lebrun" userId="56d863c9-a5f9-446e-8ec6-c8190f3b1838" providerId="ADAL" clId="{DD7BBB6F-1716-4F98-BD80-DAFCA7173FBF}" dt="2026-09-23T22:13:41.126" v="942" actId="1076"/>
          <ac:spMkLst>
            <pc:docMk/>
            <pc:sldMk cId="1351465607" sldId="782"/>
            <ac:spMk id="42" creationId="{000847C9-1AD0-C145-A6F9-023EC5D106BA}"/>
          </ac:spMkLst>
        </pc:spChg>
        <pc:spChg chg="mod">
          <ac:chgData name="Justine Lebrun" userId="56d863c9-a5f9-446e-8ec6-c8190f3b1838" providerId="ADAL" clId="{DD7BBB6F-1716-4F98-BD80-DAFCA7173FBF}" dt="2026-09-23T22:13:32.449" v="940" actId="14100"/>
          <ac:spMkLst>
            <pc:docMk/>
            <pc:sldMk cId="1351465607" sldId="782"/>
            <ac:spMk id="44" creationId="{0F70E233-FC16-190E-A47E-D3040CA08B54}"/>
          </ac:spMkLst>
        </pc:spChg>
        <pc:spChg chg="mod">
          <ac:chgData name="Justine Lebrun" userId="56d863c9-a5f9-446e-8ec6-c8190f3b1838" providerId="ADAL" clId="{DD7BBB6F-1716-4F98-BD80-DAFCA7173FBF}" dt="2026-09-23T22:13:38.109" v="941" actId="1076"/>
          <ac:spMkLst>
            <pc:docMk/>
            <pc:sldMk cId="1351465607" sldId="782"/>
            <ac:spMk id="46" creationId="{9F662CC2-DA30-3E6D-4505-BA921A6AC7F7}"/>
          </ac:spMkLst>
        </pc:spChg>
        <pc:spChg chg="mod">
          <ac:chgData name="Justine Lebrun" userId="56d863c9-a5f9-446e-8ec6-c8190f3b1838" providerId="ADAL" clId="{DD7BBB6F-1716-4F98-BD80-DAFCA7173FBF}" dt="2026-09-23T22:12:48.054" v="931" actId="1076"/>
          <ac:spMkLst>
            <pc:docMk/>
            <pc:sldMk cId="1351465607" sldId="782"/>
            <ac:spMk id="55" creationId="{C6EB3F20-8F80-6AB2-4F0A-711DFA5D915F}"/>
          </ac:spMkLst>
        </pc:spChg>
        <pc:spChg chg="mod">
          <ac:chgData name="Justine Lebrun" userId="56d863c9-a5f9-446e-8ec6-c8190f3b1838" providerId="ADAL" clId="{DD7BBB6F-1716-4F98-BD80-DAFCA7173FBF}" dt="2026-09-23T22:13:06.607" v="935" actId="14100"/>
          <ac:spMkLst>
            <pc:docMk/>
            <pc:sldMk cId="1351465607" sldId="782"/>
            <ac:spMk id="65" creationId="{014382CA-3406-C92D-F5A7-77498A8D98FF}"/>
          </ac:spMkLst>
        </pc:spChg>
        <pc:spChg chg="mod">
          <ac:chgData name="Justine Lebrun" userId="56d863c9-a5f9-446e-8ec6-c8190f3b1838" providerId="ADAL" clId="{DD7BBB6F-1716-4F98-BD80-DAFCA7173FBF}" dt="2026-09-23T22:13:17.169" v="937" actId="207"/>
          <ac:spMkLst>
            <pc:docMk/>
            <pc:sldMk cId="1351465607" sldId="782"/>
            <ac:spMk id="67" creationId="{F2730ED5-B657-893B-E42B-3CB91927C588}"/>
          </ac:spMkLst>
        </pc:spChg>
        <pc:spChg chg="mod">
          <ac:chgData name="Justine Lebrun" userId="56d863c9-a5f9-446e-8ec6-c8190f3b1838" providerId="ADAL" clId="{DD7BBB6F-1716-4F98-BD80-DAFCA7173FBF}" dt="2026-09-23T22:13:19.850" v="938" actId="1076"/>
          <ac:spMkLst>
            <pc:docMk/>
            <pc:sldMk cId="1351465607" sldId="782"/>
            <ac:spMk id="69" creationId="{BAD5C9FC-0CF3-84D6-F239-D384FE8C5CE9}"/>
          </ac:spMkLst>
        </pc:spChg>
      </pc:sldChg>
      <pc:sldChg chg="addSp delSp modSp mod">
        <pc:chgData name="Justine Lebrun" userId="56d863c9-a5f9-446e-8ec6-c8190f3b1838" providerId="ADAL" clId="{DD7BBB6F-1716-4F98-BD80-DAFCA7173FBF}" dt="2026-09-23T22:17:00.821" v="993" actId="207"/>
        <pc:sldMkLst>
          <pc:docMk/>
          <pc:sldMk cId="2818744329" sldId="783"/>
        </pc:sldMkLst>
        <pc:spChg chg="mod">
          <ac:chgData name="Justine Lebrun" userId="56d863c9-a5f9-446e-8ec6-c8190f3b1838" providerId="ADAL" clId="{DD7BBB6F-1716-4F98-BD80-DAFCA7173FBF}" dt="2026-09-23T22:14:16.429" v="950" actId="2711"/>
          <ac:spMkLst>
            <pc:docMk/>
            <pc:sldMk cId="2818744329" sldId="783"/>
            <ac:spMk id="6" creationId="{6452CCED-9991-6DDF-F74A-CC1F0B46EF0D}"/>
          </ac:spMkLst>
        </pc:spChg>
        <pc:spChg chg="mod">
          <ac:chgData name="Justine Lebrun" userId="56d863c9-a5f9-446e-8ec6-c8190f3b1838" providerId="ADAL" clId="{DD7BBB6F-1716-4F98-BD80-DAFCA7173FBF}" dt="2026-09-23T22:15:30.653" v="967" actId="14100"/>
          <ac:spMkLst>
            <pc:docMk/>
            <pc:sldMk cId="2818744329" sldId="783"/>
            <ac:spMk id="8" creationId="{35B1BE93-ED4B-EB54-377D-73D5A403573D}"/>
          </ac:spMkLst>
        </pc:spChg>
        <pc:spChg chg="del mod">
          <ac:chgData name="Justine Lebrun" userId="56d863c9-a5f9-446e-8ec6-c8190f3b1838" providerId="ADAL" clId="{DD7BBB6F-1716-4F98-BD80-DAFCA7173FBF}" dt="2026-09-23T22:15:08.547" v="956" actId="478"/>
          <ac:spMkLst>
            <pc:docMk/>
            <pc:sldMk cId="2818744329" sldId="783"/>
            <ac:spMk id="11" creationId="{98588E44-DB9A-92C8-588B-2E15DC36A4ED}"/>
          </ac:spMkLst>
        </pc:spChg>
        <pc:spChg chg="mod">
          <ac:chgData name="Justine Lebrun" userId="56d863c9-a5f9-446e-8ec6-c8190f3b1838" providerId="ADAL" clId="{DD7BBB6F-1716-4F98-BD80-DAFCA7173FBF}" dt="2026-09-23T22:14:16.429" v="950" actId="2711"/>
          <ac:spMkLst>
            <pc:docMk/>
            <pc:sldMk cId="2818744329" sldId="783"/>
            <ac:spMk id="14" creationId="{9E0E69F4-681C-F966-CB34-CF65675C6DD8}"/>
          </ac:spMkLst>
        </pc:spChg>
        <pc:spChg chg="mod">
          <ac:chgData name="Justine Lebrun" userId="56d863c9-a5f9-446e-8ec6-c8190f3b1838" providerId="ADAL" clId="{DD7BBB6F-1716-4F98-BD80-DAFCA7173FBF}" dt="2026-09-23T22:16:52.204" v="992" actId="1582"/>
          <ac:spMkLst>
            <pc:docMk/>
            <pc:sldMk cId="2818744329" sldId="783"/>
            <ac:spMk id="15" creationId="{3FF8DCF0-5AB5-CB06-D2EC-66C80367B8F7}"/>
          </ac:spMkLst>
        </pc:spChg>
        <pc:spChg chg="mod">
          <ac:chgData name="Justine Lebrun" userId="56d863c9-a5f9-446e-8ec6-c8190f3b1838" providerId="ADAL" clId="{DD7BBB6F-1716-4F98-BD80-DAFCA7173FBF}" dt="2026-09-23T22:16:52.204" v="992" actId="1582"/>
          <ac:spMkLst>
            <pc:docMk/>
            <pc:sldMk cId="2818744329" sldId="783"/>
            <ac:spMk id="17" creationId="{88480FBC-D6AB-4F59-5663-B2DD2A44DD99}"/>
          </ac:spMkLst>
        </pc:spChg>
        <pc:spChg chg="mod">
          <ac:chgData name="Justine Lebrun" userId="56d863c9-a5f9-446e-8ec6-c8190f3b1838" providerId="ADAL" clId="{DD7BBB6F-1716-4F98-BD80-DAFCA7173FBF}" dt="2026-09-23T22:16:52.204" v="992" actId="1582"/>
          <ac:spMkLst>
            <pc:docMk/>
            <pc:sldMk cId="2818744329" sldId="783"/>
            <ac:spMk id="20" creationId="{FCC317D7-BEC3-80F6-CA03-58D6661B5818}"/>
          </ac:spMkLst>
        </pc:spChg>
        <pc:spChg chg="mod">
          <ac:chgData name="Justine Lebrun" userId="56d863c9-a5f9-446e-8ec6-c8190f3b1838" providerId="ADAL" clId="{DD7BBB6F-1716-4F98-BD80-DAFCA7173FBF}" dt="2026-09-23T22:17:00.821" v="993" actId="207"/>
          <ac:spMkLst>
            <pc:docMk/>
            <pc:sldMk cId="2818744329" sldId="783"/>
            <ac:spMk id="22" creationId="{C943D459-571E-74D6-91C5-CEC161DFCA57}"/>
          </ac:spMkLst>
        </pc:spChg>
        <pc:spChg chg="mod">
          <ac:chgData name="Justine Lebrun" userId="56d863c9-a5f9-446e-8ec6-c8190f3b1838" providerId="ADAL" clId="{DD7BBB6F-1716-4F98-BD80-DAFCA7173FBF}" dt="2026-09-23T22:17:00.821" v="993" actId="207"/>
          <ac:spMkLst>
            <pc:docMk/>
            <pc:sldMk cId="2818744329" sldId="783"/>
            <ac:spMk id="24" creationId="{0B2CA087-E9ED-9063-441A-0B37EC638DDE}"/>
          </ac:spMkLst>
        </pc:spChg>
        <pc:spChg chg="mod">
          <ac:chgData name="Justine Lebrun" userId="56d863c9-a5f9-446e-8ec6-c8190f3b1838" providerId="ADAL" clId="{DD7BBB6F-1716-4F98-BD80-DAFCA7173FBF}" dt="2026-09-23T22:17:00.821" v="993" actId="207"/>
          <ac:spMkLst>
            <pc:docMk/>
            <pc:sldMk cId="2818744329" sldId="783"/>
            <ac:spMk id="28" creationId="{A41E50FF-884C-356F-0788-971C4DF494B4}"/>
          </ac:spMkLst>
        </pc:spChg>
        <pc:picChg chg="add mod">
          <ac:chgData name="Justine Lebrun" userId="56d863c9-a5f9-446e-8ec6-c8190f3b1838" providerId="ADAL" clId="{DD7BBB6F-1716-4F98-BD80-DAFCA7173FBF}" dt="2026-09-23T22:15:20.129" v="963" actId="14100"/>
          <ac:picMkLst>
            <pc:docMk/>
            <pc:sldMk cId="2818744329" sldId="783"/>
            <ac:picMk id="7" creationId="{836426B0-E9C9-D151-FAB9-72C9550E923E}"/>
          </ac:picMkLst>
        </pc:picChg>
      </pc:sldChg>
      <pc:sldChg chg="addSp delSp modSp mod">
        <pc:chgData name="Justine Lebrun" userId="56d863c9-a5f9-446e-8ec6-c8190f3b1838" providerId="ADAL" clId="{DD7BBB6F-1716-4F98-BD80-DAFCA7173FBF}" dt="2026-09-23T22:47:04.084" v="1417" actId="1582"/>
        <pc:sldMkLst>
          <pc:docMk/>
          <pc:sldMk cId="1828590985" sldId="785"/>
        </pc:sldMkLst>
        <pc:spChg chg="del">
          <ac:chgData name="Justine Lebrun" userId="56d863c9-a5f9-446e-8ec6-c8190f3b1838" providerId="ADAL" clId="{DD7BBB6F-1716-4F98-BD80-DAFCA7173FBF}" dt="2026-09-23T22:15:40.953" v="968" actId="478"/>
          <ac:spMkLst>
            <pc:docMk/>
            <pc:sldMk cId="1828590985" sldId="785"/>
            <ac:spMk id="8" creationId="{12D54F4C-04D6-7633-17FE-66C6917C966C}"/>
          </ac:spMkLst>
        </pc:spChg>
        <pc:spChg chg="add mod">
          <ac:chgData name="Justine Lebrun" userId="56d863c9-a5f9-446e-8ec6-c8190f3b1838" providerId="ADAL" clId="{DD7BBB6F-1716-4F98-BD80-DAFCA7173FBF}" dt="2026-09-23T22:15:58.387" v="972" actId="2711"/>
          <ac:spMkLst>
            <pc:docMk/>
            <pc:sldMk cId="1828590985" sldId="785"/>
            <ac:spMk id="10" creationId="{777E070E-952E-8106-9C89-71EC8F2CED58}"/>
          </ac:spMkLst>
        </pc:spChg>
        <pc:spChg chg="mod">
          <ac:chgData name="Justine Lebrun" userId="56d863c9-a5f9-446e-8ec6-c8190f3b1838" providerId="ADAL" clId="{DD7BBB6F-1716-4F98-BD80-DAFCA7173FBF}" dt="2026-09-23T22:47:04.084" v="1417" actId="1582"/>
          <ac:spMkLst>
            <pc:docMk/>
            <pc:sldMk cId="1828590985" sldId="785"/>
            <ac:spMk id="12" creationId="{52DE787B-1D51-469F-B96A-C57E82EC9CC9}"/>
          </ac:spMkLst>
        </pc:spChg>
        <pc:spChg chg="mod">
          <ac:chgData name="Justine Lebrun" userId="56d863c9-a5f9-446e-8ec6-c8190f3b1838" providerId="ADAL" clId="{DD7BBB6F-1716-4F98-BD80-DAFCA7173FBF}" dt="2026-09-23T22:16:16.638" v="983" actId="1076"/>
          <ac:spMkLst>
            <pc:docMk/>
            <pc:sldMk cId="1828590985" sldId="785"/>
            <ac:spMk id="14" creationId="{384684FE-B5E1-493E-CC77-FD3F3B2C19A2}"/>
          </ac:spMkLst>
        </pc:spChg>
        <pc:spChg chg="mod">
          <ac:chgData name="Justine Lebrun" userId="56d863c9-a5f9-446e-8ec6-c8190f3b1838" providerId="ADAL" clId="{DD7BBB6F-1716-4F98-BD80-DAFCA7173FBF}" dt="2026-09-23T22:17:12.287" v="994" actId="1582"/>
          <ac:spMkLst>
            <pc:docMk/>
            <pc:sldMk cId="1828590985" sldId="785"/>
            <ac:spMk id="17" creationId="{4C8AFFEA-64B1-8780-BAC6-B389379F416D}"/>
          </ac:spMkLst>
        </pc:spChg>
        <pc:spChg chg="mod">
          <ac:chgData name="Justine Lebrun" userId="56d863c9-a5f9-446e-8ec6-c8190f3b1838" providerId="ADAL" clId="{DD7BBB6F-1716-4F98-BD80-DAFCA7173FBF}" dt="2026-09-23T22:17:24.003" v="997" actId="404"/>
          <ac:spMkLst>
            <pc:docMk/>
            <pc:sldMk cId="1828590985" sldId="785"/>
            <ac:spMk id="19" creationId="{70B0632F-4435-1E89-467A-C7DF0C211707}"/>
          </ac:spMkLst>
        </pc:spChg>
      </pc:sldChg>
      <pc:sldChg chg="addSp delSp modSp mod">
        <pc:chgData name="Justine Lebrun" userId="56d863c9-a5f9-446e-8ec6-c8190f3b1838" providerId="ADAL" clId="{DD7BBB6F-1716-4F98-BD80-DAFCA7173FBF}" dt="2026-09-23T22:17:39.973" v="1000" actId="207"/>
        <pc:sldMkLst>
          <pc:docMk/>
          <pc:sldMk cId="2994952209" sldId="787"/>
        </pc:sldMkLst>
        <pc:spChg chg="add">
          <ac:chgData name="Justine Lebrun" userId="56d863c9-a5f9-446e-8ec6-c8190f3b1838" providerId="ADAL" clId="{DD7BBB6F-1716-4F98-BD80-DAFCA7173FBF}" dt="2026-09-23T22:16:27.525" v="985" actId="22"/>
          <ac:spMkLst>
            <pc:docMk/>
            <pc:sldMk cId="2994952209" sldId="787"/>
            <ac:spMk id="7" creationId="{E17C7477-E01A-B1B8-ABA3-E41877448909}"/>
          </ac:spMkLst>
        </pc:spChg>
        <pc:spChg chg="del">
          <ac:chgData name="Justine Lebrun" userId="56d863c9-a5f9-446e-8ec6-c8190f3b1838" providerId="ADAL" clId="{DD7BBB6F-1716-4F98-BD80-DAFCA7173FBF}" dt="2026-09-23T22:16:27.278" v="984" actId="478"/>
          <ac:spMkLst>
            <pc:docMk/>
            <pc:sldMk cId="2994952209" sldId="787"/>
            <ac:spMk id="14" creationId="{74906CB3-DDCE-C89C-0B8C-C6B9A8561FE2}"/>
          </ac:spMkLst>
        </pc:spChg>
        <pc:spChg chg="mod">
          <ac:chgData name="Justine Lebrun" userId="56d863c9-a5f9-446e-8ec6-c8190f3b1838" providerId="ADAL" clId="{DD7BBB6F-1716-4F98-BD80-DAFCA7173FBF}" dt="2026-09-23T22:17:35.850" v="999" actId="1582"/>
          <ac:spMkLst>
            <pc:docMk/>
            <pc:sldMk cId="2994952209" sldId="787"/>
            <ac:spMk id="20" creationId="{528FA455-CA67-50E3-82F1-665393415874}"/>
          </ac:spMkLst>
        </pc:spChg>
        <pc:spChg chg="mod">
          <ac:chgData name="Justine Lebrun" userId="56d863c9-a5f9-446e-8ec6-c8190f3b1838" providerId="ADAL" clId="{DD7BBB6F-1716-4F98-BD80-DAFCA7173FBF}" dt="2026-09-23T22:17:39.973" v="1000" actId="207"/>
          <ac:spMkLst>
            <pc:docMk/>
            <pc:sldMk cId="2994952209" sldId="787"/>
            <ac:spMk id="28" creationId="{A0187705-9F4B-3839-1D09-0A8ED6BF613F}"/>
          </ac:spMkLst>
        </pc:spChg>
      </pc:sldChg>
      <pc:sldChg chg="modSp mod modAnim">
        <pc:chgData name="Justine Lebrun" userId="56d863c9-a5f9-446e-8ec6-c8190f3b1838" providerId="ADAL" clId="{DD7BBB6F-1716-4F98-BD80-DAFCA7173FBF}" dt="2026-09-23T22:33:19.319" v="1243" actId="403"/>
        <pc:sldMkLst>
          <pc:docMk/>
          <pc:sldMk cId="3578307293" sldId="788"/>
        </pc:sldMkLst>
        <pc:spChg chg="mod">
          <ac:chgData name="Justine Lebrun" userId="56d863c9-a5f9-446e-8ec6-c8190f3b1838" providerId="ADAL" clId="{DD7BBB6F-1716-4F98-BD80-DAFCA7173FBF}" dt="2026-09-23T22:32:33.935" v="1242" actId="20577"/>
          <ac:spMkLst>
            <pc:docMk/>
            <pc:sldMk cId="3578307293" sldId="788"/>
            <ac:spMk id="2" creationId="{00190D0B-2F0F-0A4F-9938-BB68E7C9AFDD}"/>
          </ac:spMkLst>
        </pc:spChg>
        <pc:spChg chg="mod">
          <ac:chgData name="Justine Lebrun" userId="56d863c9-a5f9-446e-8ec6-c8190f3b1838" providerId="ADAL" clId="{DD7BBB6F-1716-4F98-BD80-DAFCA7173FBF}" dt="2026-09-23T22:33:19.319" v="1243" actId="403"/>
          <ac:spMkLst>
            <pc:docMk/>
            <pc:sldMk cId="3578307293" sldId="788"/>
            <ac:spMk id="8" creationId="{68B4D5BC-9D73-A3ED-E657-54E20A3194EB}"/>
          </ac:spMkLst>
        </pc:spChg>
        <pc:spChg chg="mod">
          <ac:chgData name="Justine Lebrun" userId="56d863c9-a5f9-446e-8ec6-c8190f3b1838" providerId="ADAL" clId="{DD7BBB6F-1716-4F98-BD80-DAFCA7173FBF}" dt="2026-09-23T22:33:19.319" v="1243" actId="403"/>
          <ac:spMkLst>
            <pc:docMk/>
            <pc:sldMk cId="3578307293" sldId="788"/>
            <ac:spMk id="10" creationId="{D6A91935-BD9D-00B2-16F3-9FACBA2DBA93}"/>
          </ac:spMkLst>
        </pc:spChg>
        <pc:spChg chg="mod">
          <ac:chgData name="Justine Lebrun" userId="56d863c9-a5f9-446e-8ec6-c8190f3b1838" providerId="ADAL" clId="{DD7BBB6F-1716-4F98-BD80-DAFCA7173FBF}" dt="2026-09-23T22:33:19.319" v="1243" actId="403"/>
          <ac:spMkLst>
            <pc:docMk/>
            <pc:sldMk cId="3578307293" sldId="788"/>
            <ac:spMk id="12" creationId="{F8BF39EB-0851-4B56-C4A4-63730E9B1F6E}"/>
          </ac:spMkLst>
        </pc:spChg>
        <pc:spChg chg="mod">
          <ac:chgData name="Justine Lebrun" userId="56d863c9-a5f9-446e-8ec6-c8190f3b1838" providerId="ADAL" clId="{DD7BBB6F-1716-4F98-BD80-DAFCA7173FBF}" dt="2026-09-23T22:33:19.319" v="1243" actId="403"/>
          <ac:spMkLst>
            <pc:docMk/>
            <pc:sldMk cId="3578307293" sldId="788"/>
            <ac:spMk id="14" creationId="{1AEE4FF7-449E-DA28-853B-B923BA4FD65B}"/>
          </ac:spMkLst>
        </pc:spChg>
        <pc:spChg chg="mod">
          <ac:chgData name="Justine Lebrun" userId="56d863c9-a5f9-446e-8ec6-c8190f3b1838" providerId="ADAL" clId="{DD7BBB6F-1716-4F98-BD80-DAFCA7173FBF}" dt="2026-09-23T22:33:19.319" v="1243" actId="403"/>
          <ac:spMkLst>
            <pc:docMk/>
            <pc:sldMk cId="3578307293" sldId="788"/>
            <ac:spMk id="16" creationId="{F895463C-6E10-1F1B-F4B1-724328550711}"/>
          </ac:spMkLst>
        </pc:spChg>
        <pc:spChg chg="mod">
          <ac:chgData name="Justine Lebrun" userId="56d863c9-a5f9-446e-8ec6-c8190f3b1838" providerId="ADAL" clId="{DD7BBB6F-1716-4F98-BD80-DAFCA7173FBF}" dt="2026-09-23T22:27:16.277" v="1175" actId="1076"/>
          <ac:spMkLst>
            <pc:docMk/>
            <pc:sldMk cId="3578307293" sldId="788"/>
            <ac:spMk id="20" creationId="{2FF83213-F7A1-8854-2A69-23A88152D12A}"/>
          </ac:spMkLst>
        </pc:spChg>
        <pc:spChg chg="mod">
          <ac:chgData name="Justine Lebrun" userId="56d863c9-a5f9-446e-8ec6-c8190f3b1838" providerId="ADAL" clId="{DD7BBB6F-1716-4F98-BD80-DAFCA7173FBF}" dt="2026-09-23T22:26:56.644" v="1166" actId="1076"/>
          <ac:spMkLst>
            <pc:docMk/>
            <pc:sldMk cId="3578307293" sldId="788"/>
            <ac:spMk id="22" creationId="{5A416A11-E1FE-7ECC-2F0C-7A982693EEBE}"/>
          </ac:spMkLst>
        </pc:spChg>
        <pc:picChg chg="mod">
          <ac:chgData name="Justine Lebrun" userId="56d863c9-a5f9-446e-8ec6-c8190f3b1838" providerId="ADAL" clId="{DD7BBB6F-1716-4F98-BD80-DAFCA7173FBF}" dt="2026-09-23T22:26:54.232" v="1165" actId="1076"/>
          <ac:picMkLst>
            <pc:docMk/>
            <pc:sldMk cId="3578307293" sldId="788"/>
            <ac:picMk id="6" creationId="{BCB65B87-7092-5EDF-D2D4-FC0CCE352664}"/>
          </ac:picMkLst>
        </pc:picChg>
        <pc:picChg chg="mod">
          <ac:chgData name="Justine Lebrun" userId="56d863c9-a5f9-446e-8ec6-c8190f3b1838" providerId="ADAL" clId="{DD7BBB6F-1716-4F98-BD80-DAFCA7173FBF}" dt="2026-09-23T22:27:06.389" v="1170" actId="1076"/>
          <ac:picMkLst>
            <pc:docMk/>
            <pc:sldMk cId="3578307293" sldId="788"/>
            <ac:picMk id="18" creationId="{77C55D50-4076-3E88-D10B-AF551F138D3F}"/>
          </ac:picMkLst>
        </pc:picChg>
      </pc:sldChg>
      <pc:sldChg chg="addSp delSp modSp mod">
        <pc:chgData name="Justine Lebrun" userId="56d863c9-a5f9-446e-8ec6-c8190f3b1838" providerId="ADAL" clId="{DD7BBB6F-1716-4F98-BD80-DAFCA7173FBF}" dt="2026-09-23T22:45:56.647" v="1415" actId="115"/>
        <pc:sldMkLst>
          <pc:docMk/>
          <pc:sldMk cId="3616491510" sldId="797"/>
        </pc:sldMkLst>
        <pc:spChg chg="mod">
          <ac:chgData name="Justine Lebrun" userId="56d863c9-a5f9-446e-8ec6-c8190f3b1838" providerId="ADAL" clId="{DD7BBB6F-1716-4F98-BD80-DAFCA7173FBF}" dt="2026-09-23T22:34:39.173" v="1254" actId="1076"/>
          <ac:spMkLst>
            <pc:docMk/>
            <pc:sldMk cId="3616491510" sldId="797"/>
            <ac:spMk id="3" creationId="{9874E575-646C-30CB-2FE8-2D9F4CA3EA23}"/>
          </ac:spMkLst>
        </pc:spChg>
        <pc:spChg chg="add mod">
          <ac:chgData name="Justine Lebrun" userId="56d863c9-a5f9-446e-8ec6-c8190f3b1838" providerId="ADAL" clId="{DD7BBB6F-1716-4F98-BD80-DAFCA7173FBF}" dt="2026-09-23T22:45:45.507" v="1412" actId="14100"/>
          <ac:spMkLst>
            <pc:docMk/>
            <pc:sldMk cId="3616491510" sldId="797"/>
            <ac:spMk id="13" creationId="{D5EAA64B-1D24-BD5C-FDA2-524BE058D88B}"/>
          </ac:spMkLst>
        </pc:spChg>
        <pc:spChg chg="add mod">
          <ac:chgData name="Justine Lebrun" userId="56d863c9-a5f9-446e-8ec6-c8190f3b1838" providerId="ADAL" clId="{DD7BBB6F-1716-4F98-BD80-DAFCA7173FBF}" dt="2026-09-23T22:45:49.163" v="1413" actId="1076"/>
          <ac:spMkLst>
            <pc:docMk/>
            <pc:sldMk cId="3616491510" sldId="797"/>
            <ac:spMk id="15" creationId="{3AB782BA-6EF1-A7DD-3933-AE9285231682}"/>
          </ac:spMkLst>
        </pc:spChg>
        <pc:spChg chg="add mod">
          <ac:chgData name="Justine Lebrun" userId="56d863c9-a5f9-446e-8ec6-c8190f3b1838" providerId="ADAL" clId="{DD7BBB6F-1716-4F98-BD80-DAFCA7173FBF}" dt="2026-09-23T22:45:56.647" v="1415" actId="115"/>
          <ac:spMkLst>
            <pc:docMk/>
            <pc:sldMk cId="3616491510" sldId="797"/>
            <ac:spMk id="17" creationId="{80AB3BC6-8955-1C89-4E1C-D78054EAF3CA}"/>
          </ac:spMkLst>
        </pc:spChg>
        <pc:grpChg chg="add mod">
          <ac:chgData name="Justine Lebrun" userId="56d863c9-a5f9-446e-8ec6-c8190f3b1838" providerId="ADAL" clId="{DD7BBB6F-1716-4F98-BD80-DAFCA7173FBF}" dt="2026-09-23T22:44:39.238" v="1392" actId="1076"/>
          <ac:grpSpMkLst>
            <pc:docMk/>
            <pc:sldMk cId="3616491510" sldId="797"/>
            <ac:grpSpMk id="18" creationId="{659CA1EF-1803-E38D-1485-A0198B321350}"/>
          </ac:grpSpMkLst>
        </pc:grpChg>
        <pc:picChg chg="del">
          <ac:chgData name="Justine Lebrun" userId="56d863c9-a5f9-446e-8ec6-c8190f3b1838" providerId="ADAL" clId="{DD7BBB6F-1716-4F98-BD80-DAFCA7173FBF}" dt="2026-09-23T22:33:45.055" v="1244" actId="478"/>
          <ac:picMkLst>
            <pc:docMk/>
            <pc:sldMk cId="3616491510" sldId="797"/>
            <ac:picMk id="5" creationId="{47A01764-C018-229F-D853-9461148D370E}"/>
          </ac:picMkLst>
        </pc:picChg>
        <pc:picChg chg="mod">
          <ac:chgData name="Justine Lebrun" userId="56d863c9-a5f9-446e-8ec6-c8190f3b1838" providerId="ADAL" clId="{DD7BBB6F-1716-4F98-BD80-DAFCA7173FBF}" dt="2026-09-23T22:38:00.798" v="1257" actId="14100"/>
          <ac:picMkLst>
            <pc:docMk/>
            <pc:sldMk cId="3616491510" sldId="797"/>
            <ac:picMk id="7" creationId="{A79F2D96-9418-0BB3-675F-B56017A4E77A}"/>
          </ac:picMkLst>
        </pc:picChg>
        <pc:picChg chg="add">
          <ac:chgData name="Justine Lebrun" userId="56d863c9-a5f9-446e-8ec6-c8190f3b1838" providerId="ADAL" clId="{DD7BBB6F-1716-4F98-BD80-DAFCA7173FBF}" dt="2026-09-23T22:33:45.340" v="1245" actId="22"/>
          <ac:picMkLst>
            <pc:docMk/>
            <pc:sldMk cId="3616491510" sldId="797"/>
            <ac:picMk id="8" creationId="{C91F7E79-F83A-19A7-9EFA-34DB3FAED23D}"/>
          </ac:picMkLst>
        </pc:picChg>
        <pc:picChg chg="add">
          <ac:chgData name="Justine Lebrun" userId="56d863c9-a5f9-446e-8ec6-c8190f3b1838" providerId="ADAL" clId="{DD7BBB6F-1716-4F98-BD80-DAFCA7173FBF}" dt="2026-09-23T22:33:45.340" v="1245" actId="22"/>
          <ac:picMkLst>
            <pc:docMk/>
            <pc:sldMk cId="3616491510" sldId="797"/>
            <ac:picMk id="10" creationId="{BD4922CF-CF08-53F2-28AD-1877667FBA64}"/>
          </ac:picMkLst>
        </pc:picChg>
      </pc:sldChg>
      <pc:sldChg chg="modSp mod">
        <pc:chgData name="Justine Lebrun" userId="56d863c9-a5f9-446e-8ec6-c8190f3b1838" providerId="ADAL" clId="{DD7BBB6F-1716-4F98-BD80-DAFCA7173FBF}" dt="2026-09-23T22:18:39.040" v="1018" actId="2711"/>
        <pc:sldMkLst>
          <pc:docMk/>
          <pc:sldMk cId="2962788973" sldId="798"/>
        </pc:sldMkLst>
        <pc:spChg chg="mod">
          <ac:chgData name="Justine Lebrun" userId="56d863c9-a5f9-446e-8ec6-c8190f3b1838" providerId="ADAL" clId="{DD7BBB6F-1716-4F98-BD80-DAFCA7173FBF}" dt="2026-09-23T22:18:29.598" v="1015" actId="403"/>
          <ac:spMkLst>
            <pc:docMk/>
            <pc:sldMk cId="2962788973" sldId="798"/>
            <ac:spMk id="17" creationId="{B97C95AC-8F78-7B72-4907-FB734FBCDABA}"/>
          </ac:spMkLst>
        </pc:spChg>
        <pc:spChg chg="mod">
          <ac:chgData name="Justine Lebrun" userId="56d863c9-a5f9-446e-8ec6-c8190f3b1838" providerId="ADAL" clId="{DD7BBB6F-1716-4F98-BD80-DAFCA7173FBF}" dt="2026-09-23T22:18:39.040" v="1018" actId="2711"/>
          <ac:spMkLst>
            <pc:docMk/>
            <pc:sldMk cId="2962788973" sldId="798"/>
            <ac:spMk id="19" creationId="{28905B82-AB3A-6D3A-0375-528BF33E47F5}"/>
          </ac:spMkLst>
        </pc:spChg>
        <pc:spChg chg="mod">
          <ac:chgData name="Justine Lebrun" userId="56d863c9-a5f9-446e-8ec6-c8190f3b1838" providerId="ADAL" clId="{DD7BBB6F-1716-4F98-BD80-DAFCA7173FBF}" dt="2026-09-23T22:17:50.195" v="1001" actId="1582"/>
          <ac:spMkLst>
            <pc:docMk/>
            <pc:sldMk cId="2962788973" sldId="798"/>
            <ac:spMk id="38" creationId="{DB77C449-E369-4189-273D-AF7BBB226F82}"/>
          </ac:spMkLst>
        </pc:spChg>
        <pc:spChg chg="mod">
          <ac:chgData name="Justine Lebrun" userId="56d863c9-a5f9-446e-8ec6-c8190f3b1838" providerId="ADAL" clId="{DD7BBB6F-1716-4F98-BD80-DAFCA7173FBF}" dt="2026-09-23T22:17:50.195" v="1001" actId="1582"/>
          <ac:spMkLst>
            <pc:docMk/>
            <pc:sldMk cId="2962788973" sldId="798"/>
            <ac:spMk id="40" creationId="{338A345C-63DB-3D8E-87F6-3D55A1ADC0FC}"/>
          </ac:spMkLst>
        </pc:spChg>
        <pc:spChg chg="mod">
          <ac:chgData name="Justine Lebrun" userId="56d863c9-a5f9-446e-8ec6-c8190f3b1838" providerId="ADAL" clId="{DD7BBB6F-1716-4F98-BD80-DAFCA7173FBF}" dt="2026-09-23T22:17:50.195" v="1001" actId="1582"/>
          <ac:spMkLst>
            <pc:docMk/>
            <pc:sldMk cId="2962788973" sldId="798"/>
            <ac:spMk id="42" creationId="{C942BF58-6702-E51A-657B-7CE9E1A5B1AF}"/>
          </ac:spMkLst>
        </pc:spChg>
      </pc:sldChg>
      <pc:sldChg chg="modSp mod">
        <pc:chgData name="Justine Lebrun" userId="56d863c9-a5f9-446e-8ec6-c8190f3b1838" providerId="ADAL" clId="{DD7BBB6F-1716-4F98-BD80-DAFCA7173FBF}" dt="2026-09-23T22:49:14.188" v="1433" actId="20577"/>
        <pc:sldMkLst>
          <pc:docMk/>
          <pc:sldMk cId="2405309183" sldId="799"/>
        </pc:sldMkLst>
        <pc:spChg chg="mod">
          <ac:chgData name="Justine Lebrun" userId="56d863c9-a5f9-446e-8ec6-c8190f3b1838" providerId="ADAL" clId="{DD7BBB6F-1716-4F98-BD80-DAFCA7173FBF}" dt="2026-09-23T22:49:14.188" v="1433" actId="20577"/>
          <ac:spMkLst>
            <pc:docMk/>
            <pc:sldMk cId="2405309183" sldId="799"/>
            <ac:spMk id="6" creationId="{04D3F872-96D4-BAC7-4D12-385E0A2D753C}"/>
          </ac:spMkLst>
        </pc:spChg>
        <pc:spChg chg="mod">
          <ac:chgData name="Justine Lebrun" userId="56d863c9-a5f9-446e-8ec6-c8190f3b1838" providerId="ADAL" clId="{DD7BBB6F-1716-4F98-BD80-DAFCA7173FBF}" dt="2026-09-23T22:20:47.056" v="1043" actId="2711"/>
          <ac:spMkLst>
            <pc:docMk/>
            <pc:sldMk cId="2405309183" sldId="799"/>
            <ac:spMk id="9" creationId="{FF6D3E70-0EC1-AD18-764C-54A8F5E41DFF}"/>
          </ac:spMkLst>
        </pc:spChg>
      </pc:sldChg>
      <pc:sldChg chg="addSp modSp del mod">
        <pc:chgData name="Justine Lebrun" userId="56d863c9-a5f9-446e-8ec6-c8190f3b1838" providerId="ADAL" clId="{DD7BBB6F-1716-4F98-BD80-DAFCA7173FBF}" dt="2026-09-23T21:38:07.522" v="40" actId="47"/>
        <pc:sldMkLst>
          <pc:docMk/>
          <pc:sldMk cId="3329004332" sldId="800"/>
        </pc:sldMkLst>
        <pc:spChg chg="mod">
          <ac:chgData name="Justine Lebrun" userId="56d863c9-a5f9-446e-8ec6-c8190f3b1838" providerId="ADAL" clId="{DD7BBB6F-1716-4F98-BD80-DAFCA7173FBF}" dt="2026-09-23T21:16:55.884" v="1" actId="27636"/>
          <ac:spMkLst>
            <pc:docMk/>
            <pc:sldMk cId="3329004332" sldId="800"/>
            <ac:spMk id="2" creationId="{A285BA96-84C8-46B9-B75A-91AF935C203D}"/>
          </ac:spMkLst>
        </pc:spChg>
        <pc:spChg chg="add mod">
          <ac:chgData name="Justine Lebrun" userId="56d863c9-a5f9-446e-8ec6-c8190f3b1838" providerId="ADAL" clId="{DD7BBB6F-1716-4F98-BD80-DAFCA7173FBF}" dt="2026-09-23T21:17:02.528" v="39" actId="20577"/>
          <ac:spMkLst>
            <pc:docMk/>
            <pc:sldMk cId="3329004332" sldId="800"/>
            <ac:spMk id="5" creationId="{A4B1DA17-D635-3576-293F-A5497AC9D2E5}"/>
          </ac:spMkLst>
        </pc:spChg>
      </pc:sldChg>
      <pc:sldChg chg="addSp delSp modSp add mod">
        <pc:chgData name="Justine Lebrun" userId="56d863c9-a5f9-446e-8ec6-c8190f3b1838" providerId="ADAL" clId="{DD7BBB6F-1716-4F98-BD80-DAFCA7173FBF}" dt="2026-09-23T22:53:14.509" v="1475" actId="1076"/>
        <pc:sldMkLst>
          <pc:docMk/>
          <pc:sldMk cId="680123143" sldId="801"/>
        </pc:sldMkLst>
        <pc:spChg chg="del">
          <ac:chgData name="Justine Lebrun" userId="56d863c9-a5f9-446e-8ec6-c8190f3b1838" providerId="ADAL" clId="{DD7BBB6F-1716-4F98-BD80-DAFCA7173FBF}" dt="2026-09-23T21:47:08.600" v="84" actId="478"/>
          <ac:spMkLst>
            <pc:docMk/>
            <pc:sldMk cId="680123143" sldId="801"/>
            <ac:spMk id="6" creationId="{82985F4F-B7ED-302B-76A9-74DAD07FF802}"/>
          </ac:spMkLst>
        </pc:spChg>
        <pc:spChg chg="del mod">
          <ac:chgData name="Justine Lebrun" userId="56d863c9-a5f9-446e-8ec6-c8190f3b1838" providerId="ADAL" clId="{DD7BBB6F-1716-4F98-BD80-DAFCA7173FBF}" dt="2026-09-23T21:57:56.126" v="700" actId="478"/>
          <ac:spMkLst>
            <pc:docMk/>
            <pc:sldMk cId="680123143" sldId="801"/>
            <ac:spMk id="7" creationId="{E50FA1A8-7B3C-4B84-D33B-97587380CDB0}"/>
          </ac:spMkLst>
        </pc:spChg>
        <pc:spChg chg="add del mod">
          <ac:chgData name="Justine Lebrun" userId="56d863c9-a5f9-446e-8ec6-c8190f3b1838" providerId="ADAL" clId="{DD7BBB6F-1716-4F98-BD80-DAFCA7173FBF}" dt="2026-09-23T21:47:13.846" v="87" actId="478"/>
          <ac:spMkLst>
            <pc:docMk/>
            <pc:sldMk cId="680123143" sldId="801"/>
            <ac:spMk id="9" creationId="{871D1F55-015B-6236-04A1-190816A64548}"/>
          </ac:spMkLst>
        </pc:spChg>
        <pc:spChg chg="mod">
          <ac:chgData name="Justine Lebrun" userId="56d863c9-a5f9-446e-8ec6-c8190f3b1838" providerId="ADAL" clId="{DD7BBB6F-1716-4F98-BD80-DAFCA7173FBF}" dt="2026-09-23T22:53:14.509" v="1475" actId="1076"/>
          <ac:spMkLst>
            <pc:docMk/>
            <pc:sldMk cId="680123143" sldId="801"/>
            <ac:spMk id="10" creationId="{A603176C-02CF-C082-3479-BC457D2632F1}"/>
          </ac:spMkLst>
        </pc:spChg>
        <pc:spChg chg="mod">
          <ac:chgData name="Justine Lebrun" userId="56d863c9-a5f9-446e-8ec6-c8190f3b1838" providerId="ADAL" clId="{DD7BBB6F-1716-4F98-BD80-DAFCA7173FBF}" dt="2026-09-23T21:47:01.537" v="83" actId="20577"/>
          <ac:spMkLst>
            <pc:docMk/>
            <pc:sldMk cId="680123143" sldId="801"/>
            <ac:spMk id="13" creationId="{739517E2-F8E9-AD84-EC6F-0A505FB02FCE}"/>
          </ac:spMkLst>
        </pc:spChg>
        <pc:spChg chg="add del mod">
          <ac:chgData name="Justine Lebrun" userId="56d863c9-a5f9-446e-8ec6-c8190f3b1838" providerId="ADAL" clId="{DD7BBB6F-1716-4F98-BD80-DAFCA7173FBF}" dt="2026-09-23T21:53:12.931" v="404" actId="478"/>
          <ac:spMkLst>
            <pc:docMk/>
            <pc:sldMk cId="680123143" sldId="801"/>
            <ac:spMk id="16" creationId="{38E86F09-CBBD-BA41-3ABF-7C93CFE47F7F}"/>
          </ac:spMkLst>
        </pc:spChg>
        <pc:spChg chg="add del mod">
          <ac:chgData name="Justine Lebrun" userId="56d863c9-a5f9-446e-8ec6-c8190f3b1838" providerId="ADAL" clId="{DD7BBB6F-1716-4F98-BD80-DAFCA7173FBF}" dt="2026-09-23T22:52:40.225" v="1466"/>
          <ac:spMkLst>
            <pc:docMk/>
            <pc:sldMk cId="680123143" sldId="801"/>
            <ac:spMk id="17" creationId="{495326D0-D4F3-8EE8-FEA0-0F6B23E79D11}"/>
          </ac:spMkLst>
        </pc:spChg>
        <pc:spChg chg="add mod">
          <ac:chgData name="Justine Lebrun" userId="56d863c9-a5f9-446e-8ec6-c8190f3b1838" providerId="ADAL" clId="{DD7BBB6F-1716-4F98-BD80-DAFCA7173FBF}" dt="2026-09-23T22:50:09.958" v="1448" actId="1038"/>
          <ac:spMkLst>
            <pc:docMk/>
            <pc:sldMk cId="680123143" sldId="801"/>
            <ac:spMk id="18" creationId="{ED122C52-6E4B-178F-9AEE-C91EC2DCDE9F}"/>
          </ac:spMkLst>
        </pc:spChg>
        <pc:spChg chg="add mod">
          <ac:chgData name="Justine Lebrun" userId="56d863c9-a5f9-446e-8ec6-c8190f3b1838" providerId="ADAL" clId="{DD7BBB6F-1716-4F98-BD80-DAFCA7173FBF}" dt="2026-09-23T22:50:09.958" v="1448" actId="1038"/>
          <ac:spMkLst>
            <pc:docMk/>
            <pc:sldMk cId="680123143" sldId="801"/>
            <ac:spMk id="19" creationId="{B0D345EC-87F0-04D9-5F25-E8199A3A3033}"/>
          </ac:spMkLst>
        </pc:spChg>
        <pc:spChg chg="add mod">
          <ac:chgData name="Justine Lebrun" userId="56d863c9-a5f9-446e-8ec6-c8190f3b1838" providerId="ADAL" clId="{DD7BBB6F-1716-4F98-BD80-DAFCA7173FBF}" dt="2026-09-23T22:50:09.958" v="1448" actId="1038"/>
          <ac:spMkLst>
            <pc:docMk/>
            <pc:sldMk cId="680123143" sldId="801"/>
            <ac:spMk id="20" creationId="{6A21D0E9-69D9-5005-CDD0-AB563FF2EA41}"/>
          </ac:spMkLst>
        </pc:spChg>
        <pc:picChg chg="del mod">
          <ac:chgData name="Justine Lebrun" userId="56d863c9-a5f9-446e-8ec6-c8190f3b1838" providerId="ADAL" clId="{DD7BBB6F-1716-4F98-BD80-DAFCA7173FBF}" dt="2026-09-23T21:57:59.230" v="701" actId="478"/>
          <ac:picMkLst>
            <pc:docMk/>
            <pc:sldMk cId="680123143" sldId="801"/>
            <ac:picMk id="2" creationId="{C5C60CC5-688D-1BC8-1EEA-1A14881F0565}"/>
          </ac:picMkLst>
        </pc:picChg>
        <pc:picChg chg="add del mod">
          <ac:chgData name="Justine Lebrun" userId="56d863c9-a5f9-446e-8ec6-c8190f3b1838" providerId="ADAL" clId="{DD7BBB6F-1716-4F98-BD80-DAFCA7173FBF}" dt="2026-09-23T21:51:08.363" v="289" actId="478"/>
          <ac:picMkLst>
            <pc:docMk/>
            <pc:sldMk cId="680123143" sldId="801"/>
            <ac:picMk id="12" creationId="{EEF9B180-9E23-4BD0-C4AE-F6E08148514C}"/>
          </ac:picMkLst>
        </pc:picChg>
        <pc:picChg chg="add mod">
          <ac:chgData name="Justine Lebrun" userId="56d863c9-a5f9-446e-8ec6-c8190f3b1838" providerId="ADAL" clId="{DD7BBB6F-1716-4F98-BD80-DAFCA7173FBF}" dt="2026-09-23T21:59:32.185" v="720" actId="14100"/>
          <ac:picMkLst>
            <pc:docMk/>
            <pc:sldMk cId="680123143" sldId="801"/>
            <ac:picMk id="15" creationId="{FBA7A080-026C-A828-D8AD-DC763F6509CD}"/>
          </ac:picMkLst>
        </pc:picChg>
      </pc:sldChg>
      <pc:sldChg chg="delSp modSp add mod ord">
        <pc:chgData name="Justine Lebrun" userId="56d863c9-a5f9-446e-8ec6-c8190f3b1838" providerId="ADAL" clId="{DD7BBB6F-1716-4F98-BD80-DAFCA7173FBF}" dt="2026-09-23T22:10:29.888" v="887" actId="113"/>
        <pc:sldMkLst>
          <pc:docMk/>
          <pc:sldMk cId="1519229864" sldId="802"/>
        </pc:sldMkLst>
        <pc:spChg chg="mod">
          <ac:chgData name="Justine Lebrun" userId="56d863c9-a5f9-446e-8ec6-c8190f3b1838" providerId="ADAL" clId="{DD7BBB6F-1716-4F98-BD80-DAFCA7173FBF}" dt="2026-09-23T22:10:29.888" v="887" actId="113"/>
          <ac:spMkLst>
            <pc:docMk/>
            <pc:sldMk cId="1519229864" sldId="802"/>
            <ac:spMk id="9" creationId="{E09CFDDF-769B-E519-3E58-D4AAF67A6773}"/>
          </ac:spMkLst>
        </pc:spChg>
        <pc:spChg chg="del">
          <ac:chgData name="Justine Lebrun" userId="56d863c9-a5f9-446e-8ec6-c8190f3b1838" providerId="ADAL" clId="{DD7BBB6F-1716-4F98-BD80-DAFCA7173FBF}" dt="2026-09-23T22:10:10.096" v="881" actId="478"/>
          <ac:spMkLst>
            <pc:docMk/>
            <pc:sldMk cId="1519229864" sldId="802"/>
            <ac:spMk id="20" creationId="{D253DD3B-0B1E-8055-F51A-590A3C059CAA}"/>
          </ac:spMkLst>
        </pc:spChg>
        <pc:spChg chg="del">
          <ac:chgData name="Justine Lebrun" userId="56d863c9-a5f9-446e-8ec6-c8190f3b1838" providerId="ADAL" clId="{DD7BBB6F-1716-4F98-BD80-DAFCA7173FBF}" dt="2026-09-23T22:10:07.774" v="880" actId="478"/>
          <ac:spMkLst>
            <pc:docMk/>
            <pc:sldMk cId="1519229864" sldId="802"/>
            <ac:spMk id="24" creationId="{4DE89375-0114-6687-85E8-252BBA79B710}"/>
          </ac:spMkLst>
        </pc:spChg>
        <pc:spChg chg="del">
          <ac:chgData name="Justine Lebrun" userId="56d863c9-a5f9-446e-8ec6-c8190f3b1838" providerId="ADAL" clId="{DD7BBB6F-1716-4F98-BD80-DAFCA7173FBF}" dt="2026-09-23T22:10:07.774" v="880" actId="478"/>
          <ac:spMkLst>
            <pc:docMk/>
            <pc:sldMk cId="1519229864" sldId="802"/>
            <ac:spMk id="31" creationId="{5775638D-F4F4-B426-E721-30B0C8AC56FC}"/>
          </ac:spMkLst>
        </pc:spChg>
        <pc:spChg chg="del">
          <ac:chgData name="Justine Lebrun" userId="56d863c9-a5f9-446e-8ec6-c8190f3b1838" providerId="ADAL" clId="{DD7BBB6F-1716-4F98-BD80-DAFCA7173FBF}" dt="2026-09-23T22:10:14.563" v="882" actId="478"/>
          <ac:spMkLst>
            <pc:docMk/>
            <pc:sldMk cId="1519229864" sldId="802"/>
            <ac:spMk id="33" creationId="{0544600C-3436-E33F-0C06-FAD67D8C21CE}"/>
          </ac:spMkLst>
        </pc:spChg>
        <pc:spChg chg="del">
          <ac:chgData name="Justine Lebrun" userId="56d863c9-a5f9-446e-8ec6-c8190f3b1838" providerId="ADAL" clId="{DD7BBB6F-1716-4F98-BD80-DAFCA7173FBF}" dt="2026-09-23T22:10:07.774" v="880" actId="478"/>
          <ac:spMkLst>
            <pc:docMk/>
            <pc:sldMk cId="1519229864" sldId="802"/>
            <ac:spMk id="35" creationId="{9A8319E5-0C30-98F0-FD01-9D63F2B0ABA0}"/>
          </ac:spMkLst>
        </pc:spChg>
        <pc:spChg chg="del">
          <ac:chgData name="Justine Lebrun" userId="56d863c9-a5f9-446e-8ec6-c8190f3b1838" providerId="ADAL" clId="{DD7BBB6F-1716-4F98-BD80-DAFCA7173FBF}" dt="2026-09-23T22:10:07.774" v="880" actId="478"/>
          <ac:spMkLst>
            <pc:docMk/>
            <pc:sldMk cId="1519229864" sldId="802"/>
            <ac:spMk id="37" creationId="{4FE5082A-FAB6-7BEE-6832-A47EEF40D037}"/>
          </ac:spMkLst>
        </pc:spChg>
        <pc:spChg chg="del">
          <ac:chgData name="Justine Lebrun" userId="56d863c9-a5f9-446e-8ec6-c8190f3b1838" providerId="ADAL" clId="{DD7BBB6F-1716-4F98-BD80-DAFCA7173FBF}" dt="2026-09-23T22:10:07.774" v="880" actId="478"/>
          <ac:spMkLst>
            <pc:docMk/>
            <pc:sldMk cId="1519229864" sldId="802"/>
            <ac:spMk id="39" creationId="{2405F21A-86C3-EE0F-D6DF-6A4F4E2AE520}"/>
          </ac:spMkLst>
        </pc:spChg>
        <pc:spChg chg="del">
          <ac:chgData name="Justine Lebrun" userId="56d863c9-a5f9-446e-8ec6-c8190f3b1838" providerId="ADAL" clId="{DD7BBB6F-1716-4F98-BD80-DAFCA7173FBF}" dt="2026-09-23T22:10:07.774" v="880" actId="478"/>
          <ac:spMkLst>
            <pc:docMk/>
            <pc:sldMk cId="1519229864" sldId="802"/>
            <ac:spMk id="41" creationId="{BD31DEBE-6E07-4724-5C2C-B24D0DF834FF}"/>
          </ac:spMkLst>
        </pc:spChg>
        <pc:spChg chg="del">
          <ac:chgData name="Justine Lebrun" userId="56d863c9-a5f9-446e-8ec6-c8190f3b1838" providerId="ADAL" clId="{DD7BBB6F-1716-4F98-BD80-DAFCA7173FBF}" dt="2026-09-23T22:10:07.774" v="880" actId="478"/>
          <ac:spMkLst>
            <pc:docMk/>
            <pc:sldMk cId="1519229864" sldId="802"/>
            <ac:spMk id="43" creationId="{FBC4BD8E-B505-EAA5-A42C-BF352BB35C6D}"/>
          </ac:spMkLst>
        </pc:spChg>
        <pc:spChg chg="del">
          <ac:chgData name="Justine Lebrun" userId="56d863c9-a5f9-446e-8ec6-c8190f3b1838" providerId="ADAL" clId="{DD7BBB6F-1716-4F98-BD80-DAFCA7173FBF}" dt="2026-09-23T22:10:07.774" v="880" actId="478"/>
          <ac:spMkLst>
            <pc:docMk/>
            <pc:sldMk cId="1519229864" sldId="802"/>
            <ac:spMk id="47" creationId="{E41F2BEE-4EF3-9773-52E5-C71AE5A527CC}"/>
          </ac:spMkLst>
        </pc:spChg>
        <pc:spChg chg="del">
          <ac:chgData name="Justine Lebrun" userId="56d863c9-a5f9-446e-8ec6-c8190f3b1838" providerId="ADAL" clId="{DD7BBB6F-1716-4F98-BD80-DAFCA7173FBF}" dt="2026-09-23T22:10:07.774" v="880" actId="478"/>
          <ac:spMkLst>
            <pc:docMk/>
            <pc:sldMk cId="1519229864" sldId="802"/>
            <ac:spMk id="49" creationId="{271C3698-3EAA-C109-798A-ED26BC0DE81A}"/>
          </ac:spMkLst>
        </pc:spChg>
        <pc:spChg chg="del">
          <ac:chgData name="Justine Lebrun" userId="56d863c9-a5f9-446e-8ec6-c8190f3b1838" providerId="ADAL" clId="{DD7BBB6F-1716-4F98-BD80-DAFCA7173FBF}" dt="2026-09-23T22:10:07.774" v="880" actId="478"/>
          <ac:spMkLst>
            <pc:docMk/>
            <pc:sldMk cId="1519229864" sldId="802"/>
            <ac:spMk id="53" creationId="{B3CA1211-A360-7DC6-3BBD-AE524A96396B}"/>
          </ac:spMkLst>
        </pc:spChg>
        <pc:spChg chg="del">
          <ac:chgData name="Justine Lebrun" userId="56d863c9-a5f9-446e-8ec6-c8190f3b1838" providerId="ADAL" clId="{DD7BBB6F-1716-4F98-BD80-DAFCA7173FBF}" dt="2026-09-23T22:10:16.834" v="883" actId="478"/>
          <ac:spMkLst>
            <pc:docMk/>
            <pc:sldMk cId="1519229864" sldId="802"/>
            <ac:spMk id="55" creationId="{8BF49AA1-F04F-C7E1-1D4A-18245537DD83}"/>
          </ac:spMkLst>
        </pc:spChg>
      </pc:sldChg>
      <pc:sldChg chg="addSp delSp modSp add del mod">
        <pc:chgData name="Justine Lebrun" userId="56d863c9-a5f9-446e-8ec6-c8190f3b1838" providerId="ADAL" clId="{DD7BBB6F-1716-4F98-BD80-DAFCA7173FBF}" dt="2026-09-23T22:11:15.198" v="892" actId="47"/>
        <pc:sldMkLst>
          <pc:docMk/>
          <pc:sldMk cId="2363741027" sldId="803"/>
        </pc:sldMkLst>
        <pc:spChg chg="add mod">
          <ac:chgData name="Justine Lebrun" userId="56d863c9-a5f9-446e-8ec6-c8190f3b1838" providerId="ADAL" clId="{DD7BBB6F-1716-4F98-BD80-DAFCA7173FBF}" dt="2026-09-23T22:11:11.368" v="891" actId="1076"/>
          <ac:spMkLst>
            <pc:docMk/>
            <pc:sldMk cId="2363741027" sldId="803"/>
            <ac:spMk id="8" creationId="{21EF1668-4471-64F7-1F87-05D4AB1BC187}"/>
          </ac:spMkLst>
        </pc:spChg>
        <pc:spChg chg="del">
          <ac:chgData name="Justine Lebrun" userId="56d863c9-a5f9-446e-8ec6-c8190f3b1838" providerId="ADAL" clId="{DD7BBB6F-1716-4F98-BD80-DAFCA7173FBF}" dt="2026-09-23T22:11:05.514" v="889" actId="478"/>
          <ac:spMkLst>
            <pc:docMk/>
            <pc:sldMk cId="2363741027" sldId="803"/>
            <ac:spMk id="12" creationId="{D05AC36F-C5BC-2D29-51D3-366958EDE07B}"/>
          </ac:spMkLst>
        </pc:spChg>
      </pc:sldChg>
    </pc:docChg>
  </pc:docChgLst>
  <pc:docChgLst>
    <pc:chgData name="Thomas Antoine" userId="S::t.antoine@uclouvain.be::79ded392-54e2-449a-9e9f-518eb646467e" providerId="AD" clId="Web-{DA1A451B-C916-526A-6A72-5145F6FB13B8}"/>
    <pc:docChg chg="addSld modSld">
      <pc:chgData name="Thomas Antoine" userId="S::t.antoine@uclouvain.be::79ded392-54e2-449a-9e9f-518eb646467e" providerId="AD" clId="Web-{DA1A451B-C916-526A-6A72-5145F6FB13B8}" dt="2026-09-23T22:27:43.426" v="297" actId="1076"/>
      <pc:docMkLst>
        <pc:docMk/>
      </pc:docMkLst>
      <pc:sldChg chg="modSp">
        <pc:chgData name="Thomas Antoine" userId="S::t.antoine@uclouvain.be::79ded392-54e2-449a-9e9f-518eb646467e" providerId="AD" clId="Web-{DA1A451B-C916-526A-6A72-5145F6FB13B8}" dt="2026-09-23T21:53:45.187" v="249" actId="20577"/>
        <pc:sldMkLst>
          <pc:docMk/>
          <pc:sldMk cId="4031441507" sldId="260"/>
        </pc:sldMkLst>
        <pc:spChg chg="mod">
          <ac:chgData name="Thomas Antoine" userId="S::t.antoine@uclouvain.be::79ded392-54e2-449a-9e9f-518eb646467e" providerId="AD" clId="Web-{DA1A451B-C916-526A-6A72-5145F6FB13B8}" dt="2026-09-23T21:53:45.187" v="249" actId="20577"/>
          <ac:spMkLst>
            <pc:docMk/>
            <pc:sldMk cId="4031441507" sldId="260"/>
            <ac:spMk id="6" creationId="{3176EB66-C953-CE03-7037-1F94307F52AA}"/>
          </ac:spMkLst>
        </pc:spChg>
        <pc:spChg chg="mod">
          <ac:chgData name="Thomas Antoine" userId="S::t.antoine@uclouvain.be::79ded392-54e2-449a-9e9f-518eb646467e" providerId="AD" clId="Web-{DA1A451B-C916-526A-6A72-5145F6FB13B8}" dt="2026-09-23T21:39:02.354" v="170" actId="20577"/>
          <ac:spMkLst>
            <pc:docMk/>
            <pc:sldMk cId="4031441507" sldId="260"/>
            <ac:spMk id="9" creationId="{32F6A36F-0F08-FBC6-865C-2F3B16609F4C}"/>
          </ac:spMkLst>
        </pc:spChg>
        <pc:spChg chg="mod">
          <ac:chgData name="Thomas Antoine" userId="S::t.antoine@uclouvain.be::79ded392-54e2-449a-9e9f-518eb646467e" providerId="AD" clId="Web-{DA1A451B-C916-526A-6A72-5145F6FB13B8}" dt="2026-09-23T21:46:00.293" v="218" actId="20577"/>
          <ac:spMkLst>
            <pc:docMk/>
            <pc:sldMk cId="4031441507" sldId="260"/>
            <ac:spMk id="28" creationId="{84818162-B176-ED71-7BA7-E7665E08DAC7}"/>
          </ac:spMkLst>
        </pc:spChg>
      </pc:sldChg>
      <pc:sldChg chg="addSp delSp modSp">
        <pc:chgData name="Thomas Antoine" userId="S::t.antoine@uclouvain.be::79ded392-54e2-449a-9e9f-518eb646467e" providerId="AD" clId="Web-{DA1A451B-C916-526A-6A72-5145F6FB13B8}" dt="2026-09-23T22:16:14.163" v="274"/>
        <pc:sldMkLst>
          <pc:docMk/>
          <pc:sldMk cId="360720881" sldId="261"/>
        </pc:sldMkLst>
        <pc:spChg chg="mod">
          <ac:chgData name="Thomas Antoine" userId="S::t.antoine@uclouvain.be::79ded392-54e2-449a-9e9f-518eb646467e" providerId="AD" clId="Web-{DA1A451B-C916-526A-6A72-5145F6FB13B8}" dt="2026-09-23T21:54:02.469" v="254" actId="20577"/>
          <ac:spMkLst>
            <pc:docMk/>
            <pc:sldMk cId="360720881" sldId="261"/>
            <ac:spMk id="6" creationId="{E6BB80C6-1B86-D22C-1E3C-C25FA6ACB7C0}"/>
          </ac:spMkLst>
        </pc:spChg>
        <pc:picChg chg="del">
          <ac:chgData name="Thomas Antoine" userId="S::t.antoine@uclouvain.be::79ded392-54e2-449a-9e9f-518eb646467e" providerId="AD" clId="Web-{DA1A451B-C916-526A-6A72-5145F6FB13B8}" dt="2026-09-23T22:15:26.490" v="266"/>
          <ac:picMkLst>
            <pc:docMk/>
            <pc:sldMk cId="360720881" sldId="261"/>
            <ac:picMk id="2" creationId="{B1DBF740-5DCB-013B-DC95-F3535C57B24C}"/>
          </ac:picMkLst>
        </pc:picChg>
        <pc:picChg chg="add mod">
          <ac:chgData name="Thomas Antoine" userId="S::t.antoine@uclouvain.be::79ded392-54e2-449a-9e9f-518eb646467e" providerId="AD" clId="Web-{DA1A451B-C916-526A-6A72-5145F6FB13B8}" dt="2026-09-23T22:15:56.397" v="272" actId="1076"/>
          <ac:picMkLst>
            <pc:docMk/>
            <pc:sldMk cId="360720881" sldId="261"/>
            <ac:picMk id="5" creationId="{281932F6-093A-4F45-EB02-38BBCA6B3FE5}"/>
          </ac:picMkLst>
        </pc:picChg>
        <pc:picChg chg="add del">
          <ac:chgData name="Thomas Antoine" userId="S::t.antoine@uclouvain.be::79ded392-54e2-449a-9e9f-518eb646467e" providerId="AD" clId="Web-{DA1A451B-C916-526A-6A72-5145F6FB13B8}" dt="2026-09-23T22:16:14.163" v="274"/>
          <ac:picMkLst>
            <pc:docMk/>
            <pc:sldMk cId="360720881" sldId="261"/>
            <ac:picMk id="10" creationId="{B55592ED-799F-6539-F4EE-FDD3A8A4EB59}"/>
          </ac:picMkLst>
        </pc:picChg>
      </pc:sldChg>
      <pc:sldChg chg="modSp">
        <pc:chgData name="Thomas Antoine" userId="S::t.antoine@uclouvain.be::79ded392-54e2-449a-9e9f-518eb646467e" providerId="AD" clId="Web-{DA1A451B-C916-526A-6A72-5145F6FB13B8}" dt="2026-09-23T21:54:05.625" v="255" actId="20577"/>
        <pc:sldMkLst>
          <pc:docMk/>
          <pc:sldMk cId="717133199" sldId="264"/>
        </pc:sldMkLst>
        <pc:spChg chg="mod">
          <ac:chgData name="Thomas Antoine" userId="S::t.antoine@uclouvain.be::79ded392-54e2-449a-9e9f-518eb646467e" providerId="AD" clId="Web-{DA1A451B-C916-526A-6A72-5145F6FB13B8}" dt="2026-09-23T21:21:20.933" v="165" actId="20577"/>
          <ac:spMkLst>
            <pc:docMk/>
            <pc:sldMk cId="717133199" sldId="264"/>
            <ac:spMk id="10" creationId="{B7F8181C-878A-B928-A3DF-02582413CDC3}"/>
          </ac:spMkLst>
        </pc:spChg>
        <pc:spChg chg="mod">
          <ac:chgData name="Thomas Antoine" userId="S::t.antoine@uclouvain.be::79ded392-54e2-449a-9e9f-518eb646467e" providerId="AD" clId="Web-{DA1A451B-C916-526A-6A72-5145F6FB13B8}" dt="2026-09-23T21:54:05.625" v="255" actId="20577"/>
          <ac:spMkLst>
            <pc:docMk/>
            <pc:sldMk cId="717133199" sldId="264"/>
            <ac:spMk id="13" creationId="{D82F7224-7D77-CE55-1E3D-2C3BE2E2ACE8}"/>
          </ac:spMkLst>
        </pc:spChg>
      </pc:sldChg>
      <pc:sldChg chg="modSp">
        <pc:chgData name="Thomas Antoine" userId="S::t.antoine@uclouvain.be::79ded392-54e2-449a-9e9f-518eb646467e" providerId="AD" clId="Web-{DA1A451B-C916-526A-6A72-5145F6FB13B8}" dt="2026-09-23T21:54:13.454" v="256" actId="20577"/>
        <pc:sldMkLst>
          <pc:docMk/>
          <pc:sldMk cId="2680976189" sldId="268"/>
        </pc:sldMkLst>
        <pc:spChg chg="mod">
          <ac:chgData name="Thomas Antoine" userId="S::t.antoine@uclouvain.be::79ded392-54e2-449a-9e9f-518eb646467e" providerId="AD" clId="Web-{DA1A451B-C916-526A-6A72-5145F6FB13B8}" dt="2026-09-23T21:54:13.454" v="256" actId="20577"/>
          <ac:spMkLst>
            <pc:docMk/>
            <pc:sldMk cId="2680976189" sldId="268"/>
            <ac:spMk id="13" creationId="{B315DC6E-C716-D4F7-E248-5DD293D9986E}"/>
          </ac:spMkLst>
        </pc:spChg>
      </pc:sldChg>
      <pc:sldChg chg="addSp delSp modSp">
        <pc:chgData name="Thomas Antoine" userId="S::t.antoine@uclouvain.be::79ded392-54e2-449a-9e9f-518eb646467e" providerId="AD" clId="Web-{DA1A451B-C916-526A-6A72-5145F6FB13B8}" dt="2026-09-23T21:54:31.923" v="258" actId="20577"/>
        <pc:sldMkLst>
          <pc:docMk/>
          <pc:sldMk cId="602128433" sldId="269"/>
        </pc:sldMkLst>
        <pc:spChg chg="mod">
          <ac:chgData name="Thomas Antoine" userId="S::t.antoine@uclouvain.be::79ded392-54e2-449a-9e9f-518eb646467e" providerId="AD" clId="Web-{DA1A451B-C916-526A-6A72-5145F6FB13B8}" dt="2026-09-23T21:54:31.923" v="258" actId="20577"/>
          <ac:spMkLst>
            <pc:docMk/>
            <pc:sldMk cId="602128433" sldId="269"/>
            <ac:spMk id="6" creationId="{073D5D4C-DE62-F382-8761-A946B548F2F1}"/>
          </ac:spMkLst>
        </pc:spChg>
        <pc:picChg chg="add mod">
          <ac:chgData name="Thomas Antoine" userId="S::t.antoine@uclouvain.be::79ded392-54e2-449a-9e9f-518eb646467e" providerId="AD" clId="Web-{DA1A451B-C916-526A-6A72-5145F6FB13B8}" dt="2026-09-23T21:02:46.887" v="5" actId="1076"/>
          <ac:picMkLst>
            <pc:docMk/>
            <pc:sldMk cId="602128433" sldId="269"/>
            <ac:picMk id="2" creationId="{423909C5-16AC-A592-A15B-2D1C2AF77876}"/>
          </ac:picMkLst>
        </pc:picChg>
        <pc:picChg chg="del">
          <ac:chgData name="Thomas Antoine" userId="S::t.antoine@uclouvain.be::79ded392-54e2-449a-9e9f-518eb646467e" providerId="AD" clId="Web-{DA1A451B-C916-526A-6A72-5145F6FB13B8}" dt="2026-09-23T21:02:24.042" v="0"/>
          <ac:picMkLst>
            <pc:docMk/>
            <pc:sldMk cId="602128433" sldId="269"/>
            <ac:picMk id="10" creationId="{B6732863-FDB9-9C4D-4A7C-A48A365533AD}"/>
          </ac:picMkLst>
        </pc:picChg>
      </pc:sldChg>
      <pc:sldChg chg="addSp modSp">
        <pc:chgData name="Thomas Antoine" userId="S::t.antoine@uclouvain.be::79ded392-54e2-449a-9e9f-518eb646467e" providerId="AD" clId="Web-{DA1A451B-C916-526A-6A72-5145F6FB13B8}" dt="2026-09-23T22:27:43.426" v="297" actId="1076"/>
        <pc:sldMkLst>
          <pc:docMk/>
          <pc:sldMk cId="3616491510" sldId="797"/>
        </pc:sldMkLst>
        <pc:picChg chg="add mod">
          <ac:chgData name="Thomas Antoine" userId="S::t.antoine@uclouvain.be::79ded392-54e2-449a-9e9f-518eb646467e" providerId="AD" clId="Web-{DA1A451B-C916-526A-6A72-5145F6FB13B8}" dt="2026-09-23T22:27:43.426" v="297" actId="1076"/>
          <ac:picMkLst>
            <pc:docMk/>
            <pc:sldMk cId="3616491510" sldId="797"/>
            <ac:picMk id="5" creationId="{47A01764-C018-229F-D853-9461148D370E}"/>
          </ac:picMkLst>
        </pc:picChg>
      </pc:sldChg>
      <pc:sldChg chg="addSp delSp modSp">
        <pc:chgData name="Thomas Antoine" userId="S::t.antoine@uclouvain.be::79ded392-54e2-449a-9e9f-518eb646467e" providerId="AD" clId="Web-{DA1A451B-C916-526A-6A72-5145F6FB13B8}" dt="2026-09-23T22:16:52.024" v="282"/>
        <pc:sldMkLst>
          <pc:docMk/>
          <pc:sldMk cId="2405309183" sldId="799"/>
        </pc:sldMkLst>
        <pc:spChg chg="mod">
          <ac:chgData name="Thomas Antoine" userId="S::t.antoine@uclouvain.be::79ded392-54e2-449a-9e9f-518eb646467e" providerId="AD" clId="Web-{DA1A451B-C916-526A-6A72-5145F6FB13B8}" dt="2026-09-23T21:53:57.625" v="253" actId="20577"/>
          <ac:spMkLst>
            <pc:docMk/>
            <pc:sldMk cId="2405309183" sldId="799"/>
            <ac:spMk id="6" creationId="{04D3F872-96D4-BAC7-4D12-385E0A2D753C}"/>
          </ac:spMkLst>
        </pc:spChg>
        <pc:picChg chg="add mod">
          <ac:chgData name="Thomas Antoine" userId="S::t.antoine@uclouvain.be::79ded392-54e2-449a-9e9f-518eb646467e" providerId="AD" clId="Web-{DA1A451B-C916-526A-6A72-5145F6FB13B8}" dt="2026-09-23T22:16:47.243" v="281" actId="1076"/>
          <ac:picMkLst>
            <pc:docMk/>
            <pc:sldMk cId="2405309183" sldId="799"/>
            <ac:picMk id="2" creationId="{93A29B73-3DAB-BA18-C662-6981BC7D2645}"/>
          </ac:picMkLst>
        </pc:picChg>
        <pc:picChg chg="del">
          <ac:chgData name="Thomas Antoine" userId="S::t.antoine@uclouvain.be::79ded392-54e2-449a-9e9f-518eb646467e" providerId="AD" clId="Web-{DA1A451B-C916-526A-6A72-5145F6FB13B8}" dt="2026-09-23T22:14:50.848" v="259"/>
          <ac:picMkLst>
            <pc:docMk/>
            <pc:sldMk cId="2405309183" sldId="799"/>
            <ac:picMk id="3" creationId="{F5DDF822-4002-D0E4-EF93-5B75E431BBB5}"/>
          </ac:picMkLst>
        </pc:picChg>
        <pc:picChg chg="add del">
          <ac:chgData name="Thomas Antoine" userId="S::t.antoine@uclouvain.be::79ded392-54e2-449a-9e9f-518eb646467e" providerId="AD" clId="Web-{DA1A451B-C916-526A-6A72-5145F6FB13B8}" dt="2026-09-23T22:16:24.070" v="276"/>
          <ac:picMkLst>
            <pc:docMk/>
            <pc:sldMk cId="2405309183" sldId="799"/>
            <ac:picMk id="11" creationId="{170EC7B5-E46F-BD14-0150-E2D092D69CA1}"/>
          </ac:picMkLst>
        </pc:picChg>
        <pc:picChg chg="add del">
          <ac:chgData name="Thomas Antoine" userId="S::t.antoine@uclouvain.be::79ded392-54e2-449a-9e9f-518eb646467e" providerId="AD" clId="Web-{DA1A451B-C916-526A-6A72-5145F6FB13B8}" dt="2026-09-23T22:16:37.617" v="278"/>
          <ac:picMkLst>
            <pc:docMk/>
            <pc:sldMk cId="2405309183" sldId="799"/>
            <ac:picMk id="13" creationId="{D1C47B19-FD62-AB9A-DDB2-5ABF1B57D65C}"/>
          </ac:picMkLst>
        </pc:picChg>
        <pc:picChg chg="add del">
          <ac:chgData name="Thomas Antoine" userId="S::t.antoine@uclouvain.be::79ded392-54e2-449a-9e9f-518eb646467e" providerId="AD" clId="Web-{DA1A451B-C916-526A-6A72-5145F6FB13B8}" dt="2026-09-23T22:16:52.024" v="282"/>
          <ac:picMkLst>
            <pc:docMk/>
            <pc:sldMk cId="2405309183" sldId="799"/>
            <ac:picMk id="15" creationId="{B30C2736-4C94-B08E-7217-2DA6421FCAC3}"/>
          </ac:picMkLst>
        </pc:picChg>
      </pc:sldChg>
      <pc:sldChg chg="addSp delSp modSp add replId">
        <pc:chgData name="Thomas Antoine" userId="S::t.antoine@uclouvain.be::79ded392-54e2-449a-9e9f-518eb646467e" providerId="AD" clId="Web-{DA1A451B-C916-526A-6A72-5145F6FB13B8}" dt="2026-09-23T21:53:52.656" v="252" actId="20577"/>
        <pc:sldMkLst>
          <pc:docMk/>
          <pc:sldMk cId="1335561720" sldId="800"/>
        </pc:sldMkLst>
        <pc:spChg chg="add del">
          <ac:chgData name="Thomas Antoine" userId="S::t.antoine@uclouvain.be::79ded392-54e2-449a-9e9f-518eb646467e" providerId="AD" clId="Web-{DA1A451B-C916-526A-6A72-5145F6FB13B8}" dt="2026-09-23T21:40:04.544" v="189"/>
          <ac:spMkLst>
            <pc:docMk/>
            <pc:sldMk cId="1335561720" sldId="800"/>
            <ac:spMk id="2" creationId="{A2E637FB-40ED-34F2-B14B-E0DAA93FB027}"/>
          </ac:spMkLst>
        </pc:spChg>
        <pc:spChg chg="add del mod">
          <ac:chgData name="Thomas Antoine" userId="S::t.antoine@uclouvain.be::79ded392-54e2-449a-9e9f-518eb646467e" providerId="AD" clId="Web-{DA1A451B-C916-526A-6A72-5145F6FB13B8}" dt="2026-09-23T21:47:23.546" v="219"/>
          <ac:spMkLst>
            <pc:docMk/>
            <pc:sldMk cId="1335561720" sldId="800"/>
            <ac:spMk id="5" creationId="{16164A6D-F2C3-1DCE-B7E7-2329CA266DFE}"/>
          </ac:spMkLst>
        </pc:spChg>
        <pc:spChg chg="mod">
          <ac:chgData name="Thomas Antoine" userId="S::t.antoine@uclouvain.be::79ded392-54e2-449a-9e9f-518eb646467e" providerId="AD" clId="Web-{DA1A451B-C916-526A-6A72-5145F6FB13B8}" dt="2026-09-23T21:53:52.656" v="252" actId="20577"/>
          <ac:spMkLst>
            <pc:docMk/>
            <pc:sldMk cId="1335561720" sldId="800"/>
            <ac:spMk id="6" creationId="{1939E7FC-B6F5-62E8-5CD5-25CD82CFBACD}"/>
          </ac:spMkLst>
        </pc:spChg>
        <pc:spChg chg="mod">
          <ac:chgData name="Thomas Antoine" userId="S::t.antoine@uclouvain.be::79ded392-54e2-449a-9e9f-518eb646467e" providerId="AD" clId="Web-{DA1A451B-C916-526A-6A72-5145F6FB13B8}" dt="2026-09-23T21:39:59.700" v="187" actId="20577"/>
          <ac:spMkLst>
            <pc:docMk/>
            <pc:sldMk cId="1335561720" sldId="800"/>
            <ac:spMk id="9" creationId="{7B0585A9-7705-0626-E9D3-3C6B656FF4BC}"/>
          </ac:spMkLst>
        </pc:spChg>
        <pc:spChg chg="add mod">
          <ac:chgData name="Thomas Antoine" userId="S::t.antoine@uclouvain.be::79ded392-54e2-449a-9e9f-518eb646467e" providerId="AD" clId="Web-{DA1A451B-C916-526A-6A72-5145F6FB13B8}" dt="2026-09-23T21:48:06.485" v="248" actId="1076"/>
          <ac:spMkLst>
            <pc:docMk/>
            <pc:sldMk cId="1335561720" sldId="800"/>
            <ac:spMk id="12" creationId="{BC55626A-5AEA-2A56-3970-8727BE93D2CF}"/>
          </ac:spMkLst>
        </pc:spChg>
        <pc:cxnChg chg="add mod">
          <ac:chgData name="Thomas Antoine" userId="S::t.antoine@uclouvain.be::79ded392-54e2-449a-9e9f-518eb646467e" providerId="AD" clId="Web-{DA1A451B-C916-526A-6A72-5145F6FB13B8}" dt="2026-09-23T21:40:49.046" v="191"/>
          <ac:cxnSpMkLst>
            <pc:docMk/>
            <pc:sldMk cId="1335561720" sldId="800"/>
            <ac:cxnSpMk id="3" creationId="{3310DC03-0B53-AC13-B97D-03BE2D71590E}"/>
          </ac:cxnSpMkLst>
        </pc:cxnChg>
        <pc:cxnChg chg="add mod">
          <ac:chgData name="Thomas Antoine" userId="S::t.antoine@uclouvain.be::79ded392-54e2-449a-9e9f-518eb646467e" providerId="AD" clId="Web-{DA1A451B-C916-526A-6A72-5145F6FB13B8}" dt="2026-09-23T21:42:52.441" v="195" actId="14100"/>
          <ac:cxnSpMkLst>
            <pc:docMk/>
            <pc:sldMk cId="1335561720" sldId="800"/>
            <ac:cxnSpMk id="4" creationId="{D9567110-AA80-5E2D-D597-78AFD593B9B5}"/>
          </ac:cxnSpMkLst>
        </pc:cxnChg>
      </pc:sldChg>
    </pc:docChg>
  </pc:docChgLst>
  <pc:docChgLst>
    <pc:chgData name="Robin Dethienne" userId="S::robin.dethienne@uclouvain.be::8808a67d-e978-4697-8609-e2634f48beed" providerId="AD" clId="Web-{155FC301-1ADA-9C3E-7959-757AFD57A25D}"/>
    <pc:docChg chg="modSld">
      <pc:chgData name="Robin Dethienne" userId="S::robin.dethienne@uclouvain.be::8808a67d-e978-4697-8609-e2634f48beed" providerId="AD" clId="Web-{155FC301-1ADA-9C3E-7959-757AFD57A25D}" dt="2026-09-23T22:30:11.769" v="0"/>
      <pc:docMkLst>
        <pc:docMk/>
      </pc:docMkLst>
      <pc:sldChg chg="addSp">
        <pc:chgData name="Robin Dethienne" userId="S::robin.dethienne@uclouvain.be::8808a67d-e978-4697-8609-e2634f48beed" providerId="AD" clId="Web-{155FC301-1ADA-9C3E-7959-757AFD57A25D}" dt="2026-09-23T22:30:11.769" v="0"/>
        <pc:sldMkLst>
          <pc:docMk/>
          <pc:sldMk cId="729776083" sldId="294"/>
        </pc:sldMkLst>
        <pc:picChg chg="add">
          <ac:chgData name="Robin Dethienne" userId="S::robin.dethienne@uclouvain.be::8808a67d-e978-4697-8609-e2634f48beed" providerId="AD" clId="Web-{155FC301-1ADA-9C3E-7959-757AFD57A25D}" dt="2026-09-23T22:30:11.769" v="0"/>
          <ac:picMkLst>
            <pc:docMk/>
            <pc:sldMk cId="729776083" sldId="294"/>
            <ac:picMk id="8" creationId="{F7C4D1DC-9A82-0D49-9C98-8823CE88F2F0}"/>
          </ac:picMkLst>
        </pc:picChg>
      </pc:sldChg>
    </pc:docChg>
  </pc:docChgLst>
  <pc:docChgLst>
    <pc:chgData name="Robin Dethienne" userId="8808a67d-e978-4697-8609-e2634f48beed" providerId="ADAL" clId="{0F112BCE-D417-4412-8E06-4285AC700430}"/>
    <pc:docChg chg="undo custSel addSld delSld modSld">
      <pc:chgData name="Robin Dethienne" userId="8808a67d-e978-4697-8609-e2634f48beed" providerId="ADAL" clId="{0F112BCE-D417-4412-8E06-4285AC700430}" dt="2026-09-23T22:12:44.394" v="933" actId="478"/>
      <pc:docMkLst>
        <pc:docMk/>
      </pc:docMkLst>
      <pc:sldChg chg="addSp delSp modSp mod">
        <pc:chgData name="Robin Dethienne" userId="8808a67d-e978-4697-8609-e2634f48beed" providerId="ADAL" clId="{0F112BCE-D417-4412-8E06-4285AC700430}" dt="2026-09-23T22:12:37.487" v="931" actId="478"/>
        <pc:sldMkLst>
          <pc:docMk/>
          <pc:sldMk cId="4031441507" sldId="260"/>
        </pc:sldMkLst>
        <pc:spChg chg="add del mod">
          <ac:chgData name="Robin Dethienne" userId="8808a67d-e978-4697-8609-e2634f48beed" providerId="ADAL" clId="{0F112BCE-D417-4412-8E06-4285AC700430}" dt="2026-09-23T21:37:05.054" v="188" actId="478"/>
          <ac:spMkLst>
            <pc:docMk/>
            <pc:sldMk cId="4031441507" sldId="260"/>
            <ac:spMk id="3" creationId="{81C0586C-9BDB-53C6-B631-1EB36B82FD3F}"/>
          </ac:spMkLst>
        </pc:spChg>
        <pc:spChg chg="add mod">
          <ac:chgData name="Robin Dethienne" userId="8808a67d-e978-4697-8609-e2634f48beed" providerId="ADAL" clId="{0F112BCE-D417-4412-8E06-4285AC700430}" dt="2026-09-23T21:39:15.620" v="192" actId="27636"/>
          <ac:spMkLst>
            <pc:docMk/>
            <pc:sldMk cId="4031441507" sldId="260"/>
            <ac:spMk id="5" creationId="{29A92637-6D19-BB11-5529-96FA10916FEA}"/>
          </ac:spMkLst>
        </pc:spChg>
        <pc:spChg chg="del mod">
          <ac:chgData name="Robin Dethienne" userId="8808a67d-e978-4697-8609-e2634f48beed" providerId="ADAL" clId="{0F112BCE-D417-4412-8E06-4285AC700430}" dt="2026-09-23T21:39:20.788" v="195" actId="478"/>
          <ac:spMkLst>
            <pc:docMk/>
            <pc:sldMk cId="4031441507" sldId="260"/>
            <ac:spMk id="9" creationId="{32F6A36F-0F08-FBC6-865C-2F3B16609F4C}"/>
          </ac:spMkLst>
        </pc:spChg>
        <pc:spChg chg="mod">
          <ac:chgData name="Robin Dethienne" userId="8808a67d-e978-4697-8609-e2634f48beed" providerId="ADAL" clId="{0F112BCE-D417-4412-8E06-4285AC700430}" dt="2026-09-23T21:40:47.663" v="307" actId="164"/>
          <ac:spMkLst>
            <pc:docMk/>
            <pc:sldMk cId="4031441507" sldId="260"/>
            <ac:spMk id="16" creationId="{E90DA6B4-1ADE-C1D3-360A-018D428854CA}"/>
          </ac:spMkLst>
        </pc:spChg>
        <pc:spChg chg="del">
          <ac:chgData name="Robin Dethienne" userId="8808a67d-e978-4697-8609-e2634f48beed" providerId="ADAL" clId="{0F112BCE-D417-4412-8E06-4285AC700430}" dt="2026-09-23T21:40:27.709" v="287" actId="478"/>
          <ac:spMkLst>
            <pc:docMk/>
            <pc:sldMk cId="4031441507" sldId="260"/>
            <ac:spMk id="18" creationId="{FC3E42A6-AC84-98C3-7456-24A7899EBB75}"/>
          </ac:spMkLst>
        </pc:spChg>
        <pc:spChg chg="add mod">
          <ac:chgData name="Robin Dethienne" userId="8808a67d-e978-4697-8609-e2634f48beed" providerId="ADAL" clId="{0F112BCE-D417-4412-8E06-4285AC700430}" dt="2026-09-23T22:01:50.274" v="806" actId="1076"/>
          <ac:spMkLst>
            <pc:docMk/>
            <pc:sldMk cId="4031441507" sldId="260"/>
            <ac:spMk id="20" creationId="{50DDD24A-533B-8D6D-19C8-BABC39BC6865}"/>
          </ac:spMkLst>
        </pc:spChg>
        <pc:spChg chg="add mod">
          <ac:chgData name="Robin Dethienne" userId="8808a67d-e978-4697-8609-e2634f48beed" providerId="ADAL" clId="{0F112BCE-D417-4412-8E06-4285AC700430}" dt="2026-09-23T22:01:50.274" v="806" actId="1076"/>
          <ac:spMkLst>
            <pc:docMk/>
            <pc:sldMk cId="4031441507" sldId="260"/>
            <ac:spMk id="22" creationId="{CADAB0C7-816A-BD7F-C33E-E2EB8E3CA8F1}"/>
          </ac:spMkLst>
        </pc:spChg>
        <pc:spChg chg="mod">
          <ac:chgData name="Robin Dethienne" userId="8808a67d-e978-4697-8609-e2634f48beed" providerId="ADAL" clId="{0F112BCE-D417-4412-8E06-4285AC700430}" dt="2026-09-23T22:01:50.274" v="806" actId="1076"/>
          <ac:spMkLst>
            <pc:docMk/>
            <pc:sldMk cId="4031441507" sldId="260"/>
            <ac:spMk id="24" creationId="{8A771003-C351-C8F3-2AC2-86D4594172FE}"/>
          </ac:spMkLst>
        </pc:spChg>
        <pc:spChg chg="add del mod">
          <ac:chgData name="Robin Dethienne" userId="8808a67d-e978-4697-8609-e2634f48beed" providerId="ADAL" clId="{0F112BCE-D417-4412-8E06-4285AC700430}" dt="2026-09-23T21:40:25.601" v="286" actId="478"/>
          <ac:spMkLst>
            <pc:docMk/>
            <pc:sldMk cId="4031441507" sldId="260"/>
            <ac:spMk id="26" creationId="{B432392F-E69B-5981-F119-480B9A222E9C}"/>
          </ac:spMkLst>
        </pc:spChg>
        <pc:spChg chg="add mod">
          <ac:chgData name="Robin Dethienne" userId="8808a67d-e978-4697-8609-e2634f48beed" providerId="ADAL" clId="{0F112BCE-D417-4412-8E06-4285AC700430}" dt="2026-09-23T22:01:50.274" v="806" actId="1076"/>
          <ac:spMkLst>
            <pc:docMk/>
            <pc:sldMk cId="4031441507" sldId="260"/>
            <ac:spMk id="28" creationId="{84818162-B176-ED71-7BA7-E7665E08DAC7}"/>
          </ac:spMkLst>
        </pc:spChg>
        <pc:spChg chg="del">
          <ac:chgData name="Robin Dethienne" userId="8808a67d-e978-4697-8609-e2634f48beed" providerId="ADAL" clId="{0F112BCE-D417-4412-8E06-4285AC700430}" dt="2026-09-23T21:40:25.601" v="286" actId="478"/>
          <ac:spMkLst>
            <pc:docMk/>
            <pc:sldMk cId="4031441507" sldId="260"/>
            <ac:spMk id="30" creationId="{B86CFFD7-4821-105D-1002-6CA297440029}"/>
          </ac:spMkLst>
        </pc:spChg>
        <pc:spChg chg="mod">
          <ac:chgData name="Robin Dethienne" userId="8808a67d-e978-4697-8609-e2634f48beed" providerId="ADAL" clId="{0F112BCE-D417-4412-8E06-4285AC700430}" dt="2026-09-23T22:01:50.274" v="806" actId="1076"/>
          <ac:spMkLst>
            <pc:docMk/>
            <pc:sldMk cId="4031441507" sldId="260"/>
            <ac:spMk id="32" creationId="{F9921C38-FEB8-EC5D-200E-DF47EDBD8DE3}"/>
          </ac:spMkLst>
        </pc:spChg>
        <pc:spChg chg="add del mod">
          <ac:chgData name="Robin Dethienne" userId="8808a67d-e978-4697-8609-e2634f48beed" providerId="ADAL" clId="{0F112BCE-D417-4412-8E06-4285AC700430}" dt="2026-09-23T21:40:27.709" v="287" actId="478"/>
          <ac:spMkLst>
            <pc:docMk/>
            <pc:sldMk cId="4031441507" sldId="260"/>
            <ac:spMk id="34" creationId="{402F053B-996B-4B7B-A4B2-0A3FEF0420AA}"/>
          </ac:spMkLst>
        </pc:spChg>
        <pc:spChg chg="add del mod">
          <ac:chgData name="Robin Dethienne" userId="8808a67d-e978-4697-8609-e2634f48beed" providerId="ADAL" clId="{0F112BCE-D417-4412-8E06-4285AC700430}" dt="2026-09-23T21:42:35.595" v="330" actId="478"/>
          <ac:spMkLst>
            <pc:docMk/>
            <pc:sldMk cId="4031441507" sldId="260"/>
            <ac:spMk id="36" creationId="{B7C449C8-A887-DD67-507B-630F959FB29D}"/>
          </ac:spMkLst>
        </pc:spChg>
        <pc:spChg chg="add del mod">
          <ac:chgData name="Robin Dethienne" userId="8808a67d-e978-4697-8609-e2634f48beed" providerId="ADAL" clId="{0F112BCE-D417-4412-8E06-4285AC700430}" dt="2026-09-23T21:42:35.595" v="330" actId="478"/>
          <ac:spMkLst>
            <pc:docMk/>
            <pc:sldMk cId="4031441507" sldId="260"/>
            <ac:spMk id="38" creationId="{9565642B-F327-A90A-1324-EA80A04341D0}"/>
          </ac:spMkLst>
        </pc:spChg>
        <pc:spChg chg="del">
          <ac:chgData name="Robin Dethienne" userId="8808a67d-e978-4697-8609-e2634f48beed" providerId="ADAL" clId="{0F112BCE-D417-4412-8E06-4285AC700430}" dt="2026-09-23T21:42:35.595" v="330" actId="478"/>
          <ac:spMkLst>
            <pc:docMk/>
            <pc:sldMk cId="4031441507" sldId="260"/>
            <ac:spMk id="40" creationId="{886F9416-7BC8-79F3-7D39-5A8D557082A3}"/>
          </ac:spMkLst>
        </pc:spChg>
        <pc:spChg chg="add del mod">
          <ac:chgData name="Robin Dethienne" userId="8808a67d-e978-4697-8609-e2634f48beed" providerId="ADAL" clId="{0F112BCE-D417-4412-8E06-4285AC700430}" dt="2026-09-23T21:42:35.595" v="330" actId="478"/>
          <ac:spMkLst>
            <pc:docMk/>
            <pc:sldMk cId="4031441507" sldId="260"/>
            <ac:spMk id="42" creationId="{EAAE9C75-6537-F4A8-D0B0-EB1730FFF295}"/>
          </ac:spMkLst>
        </pc:spChg>
        <pc:spChg chg="add del mod">
          <ac:chgData name="Robin Dethienne" userId="8808a67d-e978-4697-8609-e2634f48beed" providerId="ADAL" clId="{0F112BCE-D417-4412-8E06-4285AC700430}" dt="2026-09-23T21:42:35.595" v="330" actId="478"/>
          <ac:spMkLst>
            <pc:docMk/>
            <pc:sldMk cId="4031441507" sldId="260"/>
            <ac:spMk id="44" creationId="{11D7D612-1DDD-92B5-4B80-7B9E1686196E}"/>
          </ac:spMkLst>
        </pc:spChg>
        <pc:spChg chg="add mod">
          <ac:chgData name="Robin Dethienne" userId="8808a67d-e978-4697-8609-e2634f48beed" providerId="ADAL" clId="{0F112BCE-D417-4412-8E06-4285AC700430}" dt="2026-09-23T22:01:50.274" v="806" actId="1076"/>
          <ac:spMkLst>
            <pc:docMk/>
            <pc:sldMk cId="4031441507" sldId="260"/>
            <ac:spMk id="46" creationId="{C7A4AC5E-7C86-5F65-8BE6-392648E86734}"/>
          </ac:spMkLst>
        </pc:spChg>
        <pc:spChg chg="add del mod">
          <ac:chgData name="Robin Dethienne" userId="8808a67d-e978-4697-8609-e2634f48beed" providerId="ADAL" clId="{0F112BCE-D417-4412-8E06-4285AC700430}" dt="2026-09-23T21:44:01.484" v="331" actId="478"/>
          <ac:spMkLst>
            <pc:docMk/>
            <pc:sldMk cId="4031441507" sldId="260"/>
            <ac:spMk id="50" creationId="{CCFC7D27-E1F7-148C-824E-49CBB121167D}"/>
          </ac:spMkLst>
        </pc:spChg>
        <pc:spChg chg="add mod">
          <ac:chgData name="Robin Dethienne" userId="8808a67d-e978-4697-8609-e2634f48beed" providerId="ADAL" clId="{0F112BCE-D417-4412-8E06-4285AC700430}" dt="2026-09-23T21:40:47.663" v="307" actId="164"/>
          <ac:spMkLst>
            <pc:docMk/>
            <pc:sldMk cId="4031441507" sldId="260"/>
            <ac:spMk id="52" creationId="{553903AD-552C-967D-3D6A-F7B01BFE6093}"/>
          </ac:spMkLst>
        </pc:spChg>
        <pc:spChg chg="add mod">
          <ac:chgData name="Robin Dethienne" userId="8808a67d-e978-4697-8609-e2634f48beed" providerId="ADAL" clId="{0F112BCE-D417-4412-8E06-4285AC700430}" dt="2026-09-23T22:01:50.274" v="806" actId="1076"/>
          <ac:spMkLst>
            <pc:docMk/>
            <pc:sldMk cId="4031441507" sldId="260"/>
            <ac:spMk id="55" creationId="{8546BD37-5C13-E7FB-713D-D2B4F5781C76}"/>
          </ac:spMkLst>
        </pc:spChg>
        <pc:spChg chg="add mod">
          <ac:chgData name="Robin Dethienne" userId="8808a67d-e978-4697-8609-e2634f48beed" providerId="ADAL" clId="{0F112BCE-D417-4412-8E06-4285AC700430}" dt="2026-09-23T22:01:50.274" v="806" actId="1076"/>
          <ac:spMkLst>
            <pc:docMk/>
            <pc:sldMk cId="4031441507" sldId="260"/>
            <ac:spMk id="58" creationId="{BE34E2B1-5D1D-60E5-3788-B63909353CF0}"/>
          </ac:spMkLst>
        </pc:spChg>
        <pc:spChg chg="add mod">
          <ac:chgData name="Robin Dethienne" userId="8808a67d-e978-4697-8609-e2634f48beed" providerId="ADAL" clId="{0F112BCE-D417-4412-8E06-4285AC700430}" dt="2026-09-23T22:06:31.910" v="893" actId="20577"/>
          <ac:spMkLst>
            <pc:docMk/>
            <pc:sldMk cId="4031441507" sldId="260"/>
            <ac:spMk id="61" creationId="{21F5A9B0-2BDA-443F-EC02-53A37030238A}"/>
          </ac:spMkLst>
        </pc:spChg>
        <pc:spChg chg="add del mod">
          <ac:chgData name="Robin Dethienne" userId="8808a67d-e978-4697-8609-e2634f48beed" providerId="ADAL" clId="{0F112BCE-D417-4412-8E06-4285AC700430}" dt="2026-09-23T22:12:37.487" v="931" actId="478"/>
          <ac:spMkLst>
            <pc:docMk/>
            <pc:sldMk cId="4031441507" sldId="260"/>
            <ac:spMk id="63" creationId="{6BAD3F3D-773D-F78C-4FE9-33C32C05457A}"/>
          </ac:spMkLst>
        </pc:spChg>
        <pc:spChg chg="add del mod">
          <ac:chgData name="Robin Dethienne" userId="8808a67d-e978-4697-8609-e2634f48beed" providerId="ADAL" clId="{0F112BCE-D417-4412-8E06-4285AC700430}" dt="2026-09-23T22:06:54.668" v="899" actId="22"/>
          <ac:spMkLst>
            <pc:docMk/>
            <pc:sldMk cId="4031441507" sldId="260"/>
            <ac:spMk id="65" creationId="{1608EF41-0F32-6367-7D3B-2E8363C9F29C}"/>
          </ac:spMkLst>
        </pc:spChg>
        <pc:grpChg chg="add mod">
          <ac:chgData name="Robin Dethienne" userId="8808a67d-e978-4697-8609-e2634f48beed" providerId="ADAL" clId="{0F112BCE-D417-4412-8E06-4285AC700430}" dt="2026-09-23T21:48:42.454" v="491" actId="1036"/>
          <ac:grpSpMkLst>
            <pc:docMk/>
            <pc:sldMk cId="4031441507" sldId="260"/>
            <ac:grpSpMk id="53" creationId="{8B078B58-E8D8-42FF-B099-803170EB1E56}"/>
          </ac:grpSpMkLst>
        </pc:grpChg>
        <pc:picChg chg="mod">
          <ac:chgData name="Robin Dethienne" userId="8808a67d-e978-4697-8609-e2634f48beed" providerId="ADAL" clId="{0F112BCE-D417-4412-8E06-4285AC700430}" dt="2026-09-23T21:40:47.663" v="307" actId="164"/>
          <ac:picMkLst>
            <pc:docMk/>
            <pc:sldMk cId="4031441507" sldId="260"/>
            <ac:picMk id="12" creationId="{44212A76-D4FC-513C-0FD5-DD98C890EF8B}"/>
          </ac:picMkLst>
        </pc:picChg>
        <pc:picChg chg="mod">
          <ac:chgData name="Robin Dethienne" userId="8808a67d-e978-4697-8609-e2634f48beed" providerId="ADAL" clId="{0F112BCE-D417-4412-8E06-4285AC700430}" dt="2026-09-23T21:40:47.663" v="307" actId="164"/>
          <ac:picMkLst>
            <pc:docMk/>
            <pc:sldMk cId="4031441507" sldId="260"/>
            <ac:picMk id="14" creationId="{84234645-4CDA-C623-7AFB-CBC97DD3B843}"/>
          </ac:picMkLst>
        </pc:picChg>
        <pc:picChg chg="del">
          <ac:chgData name="Robin Dethienne" userId="8808a67d-e978-4697-8609-e2634f48beed" providerId="ADAL" clId="{0F112BCE-D417-4412-8E06-4285AC700430}" dt="2026-09-23T21:42:35.595" v="330" actId="478"/>
          <ac:picMkLst>
            <pc:docMk/>
            <pc:sldMk cId="4031441507" sldId="260"/>
            <ac:picMk id="48" creationId="{BE777580-DFCF-CC1B-6831-10F1859B7D08}"/>
          </ac:picMkLst>
        </pc:picChg>
        <pc:picChg chg="add mod">
          <ac:chgData name="Robin Dethienne" userId="8808a67d-e978-4697-8609-e2634f48beed" providerId="ADAL" clId="{0F112BCE-D417-4412-8E06-4285AC700430}" dt="2026-09-23T22:01:50.274" v="806" actId="1076"/>
          <ac:picMkLst>
            <pc:docMk/>
            <pc:sldMk cId="4031441507" sldId="260"/>
            <ac:picMk id="56" creationId="{A0CC16EF-1EEF-3459-C8DD-021C75C01851}"/>
          </ac:picMkLst>
        </pc:picChg>
        <pc:cxnChg chg="add mod">
          <ac:chgData name="Robin Dethienne" userId="8808a67d-e978-4697-8609-e2634f48beed" providerId="ADAL" clId="{0F112BCE-D417-4412-8E06-4285AC700430}" dt="2026-09-23T21:57:45.537" v="660" actId="208"/>
          <ac:cxnSpMkLst>
            <pc:docMk/>
            <pc:sldMk cId="4031441507" sldId="260"/>
            <ac:cxnSpMk id="60" creationId="{0B0719DC-FE4D-4A6B-D420-C4D4E8DBE40F}"/>
          </ac:cxnSpMkLst>
        </pc:cxnChg>
      </pc:sldChg>
      <pc:sldChg chg="addSp delSp modSp mod">
        <pc:chgData name="Robin Dethienne" userId="8808a67d-e978-4697-8609-e2634f48beed" providerId="ADAL" clId="{0F112BCE-D417-4412-8E06-4285AC700430}" dt="2026-09-23T22:12:44.394" v="933" actId="478"/>
        <pc:sldMkLst>
          <pc:docMk/>
          <pc:sldMk cId="360720881" sldId="261"/>
        </pc:sldMkLst>
        <pc:spChg chg="add del mod">
          <ac:chgData name="Robin Dethienne" userId="8808a67d-e978-4697-8609-e2634f48beed" providerId="ADAL" clId="{0F112BCE-D417-4412-8E06-4285AC700430}" dt="2026-09-23T22:04:52.479" v="818" actId="478"/>
          <ac:spMkLst>
            <pc:docMk/>
            <pc:sldMk cId="360720881" sldId="261"/>
            <ac:spMk id="3" creationId="{CB482941-2A2C-B60A-4176-97A834935EBA}"/>
          </ac:spMkLst>
        </pc:spChg>
        <pc:spChg chg="add mod">
          <ac:chgData name="Robin Dethienne" userId="8808a67d-e978-4697-8609-e2634f48beed" providerId="ADAL" clId="{0F112BCE-D417-4412-8E06-4285AC700430}" dt="2026-09-23T22:05:00.590" v="823"/>
          <ac:spMkLst>
            <pc:docMk/>
            <pc:sldMk cId="360720881" sldId="261"/>
            <ac:spMk id="4" creationId="{09E46EFD-8238-3AEF-AB44-64B297D05059}"/>
          </ac:spMkLst>
        </pc:spChg>
        <pc:spChg chg="add del mod">
          <ac:chgData name="Robin Dethienne" userId="8808a67d-e978-4697-8609-e2634f48beed" providerId="ADAL" clId="{0F112BCE-D417-4412-8E06-4285AC700430}" dt="2026-09-23T22:12:44.394" v="933" actId="478"/>
          <ac:spMkLst>
            <pc:docMk/>
            <pc:sldMk cId="360720881" sldId="261"/>
            <ac:spMk id="9" creationId="{EEFE2AD3-3454-2344-C22D-965E9C7F5AB8}"/>
          </ac:spMkLst>
        </pc:spChg>
        <pc:spChg chg="del mod">
          <ac:chgData name="Robin Dethienne" userId="8808a67d-e978-4697-8609-e2634f48beed" providerId="ADAL" clId="{0F112BCE-D417-4412-8E06-4285AC700430}" dt="2026-09-23T22:05:02.063" v="824" actId="478"/>
          <ac:spMkLst>
            <pc:docMk/>
            <pc:sldMk cId="360720881" sldId="261"/>
            <ac:spMk id="19" creationId="{C2B9CC66-AA90-A78A-2784-BEA6932B9C1A}"/>
          </ac:spMkLst>
        </pc:spChg>
        <pc:picChg chg="mod ord">
          <ac:chgData name="Robin Dethienne" userId="8808a67d-e978-4697-8609-e2634f48beed" providerId="ADAL" clId="{0F112BCE-D417-4412-8E06-4285AC700430}" dt="2026-09-23T22:08:14.748" v="928"/>
          <ac:picMkLst>
            <pc:docMk/>
            <pc:sldMk cId="360720881" sldId="261"/>
            <ac:picMk id="2" creationId="{B1DBF740-5DCB-013B-DC95-F3535C57B24C}"/>
          </ac:picMkLst>
        </pc:picChg>
        <pc:picChg chg="add del ord">
          <ac:chgData name="Robin Dethienne" userId="8808a67d-e978-4697-8609-e2634f48beed" providerId="ADAL" clId="{0F112BCE-D417-4412-8E06-4285AC700430}" dt="2026-09-23T22:05:45.602" v="887" actId="478"/>
          <ac:picMkLst>
            <pc:docMk/>
            <pc:sldMk cId="360720881" sldId="261"/>
            <ac:picMk id="7" creationId="{85F30039-7731-FEBA-0E5B-634E749CD45F}"/>
          </ac:picMkLst>
        </pc:picChg>
      </pc:sldChg>
      <pc:sldChg chg="addSp delSp mod">
        <pc:chgData name="Robin Dethienne" userId="8808a67d-e978-4697-8609-e2634f48beed" providerId="ADAL" clId="{0F112BCE-D417-4412-8E06-4285AC700430}" dt="2026-09-23T21:39:04.699" v="190" actId="22"/>
        <pc:sldMkLst>
          <pc:docMk/>
          <pc:sldMk cId="1351465607" sldId="782"/>
        </pc:sldMkLst>
        <pc:spChg chg="add del">
          <ac:chgData name="Robin Dethienne" userId="8808a67d-e978-4697-8609-e2634f48beed" providerId="ADAL" clId="{0F112BCE-D417-4412-8E06-4285AC700430}" dt="2026-09-23T21:39:04.699" v="190" actId="22"/>
          <ac:spMkLst>
            <pc:docMk/>
            <pc:sldMk cId="1351465607" sldId="782"/>
            <ac:spMk id="7" creationId="{181ED9B1-55F0-82C7-5939-43AA26675007}"/>
          </ac:spMkLst>
        </pc:spChg>
      </pc:sldChg>
      <pc:sldChg chg="addSp modSp mod">
        <pc:chgData name="Robin Dethienne" userId="8808a67d-e978-4697-8609-e2634f48beed" providerId="ADAL" clId="{0F112BCE-D417-4412-8E06-4285AC700430}" dt="2026-09-23T21:53:56.939" v="568" actId="1035"/>
        <pc:sldMkLst>
          <pc:docMk/>
          <pc:sldMk cId="2818744329" sldId="783"/>
        </pc:sldMkLst>
        <pc:spChg chg="add mod">
          <ac:chgData name="Robin Dethienne" userId="8808a67d-e978-4697-8609-e2634f48beed" providerId="ADAL" clId="{0F112BCE-D417-4412-8E06-4285AC700430}" dt="2026-09-23T21:53:56.939" v="568" actId="1035"/>
          <ac:spMkLst>
            <pc:docMk/>
            <pc:sldMk cId="2818744329" sldId="783"/>
            <ac:spMk id="6" creationId="{6452CCED-9991-6DDF-F74A-CC1F0B46EF0D}"/>
          </ac:spMkLst>
        </pc:spChg>
        <pc:spChg chg="add mod">
          <ac:chgData name="Robin Dethienne" userId="8808a67d-e978-4697-8609-e2634f48beed" providerId="ADAL" clId="{0F112BCE-D417-4412-8E06-4285AC700430}" dt="2026-09-23T21:25:06.165" v="176" actId="1035"/>
          <ac:spMkLst>
            <pc:docMk/>
            <pc:sldMk cId="2818744329" sldId="783"/>
            <ac:spMk id="8" creationId="{35B1BE93-ED4B-EB54-377D-73D5A403573D}"/>
          </ac:spMkLst>
        </pc:spChg>
        <pc:spChg chg="add mod">
          <ac:chgData name="Robin Dethienne" userId="8808a67d-e978-4697-8609-e2634f48beed" providerId="ADAL" clId="{0F112BCE-D417-4412-8E06-4285AC700430}" dt="2026-09-23T21:24:58.302" v="172" actId="404"/>
          <ac:spMkLst>
            <pc:docMk/>
            <pc:sldMk cId="2818744329" sldId="783"/>
            <ac:spMk id="11" creationId="{98588E44-DB9A-92C8-588B-2E15DC36A4ED}"/>
          </ac:spMkLst>
        </pc:spChg>
        <pc:spChg chg="mod">
          <ac:chgData name="Robin Dethienne" userId="8808a67d-e978-4697-8609-e2634f48beed" providerId="ADAL" clId="{0F112BCE-D417-4412-8E06-4285AC700430}" dt="2026-09-23T21:23:26.767" v="157" actId="14100"/>
          <ac:spMkLst>
            <pc:docMk/>
            <pc:sldMk cId="2818744329" sldId="783"/>
            <ac:spMk id="15" creationId="{3FF8DCF0-5AB5-CB06-D2EC-66C80367B8F7}"/>
          </ac:spMkLst>
        </pc:spChg>
        <pc:spChg chg="mod">
          <ac:chgData name="Robin Dethienne" userId="8808a67d-e978-4697-8609-e2634f48beed" providerId="ADAL" clId="{0F112BCE-D417-4412-8E06-4285AC700430}" dt="2026-09-23T21:23:26.767" v="157" actId="14100"/>
          <ac:spMkLst>
            <pc:docMk/>
            <pc:sldMk cId="2818744329" sldId="783"/>
            <ac:spMk id="17" creationId="{88480FBC-D6AB-4F59-5663-B2DD2A44DD99}"/>
          </ac:spMkLst>
        </pc:spChg>
        <pc:spChg chg="mod">
          <ac:chgData name="Robin Dethienne" userId="8808a67d-e978-4697-8609-e2634f48beed" providerId="ADAL" clId="{0F112BCE-D417-4412-8E06-4285AC700430}" dt="2026-09-23T21:23:26.767" v="157" actId="14100"/>
          <ac:spMkLst>
            <pc:docMk/>
            <pc:sldMk cId="2818744329" sldId="783"/>
            <ac:spMk id="20" creationId="{FCC317D7-BEC3-80F6-CA03-58D6661B5818}"/>
          </ac:spMkLst>
        </pc:spChg>
        <pc:spChg chg="mod">
          <ac:chgData name="Robin Dethienne" userId="8808a67d-e978-4697-8609-e2634f48beed" providerId="ADAL" clId="{0F112BCE-D417-4412-8E06-4285AC700430}" dt="2026-09-23T21:24:58.302" v="172" actId="404"/>
          <ac:spMkLst>
            <pc:docMk/>
            <pc:sldMk cId="2818744329" sldId="783"/>
            <ac:spMk id="22" creationId="{C943D459-571E-74D6-91C5-CEC161DFCA57}"/>
          </ac:spMkLst>
        </pc:spChg>
        <pc:spChg chg="mod">
          <ac:chgData name="Robin Dethienne" userId="8808a67d-e978-4697-8609-e2634f48beed" providerId="ADAL" clId="{0F112BCE-D417-4412-8E06-4285AC700430}" dt="2026-09-23T21:24:58.302" v="172" actId="404"/>
          <ac:spMkLst>
            <pc:docMk/>
            <pc:sldMk cId="2818744329" sldId="783"/>
            <ac:spMk id="24" creationId="{0B2CA087-E9ED-9063-441A-0B37EC638DDE}"/>
          </ac:spMkLst>
        </pc:spChg>
        <pc:spChg chg="mod">
          <ac:chgData name="Robin Dethienne" userId="8808a67d-e978-4697-8609-e2634f48beed" providerId="ADAL" clId="{0F112BCE-D417-4412-8E06-4285AC700430}" dt="2026-09-23T21:24:58.302" v="172" actId="404"/>
          <ac:spMkLst>
            <pc:docMk/>
            <pc:sldMk cId="2818744329" sldId="783"/>
            <ac:spMk id="28" creationId="{A41E50FF-884C-356F-0788-971C4DF494B4}"/>
          </ac:spMkLst>
        </pc:spChg>
      </pc:sldChg>
      <pc:sldChg chg="addSp delSp modSp mod">
        <pc:chgData name="Robin Dethienne" userId="8808a67d-e978-4697-8609-e2634f48beed" providerId="ADAL" clId="{0F112BCE-D417-4412-8E06-4285AC700430}" dt="2026-09-23T22:12:41.301" v="932" actId="478"/>
        <pc:sldMkLst>
          <pc:docMk/>
          <pc:sldMk cId="2405309183" sldId="799"/>
        </pc:sldMkLst>
        <pc:spChg chg="add del mod">
          <ac:chgData name="Robin Dethienne" userId="8808a67d-e978-4697-8609-e2634f48beed" providerId="ADAL" clId="{0F112BCE-D417-4412-8E06-4285AC700430}" dt="2026-09-23T22:12:41.301" v="932" actId="478"/>
          <ac:spMkLst>
            <pc:docMk/>
            <pc:sldMk cId="2405309183" sldId="799"/>
            <ac:spMk id="4" creationId="{9DA8825E-8F1A-9164-1F3B-A8477C9D1F38}"/>
          </ac:spMkLst>
        </pc:spChg>
        <pc:picChg chg="mod">
          <ac:chgData name="Robin Dethienne" userId="8808a67d-e978-4697-8609-e2634f48beed" providerId="ADAL" clId="{0F112BCE-D417-4412-8E06-4285AC700430}" dt="2026-09-23T22:10:15.483" v="930"/>
          <ac:picMkLst>
            <pc:docMk/>
            <pc:sldMk cId="2405309183" sldId="799"/>
            <ac:picMk id="3" creationId="{F5DDF822-4002-D0E4-EF93-5B75E431BBB5}"/>
          </ac:picMkLst>
        </pc:picChg>
      </pc:sldChg>
      <pc:sldChg chg="del">
        <pc:chgData name="Robin Dethienne" userId="8808a67d-e978-4697-8609-e2634f48beed" providerId="ADAL" clId="{0F112BCE-D417-4412-8E06-4285AC700430}" dt="2026-09-23T22:01:55.487" v="807" actId="47"/>
        <pc:sldMkLst>
          <pc:docMk/>
          <pc:sldMk cId="1335561720" sldId="800"/>
        </pc:sldMkLst>
      </pc:sldChg>
      <pc:sldChg chg="add del">
        <pc:chgData name="Robin Dethienne" userId="8808a67d-e978-4697-8609-e2634f48beed" providerId="ADAL" clId="{0F112BCE-D417-4412-8E06-4285AC700430}" dt="2026-09-23T21:20:28.269" v="1" actId="2890"/>
        <pc:sldMkLst>
          <pc:docMk/>
          <pc:sldMk cId="1867007610" sldId="801"/>
        </pc:sldMkLst>
      </pc:sldChg>
    </pc:docChg>
  </pc:docChgLst>
  <pc:docChgLst>
    <pc:chgData name="Thomas Antoine" userId="S::t.antoine@uclouvain.be::79ded392-54e2-449a-9e9f-518eb646467e" providerId="AD" clId="Web-{00000000-0000-0000-0000-000000000000}"/>
    <pc:docChg chg="delSld modSld">
      <pc:chgData name="Thomas Antoine" userId="S::t.antoine@uclouvain.be::79ded392-54e2-449a-9e9f-518eb646467e" providerId="AD" clId="Web-{00000000-0000-0000-0000-000000000000}" dt="2026-09-23T14:23:09.817" v="510" actId="1076"/>
      <pc:docMkLst>
        <pc:docMk/>
      </pc:docMkLst>
      <pc:sldChg chg="addSp delSp modSp">
        <pc:chgData name="Thomas Antoine" userId="S::t.antoine@uclouvain.be::79ded392-54e2-449a-9e9f-518eb646467e" providerId="AD" clId="Web-{00000000-0000-0000-0000-000000000000}" dt="2026-09-23T14:13:45.171" v="462" actId="1076"/>
        <pc:sldMkLst>
          <pc:docMk/>
          <pc:sldMk cId="4031441507" sldId="260"/>
        </pc:sldMkLst>
        <pc:picChg chg="add del mod">
          <ac:chgData name="Thomas Antoine" userId="S::t.antoine@uclouvain.be::79ded392-54e2-449a-9e9f-518eb646467e" providerId="AD" clId="Web-{00000000-0000-0000-0000-000000000000}" dt="2026-09-23T14:13:27.514" v="459"/>
          <ac:picMkLst>
            <pc:docMk/>
            <pc:sldMk cId="4031441507" sldId="260"/>
            <ac:picMk id="2" creationId="{014CABAD-9F9D-4D8E-5C31-46C1A12BFAC1}"/>
          </ac:picMkLst>
        </pc:picChg>
        <pc:picChg chg="add mod">
          <ac:chgData name="Thomas Antoine" userId="S::t.antoine@uclouvain.be::79ded392-54e2-449a-9e9f-518eb646467e" providerId="AD" clId="Web-{00000000-0000-0000-0000-000000000000}" dt="2026-09-23T14:13:45.171" v="462" actId="1076"/>
          <ac:picMkLst>
            <pc:docMk/>
            <pc:sldMk cId="4031441507" sldId="260"/>
            <ac:picMk id="3" creationId="{55070CA4-BBE0-55BA-692D-BA3BC43AB774}"/>
          </ac:picMkLst>
        </pc:picChg>
        <pc:picChg chg="del">
          <ac:chgData name="Thomas Antoine" userId="S::t.antoine@uclouvain.be::79ded392-54e2-449a-9e9f-518eb646467e" providerId="AD" clId="Web-{00000000-0000-0000-0000-000000000000}" dt="2026-09-23T14:13:15.811" v="457"/>
          <ac:picMkLst>
            <pc:docMk/>
            <pc:sldMk cId="4031441507" sldId="260"/>
            <ac:picMk id="6" creationId="{AE8A11A7-C403-9584-6266-44179E9ADFB9}"/>
          </ac:picMkLst>
        </pc:picChg>
      </pc:sldChg>
      <pc:sldChg chg="addSp delSp modSp">
        <pc:chgData name="Thomas Antoine" userId="S::t.antoine@uclouvain.be::79ded392-54e2-449a-9e9f-518eb646467e" providerId="AD" clId="Web-{00000000-0000-0000-0000-000000000000}" dt="2026-09-23T14:22:02.769" v="470" actId="1076"/>
        <pc:sldMkLst>
          <pc:docMk/>
          <pc:sldMk cId="360720881" sldId="261"/>
        </pc:sldMkLst>
        <pc:picChg chg="add mod">
          <ac:chgData name="Thomas Antoine" userId="S::t.antoine@uclouvain.be::79ded392-54e2-449a-9e9f-518eb646467e" providerId="AD" clId="Web-{00000000-0000-0000-0000-000000000000}" dt="2026-09-23T14:22:02.769" v="470" actId="1076"/>
          <ac:picMkLst>
            <pc:docMk/>
            <pc:sldMk cId="360720881" sldId="261"/>
            <ac:picMk id="2" creationId="{B1DBF740-5DCB-013B-DC95-F3535C57B24C}"/>
          </ac:picMkLst>
        </pc:picChg>
        <pc:picChg chg="del mod">
          <ac:chgData name="Thomas Antoine" userId="S::t.antoine@uclouvain.be::79ded392-54e2-449a-9e9f-518eb646467e" providerId="AD" clId="Web-{00000000-0000-0000-0000-000000000000}" dt="2026-09-23T14:20:40.518" v="463"/>
          <ac:picMkLst>
            <pc:docMk/>
            <pc:sldMk cId="360720881" sldId="261"/>
            <ac:picMk id="16" creationId="{515D94AC-34D8-A33A-E5BB-10F6858E4C0C}"/>
          </ac:picMkLst>
        </pc:picChg>
      </pc:sldChg>
      <pc:sldChg chg="addSp modSp">
        <pc:chgData name="Thomas Antoine" userId="S::t.antoine@uclouvain.be::79ded392-54e2-449a-9e9f-518eb646467e" providerId="AD" clId="Web-{00000000-0000-0000-0000-000000000000}" dt="2026-09-23T14:23:09.817" v="510" actId="1076"/>
        <pc:sldMkLst>
          <pc:docMk/>
          <pc:sldMk cId="2680976189" sldId="268"/>
        </pc:sldMkLst>
        <pc:spChg chg="mod">
          <ac:chgData name="Thomas Antoine" userId="S::t.antoine@uclouvain.be::79ded392-54e2-449a-9e9f-518eb646467e" providerId="AD" clId="Web-{00000000-0000-0000-0000-000000000000}" dt="2026-09-22T14:36:48.459" v="369" actId="20577"/>
          <ac:spMkLst>
            <pc:docMk/>
            <pc:sldMk cId="2680976189" sldId="268"/>
            <ac:spMk id="3" creationId="{1D8E5B1C-B701-AE9A-4CD3-A2ECB9803552}"/>
          </ac:spMkLst>
        </pc:spChg>
        <pc:spChg chg="add mod">
          <ac:chgData name="Thomas Antoine" userId="S::t.antoine@uclouvain.be::79ded392-54e2-449a-9e9f-518eb646467e" providerId="AD" clId="Web-{00000000-0000-0000-0000-000000000000}" dt="2026-09-23T14:23:09.817" v="510" actId="1076"/>
          <ac:spMkLst>
            <pc:docMk/>
            <pc:sldMk cId="2680976189" sldId="268"/>
            <ac:spMk id="5" creationId="{A2772376-EA6C-D090-D5E3-BA729628733A}"/>
          </ac:spMkLst>
        </pc:spChg>
      </pc:sldChg>
      <pc:sldChg chg="addSp delSp modSp mod modClrScheme chgLayout">
        <pc:chgData name="Thomas Antoine" userId="S::t.antoine@uclouvain.be::79ded392-54e2-449a-9e9f-518eb646467e" providerId="AD" clId="Web-{00000000-0000-0000-0000-000000000000}" dt="2026-09-22T16:06:26.347" v="431" actId="20577"/>
        <pc:sldMkLst>
          <pc:docMk/>
          <pc:sldMk cId="602128433" sldId="269"/>
        </pc:sldMkLst>
        <pc:spChg chg="mod ord">
          <ac:chgData name="Thomas Antoine" userId="S::t.antoine@uclouvain.be::79ded392-54e2-449a-9e9f-518eb646467e" providerId="AD" clId="Web-{00000000-0000-0000-0000-000000000000}" dt="2026-09-22T16:06:26.347" v="431" actId="20577"/>
          <ac:spMkLst>
            <pc:docMk/>
            <pc:sldMk cId="602128433" sldId="269"/>
            <ac:spMk id="3" creationId="{EF3A533B-7B9F-DF64-A87E-E26E4A9E8DAC}"/>
          </ac:spMkLst>
        </pc:spChg>
        <pc:spChg chg="add mod ord">
          <ac:chgData name="Thomas Antoine" userId="S::t.antoine@uclouvain.be::79ded392-54e2-449a-9e9f-518eb646467e" providerId="AD" clId="Web-{00000000-0000-0000-0000-000000000000}" dt="2026-09-22T16:04:34.690" v="396"/>
          <ac:spMkLst>
            <pc:docMk/>
            <pc:sldMk cId="602128433" sldId="269"/>
            <ac:spMk id="4" creationId="{F61E49CF-20E6-2185-5D6D-F3A7D9703A58}"/>
          </ac:spMkLst>
        </pc:spChg>
      </pc:sldChg>
      <pc:sldChg chg="modSp">
        <pc:chgData name="Thomas Antoine" userId="S::t.antoine@uclouvain.be::79ded392-54e2-449a-9e9f-518eb646467e" providerId="AD" clId="Web-{00000000-0000-0000-0000-000000000000}" dt="2026-09-23T13:58:11.163" v="456" actId="20577"/>
        <pc:sldMkLst>
          <pc:docMk/>
          <pc:sldMk cId="1830844934" sldId="777"/>
        </pc:sldMkLst>
        <pc:spChg chg="mod">
          <ac:chgData name="Thomas Antoine" userId="S::t.antoine@uclouvain.be::79ded392-54e2-449a-9e9f-518eb646467e" providerId="AD" clId="Web-{00000000-0000-0000-0000-000000000000}" dt="2026-09-23T13:58:11.163" v="456" actId="20577"/>
          <ac:spMkLst>
            <pc:docMk/>
            <pc:sldMk cId="1830844934" sldId="777"/>
            <ac:spMk id="41" creationId="{871748C9-B77E-C7C4-8F65-1D423D0CDEEB}"/>
          </ac:spMkLst>
        </pc:spChg>
      </pc:sldChg>
      <pc:sldChg chg="modSp">
        <pc:chgData name="Thomas Antoine" userId="S::t.antoine@uclouvain.be::79ded392-54e2-449a-9e9f-518eb646467e" providerId="AD" clId="Web-{00000000-0000-0000-0000-000000000000}" dt="2026-09-22T16:03:17.675" v="376" actId="20577"/>
        <pc:sldMkLst>
          <pc:docMk/>
          <pc:sldMk cId="2994952209" sldId="787"/>
        </pc:sldMkLst>
        <pc:spChg chg="mod">
          <ac:chgData name="Thomas Antoine" userId="S::t.antoine@uclouvain.be::79ded392-54e2-449a-9e9f-518eb646467e" providerId="AD" clId="Web-{00000000-0000-0000-0000-000000000000}" dt="2026-09-22T16:03:17.675" v="376" actId="20577"/>
          <ac:spMkLst>
            <pc:docMk/>
            <pc:sldMk cId="2994952209" sldId="787"/>
            <ac:spMk id="2" creationId="{F62C1D1B-C83E-36E8-B53D-7B5ED0F57FDD}"/>
          </ac:spMkLst>
        </pc:spChg>
      </pc:sldChg>
    </pc:docChg>
  </pc:docChgLst>
  <pc:docChgLst>
    <pc:chgData name="Thomas Antoine" userId="S::t.antoine@uclouvain.be::79ded392-54e2-449a-9e9f-518eb646467e" providerId="AD" clId="Web-{8CEDD9B6-0686-FB91-4DAB-55242595A178}"/>
    <pc:docChg chg="modSld">
      <pc:chgData name="Thomas Antoine" userId="S::t.antoine@uclouvain.be::79ded392-54e2-449a-9e9f-518eb646467e" providerId="AD" clId="Web-{8CEDD9B6-0686-FB91-4DAB-55242595A178}" dt="2026-09-23T13:57:38.922" v="5" actId="20577"/>
      <pc:docMkLst>
        <pc:docMk/>
      </pc:docMkLst>
      <pc:sldChg chg="modSp">
        <pc:chgData name="Thomas Antoine" userId="S::t.antoine@uclouvain.be::79ded392-54e2-449a-9e9f-518eb646467e" providerId="AD" clId="Web-{8CEDD9B6-0686-FB91-4DAB-55242595A178}" dt="2026-09-23T13:57:38.922" v="5" actId="20577"/>
        <pc:sldMkLst>
          <pc:docMk/>
          <pc:sldMk cId="1830844934" sldId="777"/>
        </pc:sldMkLst>
        <pc:spChg chg="mod">
          <ac:chgData name="Thomas Antoine" userId="S::t.antoine@uclouvain.be::79ded392-54e2-449a-9e9f-518eb646467e" providerId="AD" clId="Web-{8CEDD9B6-0686-FB91-4DAB-55242595A178}" dt="2026-09-23T13:57:38.922" v="5" actId="20577"/>
          <ac:spMkLst>
            <pc:docMk/>
            <pc:sldMk cId="1830844934" sldId="777"/>
            <ac:spMk id="41" creationId="{871748C9-B77E-C7C4-8F65-1D423D0CDEE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B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D03CA8-9EC9-4900-BC30-2EF9C1334B59}" type="datetimeFigureOut">
              <a:rPr lang="en-BE" smtClean="0"/>
              <a:t>09/24/2026</a:t>
            </a:fld>
            <a:endParaRPr lang="en-B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B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25BBE-6F1A-48D7-AFCA-CA42777E61FC}" type="slidenum">
              <a:rPr lang="en-BE" smtClean="0"/>
              <a:t>‹N°›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276878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725BBE-6F1A-48D7-AFCA-CA42777E61FC}" type="slidenum">
              <a:rPr lang="en-BE" smtClean="0"/>
              <a:t>18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519329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84E30-53E8-AD2C-428F-894F897353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2D61E49-7265-3D59-C2F0-270BE3701E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442F81-67CD-7B36-267B-4669592FE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C4D57-2E98-4EE5-A318-C125BF1EBEA7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D7E15E-7CC8-D0F7-86D3-7F4AF164C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D99A5E-9604-656B-E919-204AEE6D7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37827-4ED4-41BA-94F0-6482297FEDB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545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C17F72-BA31-CF1E-3820-C0D6E69A1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6098D8-7429-1A9E-81FC-C7905DA071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3463A2-5C02-CFED-A7CB-3533483C1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C4D57-2E98-4EE5-A318-C125BF1EBEA7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10D162-74E2-8A77-93C7-6B9C2A899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E5BD33-B36E-5050-D1AE-2C1DE0D49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37827-4ED4-41BA-94F0-6482297FEDB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817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88D8DD-9CD6-A907-E1F3-FBF373F86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8BB133-8FBB-F2B1-4B99-DA458C27F5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605501-7446-AECF-7AB2-1DDF0ACC5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C4D57-2E98-4EE5-A318-C125BF1EBEA7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7E5B57-3681-910C-964C-BBE7FDBB6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C86416-5985-880A-419F-A4D526CC6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37827-4ED4-41BA-94F0-6482297FEDB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001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152DE7-4D71-BC40-030A-BB4F1C186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63542D-4A7F-D480-9374-5AA0D9DA6F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470952E-9B7E-B5BF-15B7-45A28C7550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A7AA070-B716-D015-7DBC-D59500A0B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C4D57-2E98-4EE5-A318-C125BF1EBEA7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A1424AF-E755-EAEA-3638-6229B38C4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3B7BA08-94A6-8D14-5F8C-B2E9EEF21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37827-4ED4-41BA-94F0-6482297FEDB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101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6075C8-9F6C-8047-2018-5238C27E8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4CB992-EABC-84BC-B148-2248FE0DFA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9CBB031-75F8-8A72-AC21-C8FD4E9F48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8ADA225-788D-4116-9F08-B20F508B5C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B89ABB2-52FC-3340-7F46-35B3741728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5B2DA10-CBB5-54AF-AC30-895E56A09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C4D57-2E98-4EE5-A318-C125BF1EBEA7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7D02C54-AF92-3533-750F-C4D1317AD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7CEC14A-F1C2-5065-58D3-2780DFCDE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37827-4ED4-41BA-94F0-6482297FEDB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583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F2865C-ACEA-8EF5-1001-B953A94BD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E1C7D2F-542D-C88E-19C9-C2EAF3EB4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C4D57-2E98-4EE5-A318-C125BF1EBEA7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BC2B8B6-5EE4-FBF5-B235-F28108FFD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AAA033C-7A01-9BE0-56FE-EF8A5E473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37827-4ED4-41BA-94F0-6482297FEDB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73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687311D-BB5D-4137-A603-F6F23C850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C4D57-2E98-4EE5-A318-C125BF1EBEA7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4C25A33-4079-8623-B6FA-C4CBB5903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92849B5-80CE-D368-6B6A-E961F2BEE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37827-4ED4-41BA-94F0-6482297FEDB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397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5919FE-94DA-64AB-5C65-6C3B8A014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1EFC9F-A33B-AE03-6C4C-1F7492EE46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F68F25B-4735-FACD-7635-3D1F3B24F3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634DD28-B133-990E-28E2-A0CB2D7DF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C4D57-2E98-4EE5-A318-C125BF1EBEA7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27557C-43F7-7312-4707-475BB6F34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409EDA8-FEAE-5DB1-A8CE-3281AB06B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37827-4ED4-41BA-94F0-6482297FEDB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6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8BD9E5-892F-656F-6696-5BB92AB68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55D2322-BBEE-C44C-A81D-63BEAB335E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74335F1-4F4D-65E3-801A-B171A25D0B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3280CE5-4494-2D37-5F4A-22B8AB81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C4D57-2E98-4EE5-A318-C125BF1EBEA7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505E17-B3B1-3817-C929-D188FB1E2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5C5419B-BA60-F4CB-3EEF-C1EBB304B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37827-4ED4-41BA-94F0-6482297FEDB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324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6089E2-1311-5BC1-7E98-6618F2E5D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36024E6-1F6A-C549-F253-FF3683D231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8E7CB9-830A-CE0C-AAB3-603C89364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C4D57-2E98-4EE5-A318-C125BF1EBEA7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AD5F17-8DDB-30BE-FEB1-9B48ADC34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93F4BA-E7C2-8CF4-C1D2-A7D9D7D4E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37827-4ED4-41BA-94F0-6482297FEDB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441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4A8FD9A-17B0-20C0-53A7-ADACEC8079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FF6964F-6CD9-9BEC-0040-C6C5A56077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0B3808-3471-CA1C-E432-185865A6F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C4D57-2E98-4EE5-A318-C125BF1EBEA7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639464-7C28-22FF-2B18-0DF1A2912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DBFC06-9D15-9EA8-5A4F-9240F49F5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37827-4ED4-41BA-94F0-6482297FEDB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063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e de titr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texte 19"/>
          <p:cNvSpPr>
            <a:spLocks noGrp="1"/>
          </p:cNvSpPr>
          <p:nvPr>
            <p:ph type="body" sz="quarter" idx="11" hasCustomPrompt="1"/>
          </p:nvPr>
        </p:nvSpPr>
        <p:spPr>
          <a:xfrm>
            <a:off x="1298895" y="5742864"/>
            <a:ext cx="4691706" cy="4318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tabLst>
                <a:tab pos="179388" algn="l"/>
              </a:tabLst>
              <a:defRPr sz="28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BE"/>
              <a:t>	Titre de la présentation</a:t>
            </a:r>
          </a:p>
        </p:txBody>
      </p:sp>
      <p:sp>
        <p:nvSpPr>
          <p:cNvPr id="7" name="Espace réservé du texte 19"/>
          <p:cNvSpPr>
            <a:spLocks noGrp="1"/>
          </p:cNvSpPr>
          <p:nvPr>
            <p:ph type="body" sz="quarter" idx="12" hasCustomPrompt="1"/>
          </p:nvPr>
        </p:nvSpPr>
        <p:spPr>
          <a:xfrm>
            <a:off x="1298895" y="6186091"/>
            <a:ext cx="4691706" cy="4318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tabLst>
                <a:tab pos="179388" algn="l"/>
              </a:tabLst>
              <a:defRPr sz="200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BE"/>
              <a:t>	DATE 2018</a:t>
            </a:r>
          </a:p>
        </p:txBody>
      </p:sp>
      <p:sp>
        <p:nvSpPr>
          <p:cNvPr id="4" name="Espace réservé du texte 19"/>
          <p:cNvSpPr>
            <a:spLocks noGrp="1"/>
          </p:cNvSpPr>
          <p:nvPr>
            <p:ph type="body" sz="quarter" idx="16" hasCustomPrompt="1"/>
          </p:nvPr>
        </p:nvSpPr>
        <p:spPr>
          <a:xfrm>
            <a:off x="906240" y="915564"/>
            <a:ext cx="4691706" cy="924280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tabLst>
                <a:tab pos="179388" algn="l"/>
              </a:tabLst>
              <a:defRPr sz="1700" b="0" baseline="0">
                <a:solidFill>
                  <a:srgbClr val="00214E"/>
                </a:solidFill>
                <a:latin typeface="Montserrat" panose="000005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BE"/>
              <a:t>Entité émettrice</a:t>
            </a:r>
          </a:p>
        </p:txBody>
      </p:sp>
      <p:sp>
        <p:nvSpPr>
          <p:cNvPr id="5" name="Espace réservé du texte 19"/>
          <p:cNvSpPr>
            <a:spLocks noGrp="1"/>
          </p:cNvSpPr>
          <p:nvPr>
            <p:ph type="body" sz="quarter" idx="17" hasCustomPrompt="1"/>
          </p:nvPr>
        </p:nvSpPr>
        <p:spPr>
          <a:xfrm>
            <a:off x="906240" y="1184111"/>
            <a:ext cx="4691706" cy="267485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tabLst>
                <a:tab pos="179388" algn="l"/>
              </a:tabLst>
              <a:defRPr sz="1700" b="0" baseline="0">
                <a:solidFill>
                  <a:srgbClr val="00214E"/>
                </a:solidFill>
                <a:latin typeface="Montserrat" panose="000005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BE"/>
              <a:t>Faculté </a:t>
            </a:r>
          </a:p>
        </p:txBody>
      </p:sp>
      <p:sp>
        <p:nvSpPr>
          <p:cNvPr id="8" name="Espace réservé du texte 19"/>
          <p:cNvSpPr>
            <a:spLocks noGrp="1"/>
          </p:cNvSpPr>
          <p:nvPr>
            <p:ph type="body" sz="quarter" idx="18" hasCustomPrompt="1"/>
          </p:nvPr>
        </p:nvSpPr>
        <p:spPr>
          <a:xfrm>
            <a:off x="906240" y="1451596"/>
            <a:ext cx="4691706" cy="393962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tabLst>
                <a:tab pos="179388" algn="l"/>
              </a:tabLst>
              <a:defRPr sz="1700" b="0" baseline="0">
                <a:solidFill>
                  <a:srgbClr val="00214E"/>
                </a:solidFill>
                <a:latin typeface="Montserrat" panose="000005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BE"/>
              <a:t>Ne pas dépasser les 3 lignes</a:t>
            </a:r>
          </a:p>
        </p:txBody>
      </p:sp>
    </p:spTree>
    <p:extLst>
      <p:ext uri="{BB962C8B-B14F-4D97-AF65-F5344CB8AC3E}">
        <p14:creationId xmlns:p14="http://schemas.microsoft.com/office/powerpoint/2010/main" val="16827154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Diapositive de titr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19"/>
          <p:cNvSpPr>
            <a:spLocks noGrp="1"/>
          </p:cNvSpPr>
          <p:nvPr>
            <p:ph type="body" sz="quarter" idx="13" hasCustomPrompt="1"/>
          </p:nvPr>
        </p:nvSpPr>
        <p:spPr>
          <a:xfrm>
            <a:off x="606865" y="348116"/>
            <a:ext cx="5761144" cy="4318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 b="1" baseline="0">
                <a:solidFill>
                  <a:srgbClr val="00214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BE"/>
              <a:t>Titre du slide Arial Bold 28 pts</a:t>
            </a:r>
          </a:p>
        </p:txBody>
      </p:sp>
      <p:sp>
        <p:nvSpPr>
          <p:cNvPr id="4" name="Espace réservé du texte 19"/>
          <p:cNvSpPr>
            <a:spLocks noGrp="1"/>
          </p:cNvSpPr>
          <p:nvPr>
            <p:ph type="body" sz="quarter" idx="10" hasCustomPrompt="1"/>
          </p:nvPr>
        </p:nvSpPr>
        <p:spPr>
          <a:xfrm>
            <a:off x="7207912" y="6943949"/>
            <a:ext cx="4248150" cy="431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500" baseline="0">
                <a:solidFill>
                  <a:srgbClr val="00214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BE"/>
              <a:t>Titre de la présentation</a:t>
            </a:r>
          </a:p>
        </p:txBody>
      </p:sp>
      <p:sp>
        <p:nvSpPr>
          <p:cNvPr id="6" name="Espace réservé du texte 21"/>
          <p:cNvSpPr>
            <a:spLocks noGrp="1"/>
          </p:cNvSpPr>
          <p:nvPr>
            <p:ph type="body" sz="quarter" idx="11" hasCustomPrompt="1"/>
          </p:nvPr>
        </p:nvSpPr>
        <p:spPr>
          <a:xfrm>
            <a:off x="12333631" y="6301489"/>
            <a:ext cx="540345" cy="4312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>
                <a:solidFill>
                  <a:srgbClr val="00214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BE"/>
              <a:t>n°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0CEA6CD-22AC-4446-A467-C304C6094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1086" y="6118926"/>
            <a:ext cx="45648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14E"/>
                </a:solidFill>
              </a:defRPr>
            </a:lvl1pPr>
          </a:lstStyle>
          <a:p>
            <a:fld id="{E41C0416-16E1-4ED8-BBEE-517CD2FD2A9C}" type="slidenum">
              <a:rPr lang="en-BE" smtClean="0"/>
              <a:pPr/>
              <a:t>‹N°›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03718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7CB229D-3343-7C17-F0F9-472D13C2B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989AD34-9529-D259-92A5-8FB4F54341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14FCD2-6B9C-9485-C0E8-1AB1F23A2A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5C4D57-2E98-4EE5-A318-C125BF1EBEA7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B37B7A-88E3-0AC4-3619-EFB880DEAC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B13138-6E89-8691-E1CB-281C97B9BD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D37827-4ED4-41BA-94F0-6482297FEDB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2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sv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2.svg"/><Relationship Id="rId7" Type="http://schemas.microsoft.com/office/2007/relationships/hdphoto" Target="../media/hdphoto1.wdp"/><Relationship Id="rId2" Type="http://schemas.openxmlformats.org/officeDocument/2006/relationships/image" Target="../media/image11.sv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14.svg"/><Relationship Id="rId4" Type="http://schemas.openxmlformats.org/officeDocument/2006/relationships/image" Target="../media/image13.svg"/><Relationship Id="rId9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sv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Sufficient-ECS/ECS-LCA" TargetMode="External"/><Relationship Id="rId2" Type="http://schemas.openxmlformats.org/officeDocument/2006/relationships/image" Target="../media/image29.sv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1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1"/>
          </p:nvPr>
        </p:nvSpPr>
        <p:spPr>
          <a:xfrm>
            <a:off x="1298895" y="2483442"/>
            <a:ext cx="10689097" cy="1667993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/>
              <a:t>Improving Efficiency and Reusability in Electronics LCA:</a:t>
            </a:r>
            <a:br>
              <a:rPr lang="en-US"/>
            </a:br>
            <a:r>
              <a:rPr lang="en-US"/>
              <a:t>An Open-Source Framework</a:t>
            </a:r>
            <a:endParaRPr lang="en-US">
              <a:effectLst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2"/>
          </p:nvPr>
        </p:nvSpPr>
        <p:spPr>
          <a:xfrm>
            <a:off x="1298895" y="6426200"/>
            <a:ext cx="4691706" cy="431800"/>
          </a:xfrm>
        </p:spPr>
        <p:txBody>
          <a:bodyPr/>
          <a:lstStyle/>
          <a:p>
            <a:r>
              <a:rPr lang="fr-BE">
                <a:latin typeface="+mj-lt"/>
              </a:rPr>
              <a:t> 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BE">
                <a:latin typeface="+mj-lt"/>
              </a:rPr>
              <a:t>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4C8A0DE-56F2-4CE7-BF9E-B5DD48967181}"/>
              </a:ext>
            </a:extLst>
          </p:cNvPr>
          <p:cNvSpPr/>
          <p:nvPr/>
        </p:nvSpPr>
        <p:spPr>
          <a:xfrm>
            <a:off x="1337950" y="3340684"/>
            <a:ext cx="83560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2000" u="sng">
                <a:solidFill>
                  <a:schemeClr val="bg1"/>
                </a:solidFill>
                <a:latin typeface="+mj-lt"/>
                <a:cs typeface="Arial"/>
              </a:rPr>
              <a:t>Thomas Antoine</a:t>
            </a:r>
            <a:r>
              <a:rPr lang="fr-BE" sz="2000">
                <a:solidFill>
                  <a:schemeClr val="bg1"/>
                </a:solidFill>
                <a:latin typeface="+mj-lt"/>
                <a:cs typeface="Arial"/>
              </a:rPr>
              <a:t>, </a:t>
            </a:r>
            <a:r>
              <a:rPr lang="fr-BE" sz="2000" u="sng">
                <a:solidFill>
                  <a:schemeClr val="bg1"/>
                </a:solidFill>
                <a:cs typeface="Arial"/>
              </a:rPr>
              <a:t>Augustin </a:t>
            </a:r>
            <a:r>
              <a:rPr lang="fr-BE" sz="2000" u="sng" err="1">
                <a:solidFill>
                  <a:schemeClr val="bg1"/>
                </a:solidFill>
                <a:cs typeface="Arial"/>
              </a:rPr>
              <a:t>Wattiez</a:t>
            </a:r>
            <a:r>
              <a:rPr lang="fr-BE" sz="2000" u="sng">
                <a:solidFill>
                  <a:schemeClr val="bg1"/>
                </a:solidFill>
                <a:cs typeface="Arial"/>
              </a:rPr>
              <a:t>,</a:t>
            </a:r>
            <a:r>
              <a:rPr lang="fr-BE" sz="2000">
                <a:solidFill>
                  <a:schemeClr val="bg1"/>
                </a:solidFill>
                <a:cs typeface="Arial"/>
              </a:rPr>
              <a:t> </a:t>
            </a:r>
            <a:r>
              <a:rPr lang="fr-BE" sz="2000">
                <a:solidFill>
                  <a:schemeClr val="bg1"/>
                </a:solidFill>
                <a:latin typeface="+mj-lt"/>
                <a:cs typeface="Arial"/>
              </a:rPr>
              <a:t>Robin </a:t>
            </a:r>
            <a:r>
              <a:rPr lang="fr-BE" sz="2000" err="1">
                <a:solidFill>
                  <a:schemeClr val="bg1"/>
                </a:solidFill>
                <a:latin typeface="+mj-lt"/>
                <a:cs typeface="Arial"/>
              </a:rPr>
              <a:t>Dethienne</a:t>
            </a:r>
            <a:r>
              <a:rPr lang="fr-BE" sz="2000">
                <a:solidFill>
                  <a:schemeClr val="bg1"/>
                </a:solidFill>
                <a:latin typeface="+mj-lt"/>
                <a:cs typeface="Arial"/>
              </a:rPr>
              <a:t>, Justine Lebrun, David Bol</a:t>
            </a:r>
          </a:p>
          <a:p>
            <a:endParaRPr lang="en-BE" sz="200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7C4D1DC-9A82-0D49-9C98-8823CE88F2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7689" y="190547"/>
            <a:ext cx="1443223" cy="1593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2D64BD8-31F8-B3A3-F8CC-D0C2AD3802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792" y="374243"/>
            <a:ext cx="1262765" cy="1348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Brightcon 2026, hackathon and courses">
            <a:extLst>
              <a:ext uri="{FF2B5EF4-FFF2-40B4-BE49-F238E27FC236}">
                <a16:creationId xmlns:a16="http://schemas.microsoft.com/office/drawing/2014/main" id="{76FB3DEB-AE81-94F4-F47B-66B603FBA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520" y="4815153"/>
            <a:ext cx="11206480" cy="2042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776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46F0C1-C7A7-1387-7D71-60CF8BE4DE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70B0F72-4D61-ECB9-E98E-7EDE06759EC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6864" y="348116"/>
            <a:ext cx="10071296" cy="708524"/>
          </a:xfrm>
        </p:spPr>
        <p:txBody>
          <a:bodyPr>
            <a:normAutofit/>
          </a:bodyPr>
          <a:lstStyle/>
          <a:p>
            <a:r>
              <a:rPr lang="en-US" sz="3400">
                <a:latin typeface="+mj-lt"/>
              </a:rPr>
              <a:t>Context</a:t>
            </a:r>
            <a:endParaRPr lang="en-US" sz="3400" dirty="0">
              <a:latin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34CBCB-003D-FDB8-034D-CC1676436B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8E2492-EBC9-453C-063A-1BD41FB2A46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6AEE3D-0C75-799E-F7E6-11F485B55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1086" y="6118926"/>
            <a:ext cx="456488" cy="365125"/>
          </a:xfrm>
        </p:spPr>
        <p:txBody>
          <a:bodyPr/>
          <a:lstStyle/>
          <a:p>
            <a:fld id="{E41C0416-16E1-4ED8-BBEE-517CD2FD2A9C}" type="slidenum">
              <a:rPr lang="en-BE" smtClean="0">
                <a:latin typeface="+mj-lt"/>
              </a:rPr>
              <a:pPr/>
              <a:t>2</a:t>
            </a:fld>
            <a:endParaRPr lang="en-BE">
              <a:latin typeface="+mj-lt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50172D7-D265-EB70-F75E-2CE60368853C}"/>
              </a:ext>
            </a:extLst>
          </p:cNvPr>
          <p:cNvSpPr/>
          <p:nvPr/>
        </p:nvSpPr>
        <p:spPr>
          <a:xfrm>
            <a:off x="944655" y="6169902"/>
            <a:ext cx="1073934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BE" sz="1100">
                <a:solidFill>
                  <a:schemeClr val="bg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Aubet, L. et al. Impacts </a:t>
            </a:r>
            <a:r>
              <a:rPr lang="en-BE" sz="1100" err="1">
                <a:solidFill>
                  <a:schemeClr val="bg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environnementaux</a:t>
            </a:r>
            <a:r>
              <a:rPr lang="en-BE" sz="1100">
                <a:solidFill>
                  <a:schemeClr val="bg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du numérique dans le monde 2025 </a:t>
            </a:r>
            <a:r>
              <a:rPr lang="en-BE" sz="1100" err="1">
                <a:solidFill>
                  <a:schemeClr val="bg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GreenIT</a:t>
            </a:r>
            <a:r>
              <a:rPr lang="en-BE" sz="1100">
                <a:solidFill>
                  <a:schemeClr val="bg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Association report (Analyse du Cycle de Vie </a:t>
            </a:r>
            <a:r>
              <a:rPr lang="en-BE" sz="1100" err="1">
                <a:solidFill>
                  <a:schemeClr val="bg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multicritère</a:t>
            </a:r>
            <a:r>
              <a:rPr lang="en-BE" sz="1100">
                <a:solidFill>
                  <a:schemeClr val="bg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).</a:t>
            </a:r>
            <a:br>
              <a:rPr lang="fr-BE" sz="1100">
                <a:solidFill>
                  <a:schemeClr val="bg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BE" sz="1100">
                <a:solidFill>
                  <a:schemeClr val="bg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Creative Commons CC BY-NC-ND 4.0. 2025</a:t>
            </a:r>
          </a:p>
        </p:txBody>
      </p:sp>
      <p:pic>
        <p:nvPicPr>
          <p:cNvPr id="25" name="Picture 15">
            <a:extLst>
              <a:ext uri="{FF2B5EF4-FFF2-40B4-BE49-F238E27FC236}">
                <a16:creationId xmlns:a16="http://schemas.microsoft.com/office/drawing/2014/main" id="{3593529A-08F3-6B1D-D6A0-FCD42CF9B1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234" y="2205920"/>
            <a:ext cx="4905794" cy="3146646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FF35FCDB-9A02-B476-245B-FCDB29E564C9}"/>
              </a:ext>
            </a:extLst>
          </p:cNvPr>
          <p:cNvSpPr/>
          <p:nvPr/>
        </p:nvSpPr>
        <p:spPr>
          <a:xfrm>
            <a:off x="682028" y="4386548"/>
            <a:ext cx="12909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1200">
                <a:cs typeface="Calibri" panose="020F0502020204030204" pitchFamily="34" charset="0"/>
              </a:rPr>
              <a:t>Tier 2</a:t>
            </a:r>
            <a:br>
              <a:rPr lang="en-US" sz="1200">
                <a:cs typeface="Calibri" panose="020F0502020204030204" pitchFamily="34" charset="0"/>
              </a:rPr>
            </a:br>
            <a:r>
              <a:rPr lang="en-US" sz="1200">
                <a:cs typeface="Calibri" panose="020F0502020204030204" pitchFamily="34" charset="0"/>
              </a:rPr>
              <a:t>Communication networks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46EEDC6-086F-A2E7-DBDD-23FF46D3C8FD}"/>
              </a:ext>
            </a:extLst>
          </p:cNvPr>
          <p:cNvSpPr/>
          <p:nvPr/>
        </p:nvSpPr>
        <p:spPr>
          <a:xfrm>
            <a:off x="1924353" y="5083855"/>
            <a:ext cx="10804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1200">
                <a:cs typeface="Calibri" panose="020F0502020204030204" pitchFamily="34" charset="0"/>
              </a:rPr>
              <a:t>Tier 3</a:t>
            </a:r>
            <a:br>
              <a:rPr lang="en-US" sz="1200">
                <a:cs typeface="Calibri" panose="020F0502020204030204" pitchFamily="34" charset="0"/>
              </a:rPr>
            </a:br>
            <a:r>
              <a:rPr lang="en-US" sz="1200">
                <a:cs typeface="Calibri" panose="020F0502020204030204" pitchFamily="34" charset="0"/>
              </a:rPr>
              <a:t>Datacenters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F51F5CC-66B4-54D4-1C8A-9B453B5FDB4D}"/>
              </a:ext>
            </a:extLst>
          </p:cNvPr>
          <p:cNvSpPr/>
          <p:nvPr/>
        </p:nvSpPr>
        <p:spPr>
          <a:xfrm>
            <a:off x="419089" y="3391564"/>
            <a:ext cx="9030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1200">
                <a:cs typeface="Calibri" panose="020F0502020204030204" pitchFamily="34" charset="0"/>
              </a:rPr>
              <a:t>Tier 1</a:t>
            </a:r>
            <a:br>
              <a:rPr lang="en-US" sz="1200">
                <a:cs typeface="Calibri" panose="020F0502020204030204" pitchFamily="34" charset="0"/>
              </a:rPr>
            </a:br>
            <a:r>
              <a:rPr lang="en-US" sz="1200">
                <a:cs typeface="Calibri" panose="020F0502020204030204" pitchFamily="34" charset="0"/>
              </a:rPr>
              <a:t>User equipment</a:t>
            </a:r>
          </a:p>
        </p:txBody>
      </p:sp>
      <p:pic>
        <p:nvPicPr>
          <p:cNvPr id="39" name="Image 38" descr="Raspberry Pi 4 Model B 8 Go">
            <a:extLst>
              <a:ext uri="{FF2B5EF4-FFF2-40B4-BE49-F238E27FC236}">
                <a16:creationId xmlns:a16="http://schemas.microsoft.com/office/drawing/2014/main" id="{F287289B-EB8A-DF66-7CDD-5066125BA0F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8653" b="19439"/>
          <a:stretch>
            <a:fillRect/>
          </a:stretch>
        </p:blipFill>
        <p:spPr>
          <a:xfrm>
            <a:off x="6795345" y="2471753"/>
            <a:ext cx="4441614" cy="2749711"/>
          </a:xfrm>
          <a:prstGeom prst="rect">
            <a:avLst/>
          </a:prstGeom>
        </p:spPr>
      </p:pic>
      <p:sp>
        <p:nvSpPr>
          <p:cNvPr id="41" name="Rectangle 2">
            <a:extLst>
              <a:ext uri="{FF2B5EF4-FFF2-40B4-BE49-F238E27FC236}">
                <a16:creationId xmlns:a16="http://schemas.microsoft.com/office/drawing/2014/main" id="{871748C9-B77E-C7C4-8F65-1D423D0CDE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864" y="1478039"/>
            <a:ext cx="1166133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BE" sz="2000" i="0" u="none" strike="noStrike" cap="none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The information &amp; communication  </a:t>
            </a:r>
            <a:r>
              <a:rPr kumimoji="0" lang="fr-BE" sz="2000" i="0" u="none" strike="noStrike" cap="none" normalizeH="0" baseline="0" err="1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technology</a:t>
            </a:r>
            <a:r>
              <a:rPr kumimoji="0" lang="fr-BE" sz="2000" i="0" u="none" strike="noStrike" cap="none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 (ICT) </a:t>
            </a:r>
            <a:r>
              <a:rPr kumimoji="0" lang="fr-BE" sz="2000" i="0" u="none" strike="noStrike" cap="none" normalizeH="0" baseline="0" err="1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sector</a:t>
            </a:r>
            <a:r>
              <a:rPr kumimoji="0" lang="fr-BE" sz="2000" i="0" u="none" strike="noStrike" cap="none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 relies on </a:t>
            </a:r>
            <a:r>
              <a:rPr kumimoji="0" lang="fr-BE" sz="2000" i="0" u="none" strike="noStrike" cap="none" normalizeH="0" baseline="0" err="1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electronic</a:t>
            </a:r>
            <a:r>
              <a:rPr kumimoji="0" lang="fr-BE" sz="2000" i="0" u="none" strike="noStrike" cap="none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 hardware to </a:t>
            </a:r>
            <a:r>
              <a:rPr kumimoji="0" lang="fr-BE" sz="2000" i="0" u="none" strike="noStrike" cap="none" normalizeH="0" baseline="0" err="1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operate</a:t>
            </a:r>
            <a:r>
              <a:rPr kumimoji="0" lang="fr-BE" sz="2000" i="0" u="none" strike="noStrike" cap="none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.  </a:t>
            </a:r>
            <a:endParaRPr lang="en-US" sz="2000" i="0" u="none" strike="noStrike" cap="none" normalizeH="0" baseline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82D9E75-1719-4F08-D69F-6CD348315760}"/>
              </a:ext>
            </a:extLst>
          </p:cNvPr>
          <p:cNvSpPr/>
          <p:nvPr/>
        </p:nvSpPr>
        <p:spPr>
          <a:xfrm>
            <a:off x="6696870" y="5181202"/>
            <a:ext cx="4668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1400">
                <a:solidFill>
                  <a:schemeClr val="bg1">
                    <a:lumMod val="50000"/>
                  </a:schemeClr>
                </a:solidFill>
                <a:cs typeface="Calibri" panose="020F0502020204030204" pitchFamily="34" charset="0"/>
              </a:rPr>
              <a:t>Example of electronic hardware: Raspberry Pi 4 model B</a:t>
            </a:r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841BCD59-B985-FAB7-6FDF-FBA6382377EA}"/>
              </a:ext>
            </a:extLst>
          </p:cNvPr>
          <p:cNvSpPr txBox="1"/>
          <p:nvPr/>
        </p:nvSpPr>
        <p:spPr>
          <a:xfrm>
            <a:off x="3257943" y="5370558"/>
            <a:ext cx="17353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200">
                <a:cs typeface="Calibri" panose="020F0502020204030204" pitchFamily="34" charset="0"/>
              </a:rPr>
              <a:t>2.1-3.9% of global</a:t>
            </a:r>
            <a:br>
              <a:rPr lang="en-US" sz="1200">
                <a:cs typeface="Calibri" panose="020F0502020204030204" pitchFamily="34" charset="0"/>
              </a:rPr>
            </a:br>
            <a:r>
              <a:rPr lang="en-US" sz="1200">
                <a:cs typeface="Calibri" panose="020F0502020204030204" pitchFamily="34" charset="0"/>
              </a:rPr>
              <a:t>GHG emissions</a:t>
            </a:r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6B50E4A7-5C3B-6746-3C4B-23099DF77DD2}"/>
              </a:ext>
            </a:extLst>
          </p:cNvPr>
          <p:cNvSpPr txBox="1"/>
          <p:nvPr/>
        </p:nvSpPr>
        <p:spPr>
          <a:xfrm>
            <a:off x="4920124" y="5185892"/>
            <a:ext cx="17353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200">
                <a:cs typeface="Calibri" panose="020F0502020204030204" pitchFamily="34" charset="0"/>
              </a:rPr>
              <a:t>Production phase:</a:t>
            </a:r>
            <a:br>
              <a:rPr lang="en-US" sz="1200">
                <a:cs typeface="Calibri" panose="020F0502020204030204" pitchFamily="34" charset="0"/>
              </a:rPr>
            </a:br>
            <a:r>
              <a:rPr lang="en-US" sz="1200">
                <a:cs typeface="Calibri" panose="020F0502020204030204" pitchFamily="34" charset="0"/>
              </a:rPr>
              <a:t>about a quarter</a:t>
            </a:r>
            <a:br>
              <a:rPr lang="en-US" sz="1200">
                <a:cs typeface="Calibri" panose="020F0502020204030204" pitchFamily="34" charset="0"/>
              </a:rPr>
            </a:br>
            <a:r>
              <a:rPr lang="en-US" sz="1200">
                <a:cs typeface="Calibri" panose="020F0502020204030204" pitchFamily="34" charset="0"/>
              </a:rPr>
              <a:t>of ICT GHG emissions</a:t>
            </a:r>
          </a:p>
        </p:txBody>
      </p:sp>
    </p:spTree>
    <p:extLst>
      <p:ext uri="{BB962C8B-B14F-4D97-AF65-F5344CB8AC3E}">
        <p14:creationId xmlns:p14="http://schemas.microsoft.com/office/powerpoint/2010/main" val="1830844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CB92005-3AF0-4145-8F94-3A64BC28AC7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6864" y="348116"/>
            <a:ext cx="10071296" cy="708524"/>
          </a:xfrm>
        </p:spPr>
        <p:txBody>
          <a:bodyPr>
            <a:normAutofit/>
          </a:bodyPr>
          <a:lstStyle/>
          <a:p>
            <a:r>
              <a:rPr lang="en-US" sz="3400" dirty="0">
                <a:latin typeface="+mj-lt"/>
              </a:rPr>
              <a:t>Outline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F45E71-0907-4019-BB29-DAFA50A629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136DC4-8CBA-4E0C-936D-9DC483B1B3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24E1FE-0907-4A12-B07B-69F27E461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1086" y="6118926"/>
            <a:ext cx="456488" cy="365125"/>
          </a:xfrm>
        </p:spPr>
        <p:txBody>
          <a:bodyPr/>
          <a:lstStyle/>
          <a:p>
            <a:fld id="{E41C0416-16E1-4ED8-BBEE-517CD2FD2A9C}" type="slidenum">
              <a:rPr lang="en-BE" smtClean="0">
                <a:latin typeface="+mj-lt"/>
              </a:rPr>
              <a:pPr/>
              <a:t>3</a:t>
            </a:fld>
            <a:endParaRPr lang="en-BE">
              <a:latin typeface="+mj-lt"/>
            </a:endParaRP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EF6B56FD-9DE7-4811-A6E1-D5ECE7E20740}"/>
              </a:ext>
            </a:extLst>
          </p:cNvPr>
          <p:cNvSpPr txBox="1">
            <a:spLocks/>
          </p:cNvSpPr>
          <p:nvPr/>
        </p:nvSpPr>
        <p:spPr>
          <a:xfrm>
            <a:off x="711200" y="2036228"/>
            <a:ext cx="10769600" cy="27855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>
                <a:ea typeface="Calibri" panose="020F0502020204030204" pitchFamily="34" charset="0"/>
                <a:cs typeface="Calibri" panose="020F0502020204030204" pitchFamily="34" charset="0"/>
              </a:rPr>
              <a:t>Modeling challenges for LCA practitioners in electronics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>
                <a:ea typeface="Calibri" panose="020F0502020204030204" pitchFamily="34" charset="0"/>
                <a:cs typeface="Calibri" panose="020F0502020204030204" pitchFamily="34" charset="0"/>
              </a:rPr>
              <a:t>Introducing the open-source framework developed at UCLouvain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>
                <a:ea typeface="Calibri" panose="020F0502020204030204" pitchFamily="34" charset="0"/>
                <a:cs typeface="Calibri" panose="020F0502020204030204" pitchFamily="34" charset="0"/>
              </a:rPr>
              <a:t>Insights into the implementation of the framework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>
                <a:ea typeface="Calibri" panose="020F0502020204030204" pitchFamily="34" charset="0"/>
                <a:cs typeface="Calibri" panose="020F0502020204030204" pitchFamily="34" charset="0"/>
              </a:rPr>
              <a:t>Reflections on the open-source ICT LCA ecosystem  </a:t>
            </a:r>
          </a:p>
        </p:txBody>
      </p:sp>
    </p:spTree>
    <p:extLst>
      <p:ext uri="{BB962C8B-B14F-4D97-AF65-F5344CB8AC3E}">
        <p14:creationId xmlns:p14="http://schemas.microsoft.com/office/powerpoint/2010/main" val="1928595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866860-B388-7E30-6CC0-327A1EC380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C70ACDF-5CE9-82BA-F411-6235FA47353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6864" y="348116"/>
            <a:ext cx="10071296" cy="708524"/>
          </a:xfrm>
        </p:spPr>
        <p:txBody>
          <a:bodyPr>
            <a:normAutofit fontScale="92500"/>
          </a:bodyPr>
          <a:lstStyle/>
          <a:p>
            <a:r>
              <a:rPr lang="en-US" sz="3400">
                <a:latin typeface="+mj-lt"/>
              </a:rPr>
              <a:t>1. Modeling challenges for LCA practitioners in electronics</a:t>
            </a:r>
            <a:endParaRPr lang="en-US" sz="3400" dirty="0">
              <a:latin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69F403-0AF0-8082-F71A-AF0711713D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0AC09D-83EA-9A0E-7623-020FE89FFED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9C6D2F-6F48-1CEF-E8DA-24ABD2263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1086" y="6118926"/>
            <a:ext cx="456488" cy="365125"/>
          </a:xfrm>
        </p:spPr>
        <p:txBody>
          <a:bodyPr/>
          <a:lstStyle/>
          <a:p>
            <a:fld id="{E41C0416-16E1-4ED8-BBEE-517CD2FD2A9C}" type="slidenum">
              <a:rPr lang="en-BE" smtClean="0">
                <a:latin typeface="+mj-lt"/>
              </a:rPr>
              <a:pPr/>
              <a:t>4</a:t>
            </a:fld>
            <a:endParaRPr lang="en-BE">
              <a:latin typeface="+mj-lt"/>
            </a:endParaRPr>
          </a:p>
        </p:txBody>
      </p:sp>
      <p:pic>
        <p:nvPicPr>
          <p:cNvPr id="7" name="Image 6" descr="Raspberry Pi 4 Model B 8 Go">
            <a:extLst>
              <a:ext uri="{FF2B5EF4-FFF2-40B4-BE49-F238E27FC236}">
                <a16:creationId xmlns:a16="http://schemas.microsoft.com/office/drawing/2014/main" id="{DF37E417-8DF7-CB73-D55A-268C6EF9AA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8653" b="19439"/>
          <a:stretch>
            <a:fillRect/>
          </a:stretch>
        </p:blipFill>
        <p:spPr>
          <a:xfrm>
            <a:off x="606864" y="3147963"/>
            <a:ext cx="4066088" cy="2517232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D68137F8-40E8-61DD-F37F-595D82FE4CCE}"/>
              </a:ext>
            </a:extLst>
          </p:cNvPr>
          <p:cNvSpPr txBox="1"/>
          <p:nvPr/>
        </p:nvSpPr>
        <p:spPr>
          <a:xfrm>
            <a:off x="4856772" y="4570638"/>
            <a:ext cx="71402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ea typeface="Calibri" panose="020F0502020204030204" pitchFamily="34" charset="0"/>
                <a:cs typeface="Calibri" panose="020F0502020204030204" pitchFamily="34" charset="0"/>
              </a:rPr>
              <a:t>The batteries and electronics sector in the </a:t>
            </a:r>
            <a:r>
              <a:rPr lang="en-US" b="1" err="1">
                <a:ea typeface="Calibri" panose="020F0502020204030204" pitchFamily="34" charset="0"/>
                <a:cs typeface="Calibri" panose="020F0502020204030204" pitchFamily="34" charset="0"/>
              </a:rPr>
              <a:t>ecoinvent</a:t>
            </a:r>
            <a:r>
              <a:rPr lang="en-US" b="1">
                <a:ea typeface="Calibri" panose="020F0502020204030204" pitchFamily="34" charset="0"/>
                <a:cs typeface="Calibri" panose="020F0502020204030204" pitchFamily="34" charset="0"/>
              </a:rPr>
              <a:t> database </a:t>
            </a:r>
            <a:r>
              <a:rPr lang="en-US">
                <a:ea typeface="Calibri" panose="020F0502020204030204" pitchFamily="34" charset="0"/>
                <a:cs typeface="Calibri" panose="020F0502020204030204" pitchFamily="34" charset="0"/>
              </a:rPr>
              <a:t>comprises over </a:t>
            </a:r>
            <a:r>
              <a:rPr lang="en-US" b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600 datasets</a:t>
            </a:r>
            <a:r>
              <a:rPr lang="en-US">
                <a:ea typeface="Calibri" panose="020F0502020204030204" pitchFamily="34" charset="0"/>
                <a:cs typeface="Calibri" panose="020F0502020204030204" pitchFamily="34" charset="0"/>
              </a:rPr>
              <a:t>, covering the production of various battery technologies and components </a:t>
            </a:r>
            <a:r>
              <a:rPr lang="en-US">
                <a:solidFill>
                  <a:schemeClr val="bg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[1]</a:t>
            </a:r>
            <a:r>
              <a:rPr lang="en-US"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oneTexte 12">
                <a:extLst>
                  <a:ext uri="{FF2B5EF4-FFF2-40B4-BE49-F238E27FC236}">
                    <a16:creationId xmlns:a16="http://schemas.microsoft.com/office/drawing/2014/main" id="{8213703A-EB99-733C-50D6-D53F913067A5}"/>
                  </a:ext>
                </a:extLst>
              </p:cNvPr>
              <p:cNvSpPr txBox="1"/>
              <p:nvPr/>
            </p:nvSpPr>
            <p:spPr>
              <a:xfrm>
                <a:off x="4856772" y="2976712"/>
                <a:ext cx="6646441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>
                    <a:ea typeface="Calibri" panose="020F0502020204030204" pitchFamily="34" charset="0"/>
                    <a:cs typeface="Calibri" panose="020F0502020204030204" pitchFamily="34" charset="0"/>
                  </a:rPr>
                  <a:t>Total number of </a:t>
                </a:r>
                <a:r>
                  <a:rPr lang="en-US" err="1">
                    <a:ea typeface="Calibri" panose="020F0502020204030204" pitchFamily="34" charset="0"/>
                    <a:cs typeface="Calibri" panose="020F0502020204030204" pitchFamily="34" charset="0"/>
                  </a:rPr>
                  <a:t>disctinct</a:t>
                </a:r>
                <a:r>
                  <a:rPr lang="en-US">
                    <a:ea typeface="Calibri" panose="020F0502020204030204" pitchFamily="34" charset="0"/>
                    <a:cs typeface="Calibri" panose="020F0502020204030204" pitchFamily="34" charset="0"/>
                  </a:rPr>
                  <a:t> electronic components: </a:t>
                </a:r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rgbClr val="56B0E5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~</m:t>
                    </m:r>
                    <m:r>
                      <a:rPr lang="fr-BE" b="1" i="1" smtClean="0">
                        <a:solidFill>
                          <a:srgbClr val="56B0E5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US" b="1">
                    <a:solidFill>
                      <a:srgbClr val="56B0E5"/>
                    </a:solidFill>
                    <a:ea typeface="Calibri" panose="020F0502020204030204" pitchFamily="34" charset="0"/>
                    <a:cs typeface="Calibri" panose="020F0502020204030204" pitchFamily="34" charset="0"/>
                  </a:rPr>
                  <a:t>Millions</a:t>
                </a:r>
                <a:endParaRPr lang="en-US" b="1"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ZoneTexte 12">
                <a:extLst>
                  <a:ext uri="{FF2B5EF4-FFF2-40B4-BE49-F238E27FC236}">
                    <a16:creationId xmlns:a16="http://schemas.microsoft.com/office/drawing/2014/main" id="{8213703A-EB99-733C-50D6-D53F913067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6772" y="2976712"/>
                <a:ext cx="6646441" cy="369332"/>
              </a:xfrm>
              <a:prstGeom prst="rect">
                <a:avLst/>
              </a:prstGeom>
              <a:blipFill>
                <a:blip r:embed="rId3"/>
                <a:stretch>
                  <a:fillRect l="-826" t="-8197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2">
            <a:extLst>
              <a:ext uri="{FF2B5EF4-FFF2-40B4-BE49-F238E27FC236}">
                <a16:creationId xmlns:a16="http://schemas.microsoft.com/office/drawing/2014/main" id="{1FB2560A-CF19-70CD-3BA9-BF2C5D90CA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864" y="1242028"/>
            <a:ext cx="11661336" cy="1432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BE" altLang="en-BE" sz="2000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Two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BE" altLang="en-BE" sz="2000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core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BE" altLang="en-BE" sz="2000" b="1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challenges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BE" altLang="en-BE" sz="2000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with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BE" altLang="en-BE" sz="2000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current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BE" altLang="en-BE" sz="2000" b="1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background </a:t>
            </a:r>
            <a:r>
              <a:rPr kumimoji="0" lang="fr-BE" altLang="en-BE" sz="2000" b="1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databases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fr-BE" altLang="en-BE" sz="2000" b="1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Granularity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kumimoji="0" lang="fr-BE" altLang="en-BE" sz="2000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some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components do not </a:t>
            </a:r>
            <a:r>
              <a:rPr kumimoji="0" lang="fr-BE" altLang="en-BE" sz="2000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exist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fr-BE" altLang="en-BE" sz="2000" b="1" err="1"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kumimoji="0" lang="fr-BE" altLang="en-BE" sz="2000" b="1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pecificity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kumimoji="0" lang="fr-BE" altLang="en-BE" sz="2000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existing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BE" altLang="en-BE" sz="2000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datasets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BE" altLang="en-BE" sz="2000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exhibit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BE" altLang="en-BE" sz="2000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poor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BE" altLang="en-BE" sz="2000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technological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and temporal </a:t>
            </a:r>
            <a:r>
              <a:rPr kumimoji="0" lang="fr-BE" altLang="en-BE" sz="2000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representativeness</a:t>
            </a:r>
            <a:r>
              <a:rPr kumimoji="0" lang="fr-BE" altLang="en-BE" sz="2000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kumimoji="0" lang="en-BE" altLang="en-BE" sz="2000" i="0" u="none" strike="noStrike" cap="none" normalizeH="0" baseline="0">
              <a:ln>
                <a:noFill/>
              </a:ln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0A066A97-B624-6341-8504-2F4451709F97}"/>
              </a:ext>
            </a:extLst>
          </p:cNvPr>
          <p:cNvSpPr txBox="1"/>
          <p:nvPr/>
        </p:nvSpPr>
        <p:spPr>
          <a:xfrm>
            <a:off x="938106" y="6248489"/>
            <a:ext cx="644736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>
                <a:solidFill>
                  <a:schemeClr val="bg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[1] https://support.ecoinvent.org/batteries-electronics</a:t>
            </a:r>
          </a:p>
        </p:txBody>
      </p:sp>
      <p:sp>
        <p:nvSpPr>
          <p:cNvPr id="22" name="Flèche : double flèche verticale 21">
            <a:extLst>
              <a:ext uri="{FF2B5EF4-FFF2-40B4-BE49-F238E27FC236}">
                <a16:creationId xmlns:a16="http://schemas.microsoft.com/office/drawing/2014/main" id="{E3ECE05C-1CC0-C21F-6793-09B26A82CAF2}"/>
              </a:ext>
            </a:extLst>
          </p:cNvPr>
          <p:cNvSpPr/>
          <p:nvPr/>
        </p:nvSpPr>
        <p:spPr>
          <a:xfrm>
            <a:off x="6252777" y="3429000"/>
            <a:ext cx="493608" cy="1120195"/>
          </a:xfrm>
          <a:prstGeom prst="upDownArrow">
            <a:avLst/>
          </a:prstGeom>
          <a:solidFill>
            <a:srgbClr val="56B0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877FD4D5-3C9B-9837-CE87-DB3D0704AA1D}"/>
              </a:ext>
            </a:extLst>
          </p:cNvPr>
          <p:cNvSpPr txBox="1"/>
          <p:nvPr/>
        </p:nvSpPr>
        <p:spPr>
          <a:xfrm>
            <a:off x="6821170" y="3759030"/>
            <a:ext cx="13335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sz="2000" b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Tension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5387214-2FC7-9257-855B-42402A653EAD}"/>
              </a:ext>
            </a:extLst>
          </p:cNvPr>
          <p:cNvSpPr txBox="1"/>
          <p:nvPr/>
        </p:nvSpPr>
        <p:spPr>
          <a:xfrm>
            <a:off x="5039360" y="5665195"/>
            <a:ext cx="4897120" cy="707886"/>
          </a:xfrm>
          <a:prstGeom prst="rect">
            <a:avLst/>
          </a:prstGeom>
          <a:noFill/>
          <a:ln w="28575">
            <a:solidFill>
              <a:srgbClr val="56B0E5"/>
            </a:solidFill>
          </a:ln>
        </p:spPr>
        <p:txBody>
          <a:bodyPr wrap="square">
            <a:spAutoFit/>
          </a:bodyPr>
          <a:lstStyle/>
          <a:p>
            <a:r>
              <a:rPr lang="fr-BE" sz="2000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In </a:t>
            </a:r>
            <a:r>
              <a:rPr lang="fr-BE" sz="2000" err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our</a:t>
            </a:r>
            <a:r>
              <a:rPr lang="fr-BE" sz="2000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LCA practice, </a:t>
            </a:r>
          </a:p>
          <a:p>
            <a:r>
              <a:rPr lang="fr-BE" sz="2000" err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we</a:t>
            </a:r>
            <a:r>
              <a:rPr lang="fr-BE" sz="2000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2000" b="1" err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need</a:t>
            </a:r>
            <a:r>
              <a:rPr lang="fr-BE" sz="2000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to </a:t>
            </a:r>
            <a:r>
              <a:rPr lang="fr-BE" sz="2000" err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create</a:t>
            </a:r>
            <a:r>
              <a:rPr lang="fr-BE" sz="2000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2000" b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custom </a:t>
            </a:r>
            <a:r>
              <a:rPr lang="fr-BE" sz="2000" b="1" err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datasets</a:t>
            </a:r>
            <a:r>
              <a:rPr lang="fr-BE" sz="2000" b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8290792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6CF17C-3717-CA73-5CAB-F84A0B250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1D0CC9D-F933-EBF3-22AB-6DD7EAEDEE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6864" y="348116"/>
            <a:ext cx="10071296" cy="708524"/>
          </a:xfrm>
        </p:spPr>
        <p:txBody>
          <a:bodyPr>
            <a:normAutofit fontScale="92500"/>
          </a:bodyPr>
          <a:lstStyle/>
          <a:p>
            <a:r>
              <a:rPr lang="en-US" sz="3400">
                <a:latin typeface="+mj-lt"/>
              </a:rPr>
              <a:t>1. Modeling challenges for LCA practitioners in electronics</a:t>
            </a:r>
            <a:endParaRPr lang="en-US" sz="3400" dirty="0">
              <a:latin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16B0FC-D1DB-806E-2CBF-9AE7DFA939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D5D4A9-0E32-95FC-2C9F-631A218F99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4475D7-B05D-2893-F995-5FAB266A4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1086" y="6118926"/>
            <a:ext cx="456488" cy="365125"/>
          </a:xfrm>
        </p:spPr>
        <p:txBody>
          <a:bodyPr/>
          <a:lstStyle/>
          <a:p>
            <a:fld id="{E41C0416-16E1-4ED8-BBEE-517CD2FD2A9C}" type="slidenum">
              <a:rPr lang="en-BE" smtClean="0">
                <a:latin typeface="+mj-lt"/>
              </a:rPr>
              <a:pPr/>
              <a:t>5</a:t>
            </a:fld>
            <a:endParaRPr lang="en-BE">
              <a:latin typeface="+mj-lt"/>
            </a:endParaRPr>
          </a:p>
        </p:txBody>
      </p:sp>
      <p:pic>
        <p:nvPicPr>
          <p:cNvPr id="7" name="Image 6" descr="Raspberry Pi 4 Model B 8 Go">
            <a:extLst>
              <a:ext uri="{FF2B5EF4-FFF2-40B4-BE49-F238E27FC236}">
                <a16:creationId xmlns:a16="http://schemas.microsoft.com/office/drawing/2014/main" id="{5CC898F5-7414-3848-B04C-81B5D9E16A9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18653" b="19439"/>
          <a:stretch>
            <a:fillRect/>
          </a:stretch>
        </p:blipFill>
        <p:spPr>
          <a:xfrm>
            <a:off x="1205654" y="2888269"/>
            <a:ext cx="3735493" cy="2312566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42AFA06E-4AB8-A5C4-5AC1-3B7C479FA8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785" y="1414087"/>
            <a:ext cx="6677657" cy="883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BE" altLang="en-BE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Creating</a:t>
            </a:r>
            <a:r>
              <a:rPr kumimoji="0" lang="fr-BE" altLang="en-BE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custom </a:t>
            </a:r>
            <a:r>
              <a:rPr kumimoji="0" lang="fr-BE" altLang="en-BE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datasets</a:t>
            </a:r>
            <a:r>
              <a:rPr kumimoji="0" lang="fr-BE" altLang="en-BE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BE" altLang="en-BE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is</a:t>
            </a:r>
            <a:r>
              <a:rPr kumimoji="0" lang="fr-BE" altLang="en-BE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time- and </a:t>
            </a:r>
            <a:r>
              <a:rPr kumimoji="0" lang="fr-BE" altLang="en-BE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resource</a:t>
            </a:r>
            <a:r>
              <a:rPr kumimoji="0" lang="fr-BE" altLang="en-BE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-intensive. 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fr-BE" altLang="en-BE" err="1"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kumimoji="0" lang="fr-BE" altLang="en-BE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ractitioners</a:t>
            </a:r>
            <a:r>
              <a:rPr kumimoji="0" lang="fr-BE" altLang="en-BE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BE" altLang="en-BE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sometimes</a:t>
            </a:r>
            <a:r>
              <a:rPr kumimoji="0" lang="fr-BE" altLang="en-BE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BE" altLang="en-BE" i="0" u="none" strike="noStrike" cap="none" normalizeH="0" baseline="0" err="1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encounter</a:t>
            </a:r>
            <a:r>
              <a:rPr kumimoji="0" lang="fr-BE" altLang="en-BE" i="0" u="none" strike="noStrike" cap="none" normalizeH="0" baseline="0">
                <a:ln>
                  <a:noFill/>
                </a:ln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the identical  components.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F04AAC06-DA72-8C1B-B252-0ACCE73B94AD}"/>
              </a:ext>
            </a:extLst>
          </p:cNvPr>
          <p:cNvSpPr txBox="1"/>
          <p:nvPr/>
        </p:nvSpPr>
        <p:spPr>
          <a:xfrm>
            <a:off x="7981932" y="1408790"/>
            <a:ext cx="3269129" cy="1015663"/>
          </a:xfrm>
          <a:prstGeom prst="rect">
            <a:avLst/>
          </a:prstGeom>
          <a:noFill/>
          <a:ln w="28575">
            <a:solidFill>
              <a:srgbClr val="56B0E5"/>
            </a:solidFill>
          </a:ln>
        </p:spPr>
        <p:txBody>
          <a:bodyPr wrap="square">
            <a:spAutoFit/>
          </a:bodyPr>
          <a:lstStyle/>
          <a:p>
            <a:r>
              <a:rPr lang="fr-BE" sz="2000" b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Need</a:t>
            </a:r>
            <a:r>
              <a:rPr lang="fr-BE" sz="2000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to </a:t>
            </a:r>
            <a:r>
              <a:rPr lang="fr-BE" sz="2000" b="1" err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share</a:t>
            </a:r>
            <a:r>
              <a:rPr lang="fr-BE" sz="2000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2000" b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custom</a:t>
            </a:r>
            <a:r>
              <a:rPr lang="fr-BE" sz="2000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2000" b="1" err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datasets</a:t>
            </a:r>
            <a:r>
              <a:rPr lang="fr-BE" sz="2000" b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2000" err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among</a:t>
            </a:r>
            <a:r>
              <a:rPr lang="fr-BE" sz="2000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2000" b="1" err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practitioners</a:t>
            </a:r>
            <a:endParaRPr lang="fr-BE" sz="2000" b="1">
              <a:solidFill>
                <a:srgbClr val="56B0E5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Flèche : droite 13">
            <a:extLst>
              <a:ext uri="{FF2B5EF4-FFF2-40B4-BE49-F238E27FC236}">
                <a16:creationId xmlns:a16="http://schemas.microsoft.com/office/drawing/2014/main" id="{29357EA9-B9A0-435A-D610-18F73D14D172}"/>
              </a:ext>
            </a:extLst>
          </p:cNvPr>
          <p:cNvSpPr/>
          <p:nvPr/>
        </p:nvSpPr>
        <p:spPr>
          <a:xfrm>
            <a:off x="7113455" y="1729435"/>
            <a:ext cx="567267" cy="386047"/>
          </a:xfrm>
          <a:prstGeom prst="rightArrow">
            <a:avLst/>
          </a:prstGeom>
          <a:solidFill>
            <a:srgbClr val="56B0E5"/>
          </a:solidFill>
          <a:ln>
            <a:solidFill>
              <a:srgbClr val="56B0E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Image 17" descr="Shop Click Boards Power Management Battery charger Charger 19 Click Front">
            <a:extLst>
              <a:ext uri="{FF2B5EF4-FFF2-40B4-BE49-F238E27FC236}">
                <a16:creationId xmlns:a16="http://schemas.microsoft.com/office/drawing/2014/main" id="{8B5577F8-8048-4B08-D4B8-9C0DE6207327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23838" r="26773"/>
          <a:stretch>
            <a:fillRect/>
          </a:stretch>
        </p:blipFill>
        <p:spPr>
          <a:xfrm rot="16200000">
            <a:off x="7253699" y="2049541"/>
            <a:ext cx="1995131" cy="403959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4FEC92B-64E4-F5BC-DC08-880B2748B643}"/>
              </a:ext>
            </a:extLst>
          </p:cNvPr>
          <p:cNvSpPr/>
          <p:nvPr/>
        </p:nvSpPr>
        <p:spPr>
          <a:xfrm>
            <a:off x="1150241" y="2552003"/>
            <a:ext cx="38463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1600" b="1">
                <a:ea typeface="Calibri" panose="020F0502020204030204" pitchFamily="34" charset="0"/>
                <a:cs typeface="Calibri" panose="020F0502020204030204" pitchFamily="34" charset="0"/>
              </a:rPr>
              <a:t>Product system A: </a:t>
            </a:r>
            <a:r>
              <a:rPr lang="en-US" sz="1600">
                <a:ea typeface="Calibri" panose="020F0502020204030204" pitchFamily="34" charset="0"/>
                <a:cs typeface="Calibri" panose="020F0502020204030204" pitchFamily="34" charset="0"/>
              </a:rPr>
              <a:t>Raspberry Pi 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CC9C88F-A2D8-9F22-4A06-E7EA918C0A79}"/>
              </a:ext>
            </a:extLst>
          </p:cNvPr>
          <p:cNvSpPr/>
          <p:nvPr/>
        </p:nvSpPr>
        <p:spPr>
          <a:xfrm>
            <a:off x="6328105" y="2824755"/>
            <a:ext cx="38463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1600" b="1">
                <a:ea typeface="Calibri" panose="020F0502020204030204" pitchFamily="34" charset="0"/>
                <a:cs typeface="Calibri" panose="020F0502020204030204" pitchFamily="34" charset="0"/>
              </a:rPr>
              <a:t>Product system B: </a:t>
            </a:r>
            <a:r>
              <a:rPr lang="en-US" sz="1600">
                <a:ea typeface="Calibri" panose="020F0502020204030204" pitchFamily="34" charset="0"/>
                <a:cs typeface="Calibri" panose="020F0502020204030204" pitchFamily="34" charset="0"/>
              </a:rPr>
              <a:t>Power charger</a:t>
            </a:r>
          </a:p>
        </p:txBody>
      </p:sp>
      <p:pic>
        <p:nvPicPr>
          <p:cNvPr id="27" name="Graphique 26" descr="Employée de bureau avec un remplissage uni">
            <a:extLst>
              <a:ext uri="{FF2B5EF4-FFF2-40B4-BE49-F238E27FC236}">
                <a16:creationId xmlns:a16="http://schemas.microsoft.com/office/drawing/2014/main" id="{11BC1DE7-839D-E878-8F37-89A860900AB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60806" y="5336302"/>
            <a:ext cx="914400" cy="914400"/>
          </a:xfrm>
          <a:prstGeom prst="rect">
            <a:avLst/>
          </a:prstGeom>
        </p:spPr>
      </p:pic>
      <p:pic>
        <p:nvPicPr>
          <p:cNvPr id="29" name="Graphique 28" descr="Employé de bureau avec un remplissage uni">
            <a:extLst>
              <a:ext uri="{FF2B5EF4-FFF2-40B4-BE49-F238E27FC236}">
                <a16:creationId xmlns:a16="http://schemas.microsoft.com/office/drawing/2014/main" id="{AFBC9FCB-D5A4-07EB-2017-EA679BBEA3E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426199" y="5336302"/>
            <a:ext cx="914400" cy="914400"/>
          </a:xfrm>
          <a:prstGeom prst="rect">
            <a:avLst/>
          </a:prstGeom>
        </p:spPr>
      </p:pic>
      <p:sp>
        <p:nvSpPr>
          <p:cNvPr id="31" name="Espace réservé du contenu 2">
            <a:extLst>
              <a:ext uri="{FF2B5EF4-FFF2-40B4-BE49-F238E27FC236}">
                <a16:creationId xmlns:a16="http://schemas.microsoft.com/office/drawing/2014/main" id="{23491516-1B91-7904-198E-00BBAE5265EF}"/>
              </a:ext>
            </a:extLst>
          </p:cNvPr>
          <p:cNvSpPr txBox="1">
            <a:spLocks/>
          </p:cNvSpPr>
          <p:nvPr/>
        </p:nvSpPr>
        <p:spPr>
          <a:xfrm>
            <a:off x="1997405" y="5400669"/>
            <a:ext cx="4147273" cy="91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BE" sz="1800" err="1">
                <a:ea typeface="Calibri" panose="020F0502020204030204" pitchFamily="34" charset="0"/>
                <a:cs typeface="Calibri" panose="020F0502020204030204" pitchFamily="34" charset="0"/>
              </a:rPr>
              <a:t>Practitioner</a:t>
            </a:r>
            <a:r>
              <a:rPr lang="fr-BE" sz="1800">
                <a:ea typeface="Calibri" panose="020F0502020204030204" pitchFamily="34" charset="0"/>
                <a:cs typeface="Calibri" panose="020F0502020204030204" pitchFamily="34" charset="0"/>
              </a:rPr>
              <a:t> A has </a:t>
            </a:r>
            <a:r>
              <a:rPr lang="fr-BE" sz="1800" err="1">
                <a:ea typeface="Calibri" panose="020F0502020204030204" pitchFamily="34" charset="0"/>
                <a:cs typeface="Calibri" panose="020F0502020204030204" pitchFamily="34" charset="0"/>
              </a:rPr>
              <a:t>collected</a:t>
            </a:r>
            <a:r>
              <a:rPr lang="fr-BE" sz="1800">
                <a:ea typeface="Calibri" panose="020F0502020204030204" pitchFamily="34" charset="0"/>
                <a:cs typeface="Calibri" panose="020F0502020204030204" pitchFamily="34" charset="0"/>
              </a:rPr>
              <a:t> data on</a:t>
            </a:r>
            <a:endParaRPr lang="en-US" sz="180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3" name="Espace réservé du contenu 2">
            <a:extLst>
              <a:ext uri="{FF2B5EF4-FFF2-40B4-BE49-F238E27FC236}">
                <a16:creationId xmlns:a16="http://schemas.microsoft.com/office/drawing/2014/main" id="{DB57F7FE-754C-6353-D59C-A94951A18656}"/>
              </a:ext>
            </a:extLst>
          </p:cNvPr>
          <p:cNvSpPr txBox="1">
            <a:spLocks/>
          </p:cNvSpPr>
          <p:nvPr/>
        </p:nvSpPr>
        <p:spPr>
          <a:xfrm>
            <a:off x="7471559" y="5402821"/>
            <a:ext cx="4419902" cy="9716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BE" sz="1800">
                <a:ea typeface="Calibri" panose="020F0502020204030204" pitchFamily="34" charset="0"/>
                <a:cs typeface="Calibri" panose="020F0502020204030204" pitchFamily="34" charset="0"/>
              </a:rPr>
              <a:t>Practitioner B has collected data on</a:t>
            </a:r>
            <a:endParaRPr lang="en-US" sz="180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Espace réservé du contenu 2">
            <a:extLst>
              <a:ext uri="{FF2B5EF4-FFF2-40B4-BE49-F238E27FC236}">
                <a16:creationId xmlns:a16="http://schemas.microsoft.com/office/drawing/2014/main" id="{FFF96AE3-695B-3D34-42BE-625D1DF34799}"/>
              </a:ext>
            </a:extLst>
          </p:cNvPr>
          <p:cNvSpPr txBox="1">
            <a:spLocks/>
          </p:cNvSpPr>
          <p:nvPr/>
        </p:nvSpPr>
        <p:spPr>
          <a:xfrm>
            <a:off x="2282312" y="5804258"/>
            <a:ext cx="2356413" cy="4896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16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7" name="Espace réservé du contenu 2">
            <a:extLst>
              <a:ext uri="{FF2B5EF4-FFF2-40B4-BE49-F238E27FC236}">
                <a16:creationId xmlns:a16="http://schemas.microsoft.com/office/drawing/2014/main" id="{6C0F24F4-6FF0-1633-5FA2-C6106BFAA3A9}"/>
              </a:ext>
            </a:extLst>
          </p:cNvPr>
          <p:cNvSpPr txBox="1">
            <a:spLocks/>
          </p:cNvSpPr>
          <p:nvPr/>
        </p:nvSpPr>
        <p:spPr>
          <a:xfrm>
            <a:off x="1999443" y="5766686"/>
            <a:ext cx="2987340" cy="5847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BE" sz="1800">
                <a:solidFill>
                  <a:srgbClr val="C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USB type C connector</a:t>
            </a:r>
            <a:endParaRPr lang="en-US" sz="1800">
              <a:solidFill>
                <a:srgbClr val="C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9" name="Espace réservé du contenu 2">
            <a:extLst>
              <a:ext uri="{FF2B5EF4-FFF2-40B4-BE49-F238E27FC236}">
                <a16:creationId xmlns:a16="http://schemas.microsoft.com/office/drawing/2014/main" id="{E5446FBE-F2BF-1D08-C324-9657BAF5F5D1}"/>
              </a:ext>
            </a:extLst>
          </p:cNvPr>
          <p:cNvSpPr txBox="1">
            <a:spLocks/>
          </p:cNvSpPr>
          <p:nvPr/>
        </p:nvSpPr>
        <p:spPr>
          <a:xfrm>
            <a:off x="7471559" y="5766860"/>
            <a:ext cx="3470602" cy="7078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BE" sz="1800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Small </a:t>
            </a:r>
            <a:r>
              <a:rPr lang="fr-BE" sz="1800" err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Outline</a:t>
            </a:r>
            <a:r>
              <a:rPr lang="fr-BE" sz="1800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Transistor (SOT)</a:t>
            </a:r>
            <a:endParaRPr lang="en-US" sz="1800">
              <a:solidFill>
                <a:srgbClr val="56B0E5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7E1FFBE-00E5-057E-72A5-E2A870E1B924}"/>
              </a:ext>
            </a:extLst>
          </p:cNvPr>
          <p:cNvSpPr/>
          <p:nvPr/>
        </p:nvSpPr>
        <p:spPr>
          <a:xfrm>
            <a:off x="1694688" y="4722369"/>
            <a:ext cx="413448" cy="412088"/>
          </a:xfrm>
          <a:prstGeom prst="rect">
            <a:avLst/>
          </a:prstGeom>
          <a:solidFill>
            <a:srgbClr val="C00000">
              <a:alpha val="20000"/>
            </a:srgbClr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7DB6B5E-F1C1-EA72-ED80-98676F3337D0}"/>
              </a:ext>
            </a:extLst>
          </p:cNvPr>
          <p:cNvSpPr/>
          <p:nvPr/>
        </p:nvSpPr>
        <p:spPr>
          <a:xfrm>
            <a:off x="6469951" y="3665310"/>
            <a:ext cx="531982" cy="654722"/>
          </a:xfrm>
          <a:prstGeom prst="rect">
            <a:avLst/>
          </a:prstGeom>
          <a:solidFill>
            <a:srgbClr val="C00000">
              <a:alpha val="20000"/>
            </a:srgbClr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C713EC3-F5E2-53CB-23BF-A6EF9E116D4F}"/>
              </a:ext>
            </a:extLst>
          </p:cNvPr>
          <p:cNvSpPr/>
          <p:nvPr/>
        </p:nvSpPr>
        <p:spPr>
          <a:xfrm>
            <a:off x="9552431" y="4180908"/>
            <a:ext cx="311537" cy="286730"/>
          </a:xfrm>
          <a:prstGeom prst="rect">
            <a:avLst/>
          </a:prstGeom>
          <a:solidFill>
            <a:schemeClr val="accent4">
              <a:lumMod val="20000"/>
              <a:lumOff val="80000"/>
              <a:alpha val="20000"/>
            </a:schemeClr>
          </a:solidFill>
          <a:ln w="57150">
            <a:solidFill>
              <a:srgbClr val="56B0E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33CEEF8-717D-94C7-2FEF-8DBAD74524C7}"/>
              </a:ext>
            </a:extLst>
          </p:cNvPr>
          <p:cNvSpPr/>
          <p:nvPr/>
        </p:nvSpPr>
        <p:spPr>
          <a:xfrm>
            <a:off x="3604356" y="4431500"/>
            <a:ext cx="230409" cy="228765"/>
          </a:xfrm>
          <a:prstGeom prst="rect">
            <a:avLst/>
          </a:prstGeom>
          <a:solidFill>
            <a:schemeClr val="accent4">
              <a:lumMod val="20000"/>
              <a:lumOff val="80000"/>
              <a:alpha val="20000"/>
            </a:schemeClr>
          </a:solidFill>
          <a:ln w="57150">
            <a:solidFill>
              <a:srgbClr val="56B0E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E3DBD6D-D8C3-7FC5-BFE6-91AB4F93FCFB}"/>
              </a:ext>
            </a:extLst>
          </p:cNvPr>
          <p:cNvSpPr/>
          <p:nvPr/>
        </p:nvSpPr>
        <p:spPr>
          <a:xfrm>
            <a:off x="2563347" y="4806909"/>
            <a:ext cx="230409" cy="228765"/>
          </a:xfrm>
          <a:prstGeom prst="rect">
            <a:avLst/>
          </a:prstGeom>
          <a:solidFill>
            <a:schemeClr val="accent4">
              <a:lumMod val="20000"/>
              <a:lumOff val="80000"/>
              <a:alpha val="20000"/>
            </a:schemeClr>
          </a:solidFill>
          <a:ln w="57150">
            <a:solidFill>
              <a:srgbClr val="56B0E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Espace réservé du contenu 2">
            <a:extLst>
              <a:ext uri="{FF2B5EF4-FFF2-40B4-BE49-F238E27FC236}">
                <a16:creationId xmlns:a16="http://schemas.microsoft.com/office/drawing/2014/main" id="{082F948D-5DBA-0BEE-65EA-135798B5117D}"/>
              </a:ext>
            </a:extLst>
          </p:cNvPr>
          <p:cNvSpPr txBox="1">
            <a:spLocks/>
          </p:cNvSpPr>
          <p:nvPr/>
        </p:nvSpPr>
        <p:spPr>
          <a:xfrm>
            <a:off x="2011377" y="6137851"/>
            <a:ext cx="3803529" cy="5847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16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3" name="Espace réservé du contenu 2">
            <a:extLst>
              <a:ext uri="{FF2B5EF4-FFF2-40B4-BE49-F238E27FC236}">
                <a16:creationId xmlns:a16="http://schemas.microsoft.com/office/drawing/2014/main" id="{B76524B5-0494-981E-D913-D339AB422121}"/>
              </a:ext>
            </a:extLst>
          </p:cNvPr>
          <p:cNvSpPr txBox="1">
            <a:spLocks/>
          </p:cNvSpPr>
          <p:nvPr/>
        </p:nvSpPr>
        <p:spPr>
          <a:xfrm>
            <a:off x="2041431" y="6118926"/>
            <a:ext cx="4574064" cy="3499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BE" sz="1800">
                <a:ea typeface="Calibri" panose="020F0502020204030204" pitchFamily="34" charset="0"/>
                <a:cs typeface="Calibri" panose="020F0502020204030204" pitchFamily="34" charset="0"/>
              </a:rPr>
              <a:t>but misses : </a:t>
            </a:r>
            <a:r>
              <a:rPr lang="fr-BE" sz="1800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Small </a:t>
            </a:r>
            <a:r>
              <a:rPr lang="fr-BE" sz="1800" err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Outline</a:t>
            </a:r>
            <a:r>
              <a:rPr lang="fr-BE" sz="1800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Transistor (SOT)</a:t>
            </a:r>
            <a:endParaRPr lang="en-US" sz="1800">
              <a:solidFill>
                <a:srgbClr val="56B0E5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5" name="Espace réservé du contenu 2">
            <a:extLst>
              <a:ext uri="{FF2B5EF4-FFF2-40B4-BE49-F238E27FC236}">
                <a16:creationId xmlns:a16="http://schemas.microsoft.com/office/drawing/2014/main" id="{36B81EDB-C939-2EC4-0D64-5E7F6E78036F}"/>
              </a:ext>
            </a:extLst>
          </p:cNvPr>
          <p:cNvSpPr txBox="1">
            <a:spLocks/>
          </p:cNvSpPr>
          <p:nvPr/>
        </p:nvSpPr>
        <p:spPr>
          <a:xfrm>
            <a:off x="7479940" y="6106888"/>
            <a:ext cx="4551796" cy="91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BE" sz="1800">
                <a:ea typeface="Calibri" panose="020F0502020204030204" pitchFamily="34" charset="0"/>
                <a:cs typeface="Calibri" panose="020F0502020204030204" pitchFamily="34" charset="0"/>
              </a:rPr>
              <a:t>but misses : </a:t>
            </a:r>
            <a:r>
              <a:rPr lang="fr-BE" sz="1800">
                <a:solidFill>
                  <a:srgbClr val="C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USB type C </a:t>
            </a:r>
            <a:r>
              <a:rPr lang="fr-BE" sz="1800" err="1">
                <a:solidFill>
                  <a:srgbClr val="C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connector</a:t>
            </a:r>
            <a:endParaRPr lang="en-US" sz="1800">
              <a:solidFill>
                <a:srgbClr val="C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1800">
              <a:solidFill>
                <a:srgbClr val="0070C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755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B06DB-8A9C-5D0F-A503-1F2C647A6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BD8E6B-D189-D21E-CEA8-F76C454A04E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6864" y="348116"/>
            <a:ext cx="10071296" cy="708524"/>
          </a:xfrm>
        </p:spPr>
        <p:txBody>
          <a:bodyPr>
            <a:normAutofit fontScale="92500"/>
          </a:bodyPr>
          <a:lstStyle/>
          <a:p>
            <a:r>
              <a:rPr lang="en-US" sz="3400">
                <a:latin typeface="+mj-lt"/>
              </a:rPr>
              <a:t>1. Modeling challenges for LCA practitioners in electronics</a:t>
            </a:r>
            <a:endParaRPr lang="en-US" sz="3400" dirty="0">
              <a:latin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2325B5-8FE7-87BA-E7E6-462CA0A8873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CD92B5-C2DF-D922-6F4C-81E3D823C8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E825D3-5E67-CCB4-C0E2-49BC42C2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1086" y="6118926"/>
            <a:ext cx="456488" cy="365125"/>
          </a:xfrm>
        </p:spPr>
        <p:txBody>
          <a:bodyPr/>
          <a:lstStyle/>
          <a:p>
            <a:fld id="{E41C0416-16E1-4ED8-BBEE-517CD2FD2A9C}" type="slidenum">
              <a:rPr lang="en-BE" smtClean="0">
                <a:latin typeface="+mj-lt"/>
              </a:rPr>
              <a:pPr/>
              <a:t>6</a:t>
            </a:fld>
            <a:endParaRPr lang="en-BE">
              <a:latin typeface="+mj-lt"/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E1B08298-BBB7-BE4D-A18E-744EA649017F}"/>
              </a:ext>
            </a:extLst>
          </p:cNvPr>
          <p:cNvSpPr txBox="1"/>
          <p:nvPr/>
        </p:nvSpPr>
        <p:spPr>
          <a:xfrm>
            <a:off x="4654087" y="5670692"/>
            <a:ext cx="2624667" cy="707886"/>
          </a:xfrm>
          <a:prstGeom prst="rect">
            <a:avLst/>
          </a:prstGeom>
          <a:noFill/>
          <a:ln w="28575">
            <a:solidFill>
              <a:srgbClr val="56B0E5"/>
            </a:solidFill>
          </a:ln>
        </p:spPr>
        <p:txBody>
          <a:bodyPr wrap="square">
            <a:spAutoFit/>
          </a:bodyPr>
          <a:lstStyle/>
          <a:p>
            <a:r>
              <a:rPr lang="fr-BE" sz="2000" b="1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Need</a:t>
            </a:r>
            <a:r>
              <a:rPr lang="fr-BE" sz="2000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to </a:t>
            </a:r>
            <a:r>
              <a:rPr lang="fr-BE" sz="2000" b="1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share</a:t>
            </a:r>
            <a:r>
              <a:rPr lang="fr-BE" sz="2000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2000" b="1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models</a:t>
            </a:r>
            <a:br>
              <a:rPr lang="fr-BE" sz="2000" b="1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fr-BE" sz="2000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among </a:t>
            </a:r>
            <a:r>
              <a:rPr lang="fr-BE" sz="2000" b="1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practitioners</a:t>
            </a:r>
          </a:p>
        </p:txBody>
      </p:sp>
      <p:pic>
        <p:nvPicPr>
          <p:cNvPr id="27" name="Graphique 26" descr="Employée de bureau avec un remplissage uni">
            <a:extLst>
              <a:ext uri="{FF2B5EF4-FFF2-40B4-BE49-F238E27FC236}">
                <a16:creationId xmlns:a16="http://schemas.microsoft.com/office/drawing/2014/main" id="{601249A6-E8F1-0EB2-8393-37D28192DB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74254" y="4195835"/>
            <a:ext cx="914400" cy="914400"/>
          </a:xfrm>
          <a:prstGeom prst="rect">
            <a:avLst/>
          </a:prstGeom>
        </p:spPr>
      </p:pic>
      <p:pic>
        <p:nvPicPr>
          <p:cNvPr id="29" name="Graphique 28" descr="Employé de bureau avec un remplissage uni">
            <a:extLst>
              <a:ext uri="{FF2B5EF4-FFF2-40B4-BE49-F238E27FC236}">
                <a16:creationId xmlns:a16="http://schemas.microsoft.com/office/drawing/2014/main" id="{AAF24B05-E25C-03A1-8F32-DC452BB526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08343" y="4119359"/>
            <a:ext cx="914400" cy="914400"/>
          </a:xfrm>
          <a:prstGeom prst="rect">
            <a:avLst/>
          </a:prstGeom>
        </p:spPr>
      </p:pic>
      <p:sp>
        <p:nvSpPr>
          <p:cNvPr id="31" name="Espace réservé du contenu 2">
            <a:extLst>
              <a:ext uri="{FF2B5EF4-FFF2-40B4-BE49-F238E27FC236}">
                <a16:creationId xmlns:a16="http://schemas.microsoft.com/office/drawing/2014/main" id="{6B072481-D636-2648-D6A2-E5A83B0D22DF}"/>
              </a:ext>
            </a:extLst>
          </p:cNvPr>
          <p:cNvSpPr txBox="1">
            <a:spLocks/>
          </p:cNvSpPr>
          <p:nvPr/>
        </p:nvSpPr>
        <p:spPr>
          <a:xfrm>
            <a:off x="1910853" y="4260202"/>
            <a:ext cx="4147273" cy="91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BE" sz="1600">
                <a:ea typeface="Calibri" panose="020F0502020204030204" pitchFamily="34" charset="0"/>
                <a:cs typeface="Calibri" panose="020F0502020204030204" pitchFamily="34" charset="0"/>
              </a:rPr>
              <a:t>Practitioner A</a:t>
            </a:r>
            <a:endParaRPr lang="en-US" sz="160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3" name="Espace réservé du contenu 2">
            <a:extLst>
              <a:ext uri="{FF2B5EF4-FFF2-40B4-BE49-F238E27FC236}">
                <a16:creationId xmlns:a16="http://schemas.microsoft.com/office/drawing/2014/main" id="{1E7C7831-1ACD-04D7-BBAB-5479A18348EE}"/>
              </a:ext>
            </a:extLst>
          </p:cNvPr>
          <p:cNvSpPr txBox="1">
            <a:spLocks/>
          </p:cNvSpPr>
          <p:nvPr/>
        </p:nvSpPr>
        <p:spPr>
          <a:xfrm>
            <a:off x="7622743" y="4183726"/>
            <a:ext cx="4419902" cy="9716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BE" sz="1600">
                <a:ea typeface="Calibri" panose="020F0502020204030204" pitchFamily="34" charset="0"/>
                <a:cs typeface="Calibri" panose="020F0502020204030204" pitchFamily="34" charset="0"/>
              </a:rPr>
              <a:t>Practitioner B</a:t>
            </a:r>
            <a:endParaRPr lang="en-US" sz="160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Espace réservé du contenu 2">
            <a:extLst>
              <a:ext uri="{FF2B5EF4-FFF2-40B4-BE49-F238E27FC236}">
                <a16:creationId xmlns:a16="http://schemas.microsoft.com/office/drawing/2014/main" id="{DC8DE449-BB5B-2CA3-9997-A0E2F6003137}"/>
              </a:ext>
            </a:extLst>
          </p:cNvPr>
          <p:cNvSpPr txBox="1">
            <a:spLocks/>
          </p:cNvSpPr>
          <p:nvPr/>
        </p:nvSpPr>
        <p:spPr>
          <a:xfrm>
            <a:off x="2716289" y="4776642"/>
            <a:ext cx="2356413" cy="4896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160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" name="Espace réservé du contenu 2">
            <a:extLst>
              <a:ext uri="{FF2B5EF4-FFF2-40B4-BE49-F238E27FC236}">
                <a16:creationId xmlns:a16="http://schemas.microsoft.com/office/drawing/2014/main" id="{1F92FA85-A595-FF18-6B52-89D8A50CE862}"/>
              </a:ext>
            </a:extLst>
          </p:cNvPr>
          <p:cNvSpPr txBox="1">
            <a:spLocks/>
          </p:cNvSpPr>
          <p:nvPr/>
        </p:nvSpPr>
        <p:spPr>
          <a:xfrm>
            <a:off x="2445354" y="5110235"/>
            <a:ext cx="3803529" cy="5847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16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741DF9B-0E97-44C3-5461-30DA12C3A968}"/>
              </a:ext>
            </a:extLst>
          </p:cNvPr>
          <p:cNvSpPr/>
          <p:nvPr/>
        </p:nvSpPr>
        <p:spPr>
          <a:xfrm>
            <a:off x="1903430" y="4544173"/>
            <a:ext cx="310525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US" sz="1600" b="1">
                <a:ea typeface="Calibri" panose="020F0502020204030204" pitchFamily="34" charset="0"/>
                <a:cs typeface="Calibri" panose="020F0502020204030204" pitchFamily="34" charset="0"/>
              </a:rPr>
              <a:t>Printed Circuit board (PCB) expert </a:t>
            </a:r>
            <a:r>
              <a:rPr lang="en-US" sz="1600">
                <a:ea typeface="Calibri" panose="020F0502020204030204" pitchFamily="34" charset="0"/>
                <a:cs typeface="Calibri" panose="020F0502020204030204" pitchFamily="34" charset="0"/>
              </a:rPr>
              <a:t>that has a </a:t>
            </a:r>
            <a:r>
              <a:rPr lang="en-US" sz="1600" b="1">
                <a:ea typeface="Calibri" panose="020F0502020204030204" pitchFamily="34" charset="0"/>
                <a:cs typeface="Calibri" panose="020F0502020204030204" pitchFamily="34" charset="0"/>
              </a:rPr>
              <a:t>model</a:t>
            </a:r>
            <a:r>
              <a:rPr lang="en-US" sz="1600">
                <a:ea typeface="Calibri" panose="020F0502020204030204" pitchFamily="34" charset="0"/>
                <a:cs typeface="Calibri" panose="020F0502020204030204" pitchFamily="34" charset="0"/>
              </a:rPr>
              <a:t> to </a:t>
            </a:r>
            <a:r>
              <a:rPr lang="en-US" sz="1600" b="1">
                <a:ea typeface="Calibri" panose="020F0502020204030204" pitchFamily="34" charset="0"/>
                <a:cs typeface="Calibri" panose="020F0502020204030204" pitchFamily="34" charset="0"/>
              </a:rPr>
              <a:t>estimate the amount of copper</a:t>
            </a:r>
            <a:r>
              <a:rPr lang="en-US" sz="1600">
                <a:ea typeface="Calibri" panose="020F0502020204030204" pitchFamily="34" charset="0"/>
                <a:cs typeface="Calibri" panose="020F0502020204030204" pitchFamily="34" charset="0"/>
              </a:rPr>
              <a:t> in a PCB.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78DE509-B75F-10DF-9920-655C6CDFC038}"/>
              </a:ext>
            </a:extLst>
          </p:cNvPr>
          <p:cNvSpPr/>
          <p:nvPr/>
        </p:nvSpPr>
        <p:spPr>
          <a:xfrm>
            <a:off x="7614362" y="4467697"/>
            <a:ext cx="27429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US" sz="1600" b="1">
                <a:ea typeface="Calibri" panose="020F0502020204030204" pitchFamily="34" charset="0"/>
                <a:cs typeface="Calibri" panose="020F0502020204030204" pitchFamily="34" charset="0"/>
              </a:rPr>
              <a:t>Integrated circuits (ICs) expert </a:t>
            </a:r>
            <a:r>
              <a:rPr lang="en-US" sz="1600">
                <a:ea typeface="Calibri" panose="020F0502020204030204" pitchFamily="34" charset="0"/>
                <a:cs typeface="Calibri" panose="020F0502020204030204" pitchFamily="34" charset="0"/>
              </a:rPr>
              <a:t>that has a model to </a:t>
            </a:r>
            <a:r>
              <a:rPr lang="en-US" sz="1600" b="1">
                <a:ea typeface="Calibri" panose="020F0502020204030204" pitchFamily="34" charset="0"/>
                <a:cs typeface="Calibri" panose="020F0502020204030204" pitchFamily="34" charset="0"/>
              </a:rPr>
              <a:t>estimate the silicon die area </a:t>
            </a:r>
            <a:r>
              <a:rPr lang="en-US" sz="1600">
                <a:ea typeface="Calibri" panose="020F0502020204030204" pitchFamily="34" charset="0"/>
                <a:cs typeface="Calibri" panose="020F0502020204030204" pitchFamily="34" charset="0"/>
              </a:rPr>
              <a:t>of ICs. </a:t>
            </a:r>
          </a:p>
        </p:txBody>
      </p:sp>
      <p:pic>
        <p:nvPicPr>
          <p:cNvPr id="23" name="Graphique 22">
            <a:extLst>
              <a:ext uri="{FF2B5EF4-FFF2-40B4-BE49-F238E27FC236}">
                <a16:creationId xmlns:a16="http://schemas.microsoft.com/office/drawing/2014/main" id="{3E1FFE32-5644-BD6A-F959-23774C8713E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45271" y="4404650"/>
            <a:ext cx="517592" cy="517592"/>
          </a:xfrm>
          <a:prstGeom prst="rect">
            <a:avLst/>
          </a:prstGeom>
        </p:spPr>
      </p:pic>
      <p:pic>
        <p:nvPicPr>
          <p:cNvPr id="32" name="Graphique 31" descr="Processeur avec un remplissage uni">
            <a:extLst>
              <a:ext uri="{FF2B5EF4-FFF2-40B4-BE49-F238E27FC236}">
                <a16:creationId xmlns:a16="http://schemas.microsoft.com/office/drawing/2014/main" id="{6105F6DC-ACED-AFEB-606B-5A94CE96E3C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23404" y="4324506"/>
            <a:ext cx="613578" cy="61357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D68E519-BFC0-C22D-3D73-5CFAA3EE0692}"/>
              </a:ext>
            </a:extLst>
          </p:cNvPr>
          <p:cNvSpPr/>
          <p:nvPr/>
        </p:nvSpPr>
        <p:spPr>
          <a:xfrm>
            <a:off x="1167658" y="1524387"/>
            <a:ext cx="38463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1600" b="1">
                <a:ea typeface="Calibri" panose="020F0502020204030204" pitchFamily="34" charset="0"/>
                <a:cs typeface="Calibri" panose="020F0502020204030204" pitchFamily="34" charset="0"/>
              </a:rPr>
              <a:t>Product system A: </a:t>
            </a:r>
            <a:r>
              <a:rPr lang="en-US" sz="1600">
                <a:ea typeface="Calibri" panose="020F0502020204030204" pitchFamily="34" charset="0"/>
                <a:cs typeface="Calibri" panose="020F0502020204030204" pitchFamily="34" charset="0"/>
              </a:rPr>
              <a:t>Raspberry Pi 4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8828581-3A10-6657-4923-D38A346DD293}"/>
              </a:ext>
            </a:extLst>
          </p:cNvPr>
          <p:cNvSpPr/>
          <p:nvPr/>
        </p:nvSpPr>
        <p:spPr>
          <a:xfrm>
            <a:off x="6345522" y="1797139"/>
            <a:ext cx="38463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1600" b="1">
                <a:ea typeface="Calibri" panose="020F0502020204030204" pitchFamily="34" charset="0"/>
                <a:cs typeface="Calibri" panose="020F0502020204030204" pitchFamily="34" charset="0"/>
              </a:rPr>
              <a:t>Product system B: </a:t>
            </a:r>
            <a:r>
              <a:rPr lang="en-US" sz="1600">
                <a:ea typeface="Calibri" panose="020F0502020204030204" pitchFamily="34" charset="0"/>
                <a:cs typeface="Calibri" panose="020F0502020204030204" pitchFamily="34" charset="0"/>
              </a:rPr>
              <a:t>Power charger</a:t>
            </a:r>
          </a:p>
        </p:txBody>
      </p:sp>
      <p:pic>
        <p:nvPicPr>
          <p:cNvPr id="36" name="Image 35" descr="Raspberry Pi 4 Model B 8 Go">
            <a:extLst>
              <a:ext uri="{FF2B5EF4-FFF2-40B4-BE49-F238E27FC236}">
                <a16:creationId xmlns:a16="http://schemas.microsoft.com/office/drawing/2014/main" id="{B086A1A8-748D-97EC-80F3-405636D3DFA9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5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18653" b="19439"/>
          <a:stretch>
            <a:fillRect/>
          </a:stretch>
        </p:blipFill>
        <p:spPr>
          <a:xfrm>
            <a:off x="1223071" y="1860653"/>
            <a:ext cx="3735493" cy="2312566"/>
          </a:xfrm>
          <a:prstGeom prst="rect">
            <a:avLst/>
          </a:prstGeom>
        </p:spPr>
      </p:pic>
      <p:pic>
        <p:nvPicPr>
          <p:cNvPr id="40" name="Image 39" descr="Shop Click Boards Power Management Battery charger Charger 19 Click Front">
            <a:extLst>
              <a:ext uri="{FF2B5EF4-FFF2-40B4-BE49-F238E27FC236}">
                <a16:creationId xmlns:a16="http://schemas.microsoft.com/office/drawing/2014/main" id="{15E86ECA-512F-F0C8-1319-C4605DF12E1D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23838" r="26773"/>
          <a:stretch>
            <a:fillRect/>
          </a:stretch>
        </p:blipFill>
        <p:spPr>
          <a:xfrm rot="16200000">
            <a:off x="7271116" y="1021925"/>
            <a:ext cx="1995131" cy="4039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6853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AD188B-6A7E-2C52-3F94-125D6D9C99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114EA2-08EE-D917-7F37-8122853D5B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6864" y="348116"/>
            <a:ext cx="11361616" cy="708524"/>
          </a:xfrm>
        </p:spPr>
        <p:txBody>
          <a:bodyPr>
            <a:normAutofit/>
          </a:bodyPr>
          <a:lstStyle/>
          <a:p>
            <a:r>
              <a:rPr lang="en-US" sz="2400"/>
              <a:t>2. Introducing the open-source framework developed at UCLouvain</a:t>
            </a:r>
            <a:endParaRPr lang="en-US" sz="2400">
              <a:effectLst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E7C218-30B0-B431-21FA-089C38FFBE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1B2E77-BB64-4E6E-4842-33B8459CAF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1BCB52-E38A-27FE-2DAD-3E10FEF6D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1086" y="6118926"/>
            <a:ext cx="456488" cy="365125"/>
          </a:xfrm>
        </p:spPr>
        <p:txBody>
          <a:bodyPr/>
          <a:lstStyle/>
          <a:p>
            <a:fld id="{E41C0416-16E1-4ED8-BBEE-517CD2FD2A9C}" type="slidenum">
              <a:rPr lang="en-BE" smtClean="0">
                <a:latin typeface="+mj-lt"/>
              </a:rPr>
              <a:pPr/>
              <a:t>7</a:t>
            </a:fld>
            <a:endParaRPr lang="en-BE">
              <a:latin typeface="+mj-lt"/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8C19FF6C-59A8-A4E5-F508-1A733E580FAF}"/>
              </a:ext>
            </a:extLst>
          </p:cNvPr>
          <p:cNvSpPr txBox="1"/>
          <p:nvPr/>
        </p:nvSpPr>
        <p:spPr>
          <a:xfrm>
            <a:off x="968434" y="1663720"/>
            <a:ext cx="3361267" cy="1477328"/>
          </a:xfrm>
          <a:prstGeom prst="rect">
            <a:avLst/>
          </a:prstGeom>
          <a:noFill/>
          <a:ln w="28575">
            <a:solidFill>
              <a:srgbClr val="56B0E5"/>
            </a:solidFill>
          </a:ln>
        </p:spPr>
        <p:txBody>
          <a:bodyPr wrap="square">
            <a:spAutoFit/>
          </a:bodyPr>
          <a:lstStyle/>
          <a:p>
            <a:r>
              <a:rPr lang="fr-BE" b="1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Need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BE" b="1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Create custom datasets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BE" b="1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Share custom datasets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BE" b="1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Share models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BE" b="1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Include uncertainty analysis</a:t>
            </a:r>
          </a:p>
        </p:txBody>
      </p:sp>
      <p:pic>
        <p:nvPicPr>
          <p:cNvPr id="27" name="Graphique 26" descr="Employée de bureau avec un remplissage uni">
            <a:extLst>
              <a:ext uri="{FF2B5EF4-FFF2-40B4-BE49-F238E27FC236}">
                <a16:creationId xmlns:a16="http://schemas.microsoft.com/office/drawing/2014/main" id="{24F4BFCF-0C3C-ECAF-B88D-066A34932DD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02461" y="4507560"/>
            <a:ext cx="914400" cy="914400"/>
          </a:xfrm>
          <a:prstGeom prst="rect">
            <a:avLst/>
          </a:prstGeom>
        </p:spPr>
      </p:pic>
      <p:pic>
        <p:nvPicPr>
          <p:cNvPr id="29" name="Graphique 28" descr="Employé de bureau avec un remplissage uni">
            <a:extLst>
              <a:ext uri="{FF2B5EF4-FFF2-40B4-BE49-F238E27FC236}">
                <a16:creationId xmlns:a16="http://schemas.microsoft.com/office/drawing/2014/main" id="{031A9D09-FD1C-1245-05C0-8087CBCCB11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78496" y="4512184"/>
            <a:ext cx="914400" cy="9144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6540FBD-1654-4126-4194-6A1D1435C6D7}"/>
              </a:ext>
            </a:extLst>
          </p:cNvPr>
          <p:cNvSpPr/>
          <p:nvPr/>
        </p:nvSpPr>
        <p:spPr>
          <a:xfrm>
            <a:off x="3363275" y="1319994"/>
            <a:ext cx="99705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US" sz="1600" i="1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Summary</a:t>
            </a:r>
          </a:p>
        </p:txBody>
      </p:sp>
      <p:sp>
        <p:nvSpPr>
          <p:cNvPr id="19" name="Flèche : angle droit 18">
            <a:extLst>
              <a:ext uri="{FF2B5EF4-FFF2-40B4-BE49-F238E27FC236}">
                <a16:creationId xmlns:a16="http://schemas.microsoft.com/office/drawing/2014/main" id="{D3E93ADE-B18E-B3C1-99B1-274FBAA7C87B}"/>
              </a:ext>
            </a:extLst>
          </p:cNvPr>
          <p:cNvSpPr/>
          <p:nvPr/>
        </p:nvSpPr>
        <p:spPr>
          <a:xfrm flipV="1">
            <a:off x="4487333" y="2331252"/>
            <a:ext cx="1744133" cy="904032"/>
          </a:xfrm>
          <a:prstGeom prst="bentUpArrow">
            <a:avLst>
              <a:gd name="adj1" fmla="val 26495"/>
              <a:gd name="adj2" fmla="val 32068"/>
              <a:gd name="adj3" fmla="val 32294"/>
            </a:avLst>
          </a:prstGeom>
          <a:solidFill>
            <a:srgbClr val="56B0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Espace réservé du contenu 2">
            <a:extLst>
              <a:ext uri="{FF2B5EF4-FFF2-40B4-BE49-F238E27FC236}">
                <a16:creationId xmlns:a16="http://schemas.microsoft.com/office/drawing/2014/main" id="{C4190964-C21B-217A-72CC-3B8C473F8D65}"/>
              </a:ext>
            </a:extLst>
          </p:cNvPr>
          <p:cNvSpPr txBox="1">
            <a:spLocks/>
          </p:cNvSpPr>
          <p:nvPr/>
        </p:nvSpPr>
        <p:spPr>
          <a:xfrm>
            <a:off x="3363275" y="4164983"/>
            <a:ext cx="2217302" cy="4896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US" sz="16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0" name="Espace réservé du contenu 2">
            <a:extLst>
              <a:ext uri="{FF2B5EF4-FFF2-40B4-BE49-F238E27FC236}">
                <a16:creationId xmlns:a16="http://schemas.microsoft.com/office/drawing/2014/main" id="{8C0678E8-4B50-D48B-1053-5B1377E35AB1}"/>
              </a:ext>
            </a:extLst>
          </p:cNvPr>
          <p:cNvSpPr txBox="1">
            <a:spLocks/>
          </p:cNvSpPr>
          <p:nvPr/>
        </p:nvSpPr>
        <p:spPr>
          <a:xfrm>
            <a:off x="4579895" y="3575297"/>
            <a:ext cx="2700868" cy="7379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fr-BE" sz="2000" b="1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ECS-LCA Framework</a:t>
            </a:r>
            <a:endParaRPr lang="en-US" sz="2000" b="1">
              <a:solidFill>
                <a:srgbClr val="56B0E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Flèche : double flèche verticale 35">
            <a:extLst>
              <a:ext uri="{FF2B5EF4-FFF2-40B4-BE49-F238E27FC236}">
                <a16:creationId xmlns:a16="http://schemas.microsoft.com/office/drawing/2014/main" id="{001F683F-A2A0-4D97-89EA-2AA8579D30A4}"/>
              </a:ext>
            </a:extLst>
          </p:cNvPr>
          <p:cNvSpPr/>
          <p:nvPr/>
        </p:nvSpPr>
        <p:spPr>
          <a:xfrm rot="16200000">
            <a:off x="2514345" y="4493362"/>
            <a:ext cx="490827" cy="942794"/>
          </a:xfrm>
          <a:prstGeom prst="upDownArrow">
            <a:avLst/>
          </a:prstGeom>
          <a:solidFill>
            <a:srgbClr val="56B0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lèche : double flèche verticale 37">
            <a:extLst>
              <a:ext uri="{FF2B5EF4-FFF2-40B4-BE49-F238E27FC236}">
                <a16:creationId xmlns:a16="http://schemas.microsoft.com/office/drawing/2014/main" id="{5D996CC7-BEB1-D936-5A34-2CD9CEE5F05E}"/>
              </a:ext>
            </a:extLst>
          </p:cNvPr>
          <p:cNvSpPr/>
          <p:nvPr/>
        </p:nvSpPr>
        <p:spPr>
          <a:xfrm rot="16200000">
            <a:off x="8802631" y="4493362"/>
            <a:ext cx="490827" cy="942794"/>
          </a:xfrm>
          <a:prstGeom prst="upDownArrow">
            <a:avLst/>
          </a:prstGeom>
          <a:solidFill>
            <a:srgbClr val="56B0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CDAAB97-7BFC-A11E-2025-572E34077BF1}"/>
              </a:ext>
            </a:extLst>
          </p:cNvPr>
          <p:cNvSpPr/>
          <p:nvPr/>
        </p:nvSpPr>
        <p:spPr>
          <a:xfrm>
            <a:off x="2371947" y="4344259"/>
            <a:ext cx="13613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US" i="1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Shared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00847C9-1AD0-C145-A6F9-023EC5D106BA}"/>
              </a:ext>
            </a:extLst>
          </p:cNvPr>
          <p:cNvSpPr/>
          <p:nvPr/>
        </p:nvSpPr>
        <p:spPr>
          <a:xfrm>
            <a:off x="8603986" y="4344259"/>
            <a:ext cx="13613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US" i="1">
                <a:solidFill>
                  <a:srgbClr val="56B0E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Shared</a:t>
            </a:r>
          </a:p>
        </p:txBody>
      </p:sp>
      <p:sp>
        <p:nvSpPr>
          <p:cNvPr id="55" name="Espace réservé du contenu 2">
            <a:extLst>
              <a:ext uri="{FF2B5EF4-FFF2-40B4-BE49-F238E27FC236}">
                <a16:creationId xmlns:a16="http://schemas.microsoft.com/office/drawing/2014/main" id="{C6EB3F20-8F80-6AB2-4F0A-711DFA5D915F}"/>
              </a:ext>
            </a:extLst>
          </p:cNvPr>
          <p:cNvSpPr txBox="1">
            <a:spLocks/>
          </p:cNvSpPr>
          <p:nvPr/>
        </p:nvSpPr>
        <p:spPr>
          <a:xfrm>
            <a:off x="3583592" y="3954248"/>
            <a:ext cx="4870406" cy="10494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fr-BE" sz="17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Shared</a:t>
            </a:r>
            <a:r>
              <a:rPr lang="fr-BE" sz="17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17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electronic</a:t>
            </a:r>
            <a:r>
              <a:rPr lang="fr-BE" sz="17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component </a:t>
            </a:r>
            <a:r>
              <a:rPr lang="fr-BE" sz="17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datasets</a:t>
            </a:r>
            <a:r>
              <a:rPr lang="fr-BE" sz="17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17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among</a:t>
            </a:r>
            <a:r>
              <a:rPr lang="fr-BE" sz="17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17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users</a:t>
            </a:r>
            <a:endParaRPr lang="fr-BE" sz="17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fr-BE" sz="17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Shared</a:t>
            </a:r>
            <a:r>
              <a:rPr lang="fr-BE" sz="17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17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models</a:t>
            </a:r>
            <a:r>
              <a:rPr lang="fr-BE" sz="17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17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among</a:t>
            </a:r>
            <a:r>
              <a:rPr lang="fr-BE" sz="17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17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users</a:t>
            </a:r>
            <a:endParaRPr lang="fr-BE" sz="17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fr-BE" sz="17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Support </a:t>
            </a:r>
            <a:r>
              <a:rPr lang="fr-BE" sz="17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advanced</a:t>
            </a:r>
            <a:r>
              <a:rPr lang="fr-BE" sz="17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17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uncertainty</a:t>
            </a:r>
            <a:r>
              <a:rPr lang="fr-BE" sz="17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17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analysis</a:t>
            </a:r>
            <a:endParaRPr lang="fr-BE" sz="1700" b="1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" name="ZoneTexte 60">
            <a:extLst>
              <a:ext uri="{FF2B5EF4-FFF2-40B4-BE49-F238E27FC236}">
                <a16:creationId xmlns:a16="http://schemas.microsoft.com/office/drawing/2014/main" id="{4CFB2C4C-FC2F-F516-687E-0FB293E20446}"/>
              </a:ext>
            </a:extLst>
          </p:cNvPr>
          <p:cNvSpPr txBox="1"/>
          <p:nvPr/>
        </p:nvSpPr>
        <p:spPr>
          <a:xfrm>
            <a:off x="3838411" y="5237656"/>
            <a:ext cx="4264191" cy="103587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endParaRPr lang="fr-BE" b="1">
              <a:solidFill>
                <a:srgbClr val="56B0E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5" name="Espace réservé du contenu 2">
            <a:extLst>
              <a:ext uri="{FF2B5EF4-FFF2-40B4-BE49-F238E27FC236}">
                <a16:creationId xmlns:a16="http://schemas.microsoft.com/office/drawing/2014/main" id="{014382CA-3406-C92D-F5A7-77498A8D98FF}"/>
              </a:ext>
            </a:extLst>
          </p:cNvPr>
          <p:cNvSpPr txBox="1">
            <a:spLocks/>
          </p:cNvSpPr>
          <p:nvPr/>
        </p:nvSpPr>
        <p:spPr>
          <a:xfrm>
            <a:off x="4660901" y="5309992"/>
            <a:ext cx="2700868" cy="52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fr-BE" sz="2000">
                <a:solidFill>
                  <a:srgbClr val="00214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LCA </a:t>
            </a:r>
            <a:r>
              <a:rPr lang="fr-BE" sz="2000" err="1">
                <a:solidFill>
                  <a:srgbClr val="00214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Algebraic</a:t>
            </a:r>
            <a:endParaRPr lang="en-US" sz="2000">
              <a:solidFill>
                <a:srgbClr val="00214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7" name="Espace réservé du contenu 2">
            <a:extLst>
              <a:ext uri="{FF2B5EF4-FFF2-40B4-BE49-F238E27FC236}">
                <a16:creationId xmlns:a16="http://schemas.microsoft.com/office/drawing/2014/main" id="{F2730ED5-B657-893B-E42B-3CB91927C588}"/>
              </a:ext>
            </a:extLst>
          </p:cNvPr>
          <p:cNvSpPr txBox="1">
            <a:spLocks/>
          </p:cNvSpPr>
          <p:nvPr/>
        </p:nvSpPr>
        <p:spPr>
          <a:xfrm>
            <a:off x="4660901" y="5766414"/>
            <a:ext cx="2700868" cy="7379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fr-BE" sz="2000" err="1">
                <a:solidFill>
                  <a:srgbClr val="00214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Brightway</a:t>
            </a:r>
            <a:r>
              <a:rPr lang="fr-BE" sz="2000">
                <a:solidFill>
                  <a:srgbClr val="00214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2.5</a:t>
            </a:r>
            <a:endParaRPr lang="en-US" sz="2000">
              <a:solidFill>
                <a:srgbClr val="00214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9" name="ZoneTexte 68">
            <a:extLst>
              <a:ext uri="{FF2B5EF4-FFF2-40B4-BE49-F238E27FC236}">
                <a16:creationId xmlns:a16="http://schemas.microsoft.com/office/drawing/2014/main" id="{BAD5C9FC-0CF3-84D6-F239-D384FE8C5CE9}"/>
              </a:ext>
            </a:extLst>
          </p:cNvPr>
          <p:cNvSpPr txBox="1"/>
          <p:nvPr/>
        </p:nvSpPr>
        <p:spPr>
          <a:xfrm>
            <a:off x="4031578" y="5739681"/>
            <a:ext cx="3974433" cy="42749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endParaRPr lang="fr-BE" b="1">
              <a:solidFill>
                <a:srgbClr val="56B0E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0" name="Rectangle : coins arrondis 69">
            <a:extLst>
              <a:ext uri="{FF2B5EF4-FFF2-40B4-BE49-F238E27FC236}">
                <a16:creationId xmlns:a16="http://schemas.microsoft.com/office/drawing/2014/main" id="{2040EEB4-270C-DEDC-BDDD-BED4EBBE27E0}"/>
              </a:ext>
            </a:extLst>
          </p:cNvPr>
          <p:cNvSpPr/>
          <p:nvPr/>
        </p:nvSpPr>
        <p:spPr>
          <a:xfrm>
            <a:off x="3496722" y="3429001"/>
            <a:ext cx="4870406" cy="2981960"/>
          </a:xfrm>
          <a:prstGeom prst="roundRect">
            <a:avLst>
              <a:gd name="adj" fmla="val 0"/>
            </a:avLst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" name="Image 70" descr="File:Octicons-mark-github.svg">
            <a:extLst>
              <a:ext uri="{FF2B5EF4-FFF2-40B4-BE49-F238E27FC236}">
                <a16:creationId xmlns:a16="http://schemas.microsoft.com/office/drawing/2014/main" id="{13CDA3D6-D349-0B52-855D-6A3AC1604D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1768" y="4368818"/>
            <a:ext cx="681339" cy="68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465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C4F75-DC4A-8998-367E-49CFD6DEE5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9B7D1A6-D645-7D62-944C-357B01D32FD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6864" y="348116"/>
            <a:ext cx="11361616" cy="708524"/>
          </a:xfrm>
        </p:spPr>
        <p:txBody>
          <a:bodyPr>
            <a:normAutofit/>
          </a:bodyPr>
          <a:lstStyle/>
          <a:p>
            <a:r>
              <a:rPr lang="en-US" sz="2400"/>
              <a:t>2. Introducing the open-source framework developed at UCLouvain</a:t>
            </a:r>
            <a:endParaRPr lang="en-US" sz="2400">
              <a:effectLst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101B9-46BA-D64D-CA40-ED7F690455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0E3113-C299-3DCE-E6A9-F645EBFA2CB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E969B-CD5C-FD4A-7EC5-73BD9CEAB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1086" y="6118926"/>
            <a:ext cx="456488" cy="365125"/>
          </a:xfrm>
        </p:spPr>
        <p:txBody>
          <a:bodyPr/>
          <a:lstStyle/>
          <a:p>
            <a:fld id="{E41C0416-16E1-4ED8-BBEE-517CD2FD2A9C}" type="slidenum">
              <a:rPr lang="en-BE" smtClean="0">
                <a:latin typeface="+mj-lt"/>
              </a:rPr>
              <a:pPr/>
              <a:t>8</a:t>
            </a:fld>
            <a:endParaRPr lang="en-BE">
              <a:latin typeface="+mj-lt"/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9D26E376-AE4F-FEF2-0989-04C7244B84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467" y="2083546"/>
            <a:ext cx="4055269" cy="3642178"/>
          </a:xfrm>
          <a:prstGeom prst="rect">
            <a:avLst/>
          </a:prstGeom>
        </p:spPr>
      </p:pic>
      <p:sp>
        <p:nvSpPr>
          <p:cNvPr id="14" name="Espace réservé du contenu 2">
            <a:extLst>
              <a:ext uri="{FF2B5EF4-FFF2-40B4-BE49-F238E27FC236}">
                <a16:creationId xmlns:a16="http://schemas.microsoft.com/office/drawing/2014/main" id="{9E0E69F4-681C-F966-CB34-CF65675C6DD8}"/>
              </a:ext>
            </a:extLst>
          </p:cNvPr>
          <p:cNvSpPr txBox="1">
            <a:spLocks/>
          </p:cNvSpPr>
          <p:nvPr/>
        </p:nvSpPr>
        <p:spPr>
          <a:xfrm>
            <a:off x="886966" y="1445343"/>
            <a:ext cx="2485498" cy="4088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fr-BE" sz="2000" err="1">
                <a:ea typeface="Calibri" panose="020F0502020204030204" pitchFamily="34" charset="0"/>
                <a:cs typeface="Calibri" panose="020F0502020204030204" pitchFamily="34" charset="0"/>
              </a:rPr>
              <a:t>foreground.yaml</a:t>
            </a:r>
            <a:endParaRPr lang="en-US" sz="200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FF8DCF0-5AB5-CB06-D2EC-66C80367B8F7}"/>
              </a:ext>
            </a:extLst>
          </p:cNvPr>
          <p:cNvSpPr/>
          <p:nvPr/>
        </p:nvSpPr>
        <p:spPr>
          <a:xfrm>
            <a:off x="1253067" y="2048933"/>
            <a:ext cx="7875693" cy="917787"/>
          </a:xfrm>
          <a:prstGeom prst="rect">
            <a:avLst/>
          </a:prstGeom>
          <a:solidFill>
            <a:schemeClr val="bg1">
              <a:lumMod val="95000"/>
              <a:alpha val="20000"/>
            </a:schemeClr>
          </a:solidFill>
          <a:ln w="38100">
            <a:solidFill>
              <a:srgbClr val="56B0E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8480FBC-D6AB-4F59-5663-B2DD2A44DD99}"/>
              </a:ext>
            </a:extLst>
          </p:cNvPr>
          <p:cNvSpPr/>
          <p:nvPr/>
        </p:nvSpPr>
        <p:spPr>
          <a:xfrm>
            <a:off x="1253067" y="3042174"/>
            <a:ext cx="7875693" cy="916839"/>
          </a:xfrm>
          <a:prstGeom prst="rect">
            <a:avLst/>
          </a:prstGeom>
          <a:solidFill>
            <a:schemeClr val="bg1">
              <a:lumMod val="95000"/>
              <a:alpha val="20000"/>
            </a:schemeClr>
          </a:solidFill>
          <a:ln w="38100">
            <a:solidFill>
              <a:srgbClr val="56B0E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CC317D7-BEC3-80F6-CA03-58D6661B5818}"/>
              </a:ext>
            </a:extLst>
          </p:cNvPr>
          <p:cNvSpPr/>
          <p:nvPr/>
        </p:nvSpPr>
        <p:spPr>
          <a:xfrm>
            <a:off x="1253067" y="4034467"/>
            <a:ext cx="7875693" cy="1614493"/>
          </a:xfrm>
          <a:prstGeom prst="rect">
            <a:avLst/>
          </a:prstGeom>
          <a:solidFill>
            <a:schemeClr val="bg1">
              <a:lumMod val="95000"/>
              <a:alpha val="20000"/>
            </a:schemeClr>
          </a:solidFill>
          <a:ln w="38100">
            <a:solidFill>
              <a:srgbClr val="56B0E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22" name="Espace réservé du contenu 2">
            <a:extLst>
              <a:ext uri="{FF2B5EF4-FFF2-40B4-BE49-F238E27FC236}">
                <a16:creationId xmlns:a16="http://schemas.microsoft.com/office/drawing/2014/main" id="{C943D459-571E-74D6-91C5-CEC161DFCA57}"/>
              </a:ext>
            </a:extLst>
          </p:cNvPr>
          <p:cNvSpPr txBox="1">
            <a:spLocks/>
          </p:cNvSpPr>
          <p:nvPr/>
        </p:nvSpPr>
        <p:spPr>
          <a:xfrm>
            <a:off x="5730240" y="2351629"/>
            <a:ext cx="3151248" cy="4896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fr-BE" sz="2000">
                <a:solidFill>
                  <a:srgbClr val="5DB3E6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Background </a:t>
            </a:r>
            <a:r>
              <a:rPr lang="fr-BE" sz="2000" err="1">
                <a:solidFill>
                  <a:srgbClr val="5DB3E6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dataset</a:t>
            </a:r>
            <a:endParaRPr lang="en-US" sz="2000">
              <a:solidFill>
                <a:srgbClr val="5DB3E6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Espace réservé du contenu 2">
            <a:extLst>
              <a:ext uri="{FF2B5EF4-FFF2-40B4-BE49-F238E27FC236}">
                <a16:creationId xmlns:a16="http://schemas.microsoft.com/office/drawing/2014/main" id="{0B2CA087-E9ED-9063-441A-0B37EC638DDE}"/>
              </a:ext>
            </a:extLst>
          </p:cNvPr>
          <p:cNvSpPr txBox="1">
            <a:spLocks/>
          </p:cNvSpPr>
          <p:nvPr/>
        </p:nvSpPr>
        <p:spPr>
          <a:xfrm>
            <a:off x="4295084" y="3374966"/>
            <a:ext cx="4586404" cy="4896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fr-BE" sz="2000">
                <a:solidFill>
                  <a:srgbClr val="5DB3E6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Custom </a:t>
            </a:r>
            <a:r>
              <a:rPr lang="fr-BE" sz="2000" err="1">
                <a:solidFill>
                  <a:srgbClr val="5DB3E6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dataset</a:t>
            </a:r>
            <a:endParaRPr lang="en-US" sz="2000">
              <a:solidFill>
                <a:srgbClr val="5DB3E6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Espace réservé du contenu 2">
            <a:extLst>
              <a:ext uri="{FF2B5EF4-FFF2-40B4-BE49-F238E27FC236}">
                <a16:creationId xmlns:a16="http://schemas.microsoft.com/office/drawing/2014/main" id="{A41E50FF-884C-356F-0788-971C4DF494B4}"/>
              </a:ext>
            </a:extLst>
          </p:cNvPr>
          <p:cNvSpPr txBox="1">
            <a:spLocks/>
          </p:cNvSpPr>
          <p:nvPr/>
        </p:nvSpPr>
        <p:spPr>
          <a:xfrm>
            <a:off x="3505200" y="4630739"/>
            <a:ext cx="5376288" cy="10144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fr-BE" sz="2000">
                <a:solidFill>
                  <a:srgbClr val="5DB3E6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Input variables for a model</a:t>
            </a:r>
            <a:endParaRPr lang="en-US" sz="2000">
              <a:solidFill>
                <a:srgbClr val="5DB3E6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6452CCED-9991-6DDF-F74A-CC1F0B46EF0D}"/>
              </a:ext>
            </a:extLst>
          </p:cNvPr>
          <p:cNvSpPr/>
          <p:nvPr/>
        </p:nvSpPr>
        <p:spPr>
          <a:xfrm>
            <a:off x="9268154" y="3047010"/>
            <a:ext cx="270933" cy="2592968"/>
          </a:xfrm>
          <a:prstGeom prst="rightBrace">
            <a:avLst>
              <a:gd name="adj1" fmla="val 42083"/>
              <a:gd name="adj2" fmla="val 50000"/>
            </a:avLst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35B1BE93-ED4B-EB54-377D-73D5A403573D}"/>
              </a:ext>
            </a:extLst>
          </p:cNvPr>
          <p:cNvSpPr txBox="1">
            <a:spLocks/>
          </p:cNvSpPr>
          <p:nvPr/>
        </p:nvSpPr>
        <p:spPr>
          <a:xfrm>
            <a:off x="9616558" y="3842398"/>
            <a:ext cx="2306947" cy="10216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BE" sz="2000">
                <a:ea typeface="Calibri" panose="020F0502020204030204" pitchFamily="34" charset="0"/>
                <a:cs typeface="Calibri" panose="020F0502020204030204" pitchFamily="34" charset="0"/>
              </a:rPr>
              <a:t>Made and </a:t>
            </a:r>
            <a:r>
              <a:rPr lang="fr-BE" sz="2000" err="1">
                <a:ea typeface="Calibri" panose="020F0502020204030204" pitchFamily="34" charset="0"/>
                <a:cs typeface="Calibri" panose="020F0502020204030204" pitchFamily="34" charset="0"/>
              </a:rPr>
              <a:t>shared</a:t>
            </a:r>
            <a:r>
              <a:rPr lang="fr-BE" sz="2000">
                <a:ea typeface="Calibri" panose="020F0502020204030204" pitchFamily="34" charset="0"/>
                <a:cs typeface="Calibri" panose="020F0502020204030204" pitchFamily="34" charset="0"/>
              </a:rPr>
              <a:t> by ECS-LCA </a:t>
            </a:r>
            <a:r>
              <a:rPr lang="fr-BE" sz="2000" err="1">
                <a:ea typeface="Calibri" panose="020F0502020204030204" pitchFamily="34" charset="0"/>
                <a:cs typeface="Calibri" panose="020F0502020204030204" pitchFamily="34" charset="0"/>
              </a:rPr>
              <a:t>users</a:t>
            </a:r>
            <a:endParaRPr lang="en-US" sz="200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 descr="Life Cycle Assessment | Sustainability - Dassault Systèmes®">
            <a:extLst>
              <a:ext uri="{FF2B5EF4-FFF2-40B4-BE49-F238E27FC236}">
                <a16:creationId xmlns:a16="http://schemas.microsoft.com/office/drawing/2014/main" id="{836426B0-E9C9-D151-FAB9-72C9550E92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8518" y="2360611"/>
            <a:ext cx="1567632" cy="257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744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5961BD-1611-5B1E-AA72-2146720FB5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40C35AA-0E25-F7F7-82CA-5294401522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6864" y="348116"/>
            <a:ext cx="11361616" cy="708524"/>
          </a:xfrm>
        </p:spPr>
        <p:txBody>
          <a:bodyPr>
            <a:normAutofit/>
          </a:bodyPr>
          <a:lstStyle/>
          <a:p>
            <a:r>
              <a:rPr lang="en-US" sz="2400"/>
              <a:t>2. Introducing the open-source framework developed at UCLouvain</a:t>
            </a:r>
            <a:endParaRPr lang="en-US" sz="2400">
              <a:effectLst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058B03-863B-2B06-ADBF-6529BE4DBF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974B9B-BCF5-5F34-484A-008C9FF713F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752B22-F449-B374-2F4F-1CA758D7C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1086" y="6118926"/>
            <a:ext cx="456488" cy="365125"/>
          </a:xfrm>
        </p:spPr>
        <p:txBody>
          <a:bodyPr/>
          <a:lstStyle/>
          <a:p>
            <a:fld id="{E41C0416-16E1-4ED8-BBEE-517CD2FD2A9C}" type="slidenum">
              <a:rPr lang="en-BE" smtClean="0">
                <a:latin typeface="+mj-lt"/>
              </a:rPr>
              <a:pPr/>
              <a:t>9</a:t>
            </a:fld>
            <a:endParaRPr lang="en-BE">
              <a:latin typeface="+mj-lt"/>
            </a:endParaRPr>
          </a:p>
        </p:txBody>
      </p:sp>
      <p:sp>
        <p:nvSpPr>
          <p:cNvPr id="14" name="Espace réservé du contenu 2">
            <a:extLst>
              <a:ext uri="{FF2B5EF4-FFF2-40B4-BE49-F238E27FC236}">
                <a16:creationId xmlns:a16="http://schemas.microsoft.com/office/drawing/2014/main" id="{384684FE-B5E1-493E-CC77-FD3F3B2C19A2}"/>
              </a:ext>
            </a:extLst>
          </p:cNvPr>
          <p:cNvSpPr txBox="1">
            <a:spLocks/>
          </p:cNvSpPr>
          <p:nvPr/>
        </p:nvSpPr>
        <p:spPr>
          <a:xfrm>
            <a:off x="6318036" y="1442602"/>
            <a:ext cx="3094498" cy="4560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fr-BE" sz="1800">
                <a:ea typeface="Calibri" panose="020F0502020204030204" pitchFamily="34" charset="0"/>
                <a:cs typeface="Calibri" panose="020F0502020204030204" pitchFamily="34" charset="0"/>
              </a:rPr>
              <a:t>Example: micro_usb.yaml</a:t>
            </a:r>
            <a:endParaRPr lang="en-US" sz="180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6CD8E44D-B60D-94A9-98D9-F973D1C166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8096" y="1915713"/>
            <a:ext cx="3391104" cy="420321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2DE787B-1D51-469F-B96A-C57E82EC9CC9}"/>
              </a:ext>
            </a:extLst>
          </p:cNvPr>
          <p:cNvSpPr/>
          <p:nvPr/>
        </p:nvSpPr>
        <p:spPr>
          <a:xfrm>
            <a:off x="6637867" y="1881663"/>
            <a:ext cx="3552613" cy="4237263"/>
          </a:xfrm>
          <a:prstGeom prst="rect">
            <a:avLst/>
          </a:prstGeom>
          <a:solidFill>
            <a:schemeClr val="bg1">
              <a:lumMod val="95000"/>
              <a:alpha val="20000"/>
            </a:schemeClr>
          </a:solidFill>
          <a:ln w="38100">
            <a:solidFill>
              <a:srgbClr val="56B0E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380C231-9D71-CCA3-0CB0-10DF9338F7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467" y="2083546"/>
            <a:ext cx="4055269" cy="3642178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C8AFFEA-64B1-8780-BAC6-B389379F416D}"/>
              </a:ext>
            </a:extLst>
          </p:cNvPr>
          <p:cNvSpPr/>
          <p:nvPr/>
        </p:nvSpPr>
        <p:spPr>
          <a:xfrm>
            <a:off x="1253067" y="3042174"/>
            <a:ext cx="4487058" cy="916839"/>
          </a:xfrm>
          <a:prstGeom prst="rect">
            <a:avLst/>
          </a:prstGeom>
          <a:solidFill>
            <a:schemeClr val="bg1">
              <a:lumMod val="95000"/>
              <a:alpha val="20000"/>
            </a:schemeClr>
          </a:solidFill>
          <a:ln w="38100">
            <a:solidFill>
              <a:srgbClr val="56B0E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Espace réservé du contenu 2">
            <a:extLst>
              <a:ext uri="{FF2B5EF4-FFF2-40B4-BE49-F238E27FC236}">
                <a16:creationId xmlns:a16="http://schemas.microsoft.com/office/drawing/2014/main" id="{70B0632F-4435-1E89-467A-C7DF0C211707}"/>
              </a:ext>
            </a:extLst>
          </p:cNvPr>
          <p:cNvSpPr txBox="1">
            <a:spLocks/>
          </p:cNvSpPr>
          <p:nvPr/>
        </p:nvSpPr>
        <p:spPr>
          <a:xfrm>
            <a:off x="70248" y="3170043"/>
            <a:ext cx="5589648" cy="13879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fr-BE" sz="1600">
                <a:solidFill>
                  <a:srgbClr val="5DB3E6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Custom </a:t>
            </a:r>
            <a:r>
              <a:rPr lang="fr-BE" sz="1600" err="1">
                <a:solidFill>
                  <a:srgbClr val="5DB3E6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dataset</a:t>
            </a:r>
            <a:r>
              <a:rPr lang="fr-BE" sz="1600">
                <a:solidFill>
                  <a:srgbClr val="5DB3E6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made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fr-BE" sz="1600">
                <a:solidFill>
                  <a:srgbClr val="5DB3E6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and </a:t>
            </a:r>
            <a:r>
              <a:rPr lang="fr-BE" sz="1600" err="1">
                <a:solidFill>
                  <a:srgbClr val="5DB3E6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shared</a:t>
            </a:r>
            <a:r>
              <a:rPr lang="fr-BE" sz="1600">
                <a:solidFill>
                  <a:srgbClr val="5DB3E6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by ECS-LCA </a:t>
            </a:r>
            <a:r>
              <a:rPr lang="fr-BE" sz="1600" err="1">
                <a:solidFill>
                  <a:srgbClr val="5DB3E6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users</a:t>
            </a:r>
            <a:endParaRPr lang="en-US" sz="1600">
              <a:solidFill>
                <a:srgbClr val="5DB3E6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Espace réservé du contenu 2">
            <a:extLst>
              <a:ext uri="{FF2B5EF4-FFF2-40B4-BE49-F238E27FC236}">
                <a16:creationId xmlns:a16="http://schemas.microsoft.com/office/drawing/2014/main" id="{777E070E-952E-8106-9C89-71EC8F2CED58}"/>
              </a:ext>
            </a:extLst>
          </p:cNvPr>
          <p:cNvSpPr txBox="1">
            <a:spLocks/>
          </p:cNvSpPr>
          <p:nvPr/>
        </p:nvSpPr>
        <p:spPr>
          <a:xfrm>
            <a:off x="886966" y="1445343"/>
            <a:ext cx="2485498" cy="4088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fr-BE" sz="2000" err="1">
                <a:ea typeface="Calibri" panose="020F0502020204030204" pitchFamily="34" charset="0"/>
                <a:cs typeface="Calibri" panose="020F0502020204030204" pitchFamily="34" charset="0"/>
              </a:rPr>
              <a:t>foreground.yaml</a:t>
            </a:r>
            <a:endParaRPr lang="en-US" sz="200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5909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F6D9D4-EB1D-6045-795A-2E864966B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62C1D1B-C83E-36E8-B53D-7B5ED0F57FD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6864" y="348116"/>
            <a:ext cx="11361616" cy="70852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>
                <a:latin typeface="Arial"/>
                <a:cs typeface="Arial"/>
              </a:rPr>
              <a:t>2. Introducing the open-source framework developed at </a:t>
            </a:r>
            <a:r>
              <a:rPr lang="en-US" sz="2400" err="1">
                <a:latin typeface="Arial"/>
                <a:cs typeface="Arial"/>
              </a:rPr>
              <a:t>UCLouvain</a:t>
            </a:r>
            <a:endParaRPr lang="en-US" sz="2400">
              <a:effectLst/>
              <a:latin typeface="Arial"/>
              <a:cs typeface="Arial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7DE13D-11A0-FB84-7954-63C7FE4DC6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56F1B1-321E-5DF4-EAB6-706C4CCC30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B9C783-148E-529A-6BED-9E2E32783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1086" y="6118926"/>
            <a:ext cx="456488" cy="365125"/>
          </a:xfrm>
        </p:spPr>
        <p:txBody>
          <a:bodyPr/>
          <a:lstStyle/>
          <a:p>
            <a:fld id="{E41C0416-16E1-4ED8-BBEE-517CD2FD2A9C}" type="slidenum">
              <a:rPr lang="en-BE" smtClean="0">
                <a:latin typeface="+mj-lt"/>
              </a:rPr>
              <a:pPr/>
              <a:t>10</a:t>
            </a:fld>
            <a:endParaRPr lang="en-BE">
              <a:latin typeface="+mj-lt"/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7D9B6E4B-1443-0999-4FFC-6A4B43F317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467" y="2083546"/>
            <a:ext cx="4055269" cy="3642178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528FA455-CA67-50E3-82F1-665393415874}"/>
              </a:ext>
            </a:extLst>
          </p:cNvPr>
          <p:cNvSpPr/>
          <p:nvPr/>
        </p:nvSpPr>
        <p:spPr>
          <a:xfrm>
            <a:off x="1253067" y="4034467"/>
            <a:ext cx="4934373" cy="1614493"/>
          </a:xfrm>
          <a:prstGeom prst="rect">
            <a:avLst/>
          </a:prstGeom>
          <a:solidFill>
            <a:schemeClr val="bg1">
              <a:lumMod val="95000"/>
              <a:alpha val="20000"/>
            </a:schemeClr>
          </a:solidFill>
          <a:ln w="38100">
            <a:solidFill>
              <a:srgbClr val="56B0E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Espace réservé du contenu 2">
            <a:extLst>
              <a:ext uri="{FF2B5EF4-FFF2-40B4-BE49-F238E27FC236}">
                <a16:creationId xmlns:a16="http://schemas.microsoft.com/office/drawing/2014/main" id="{A0187705-9F4B-3839-1D09-0A8ED6BF613F}"/>
              </a:ext>
            </a:extLst>
          </p:cNvPr>
          <p:cNvSpPr txBox="1">
            <a:spLocks/>
          </p:cNvSpPr>
          <p:nvPr/>
        </p:nvSpPr>
        <p:spPr>
          <a:xfrm>
            <a:off x="2846238" y="4334471"/>
            <a:ext cx="3191888" cy="10144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fr-BE" sz="2000">
                <a:solidFill>
                  <a:srgbClr val="5DB3E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Input variables for a model</a:t>
            </a:r>
            <a:br>
              <a:rPr lang="fr-BE" sz="2000">
                <a:solidFill>
                  <a:srgbClr val="5DB3E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fr-BE" sz="2000">
                <a:solidFill>
                  <a:srgbClr val="5DB3E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made and </a:t>
            </a:r>
            <a:r>
              <a:rPr lang="fr-BE" sz="2000" err="1">
                <a:solidFill>
                  <a:srgbClr val="5DB3E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shared</a:t>
            </a:r>
            <a:r>
              <a:rPr lang="fr-BE" sz="2000">
                <a:solidFill>
                  <a:srgbClr val="5DB3E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by ECS-LCA </a:t>
            </a:r>
            <a:r>
              <a:rPr lang="fr-BE" sz="2000" err="1">
                <a:solidFill>
                  <a:srgbClr val="5DB3E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users</a:t>
            </a:r>
            <a:endParaRPr lang="en-US" sz="2000">
              <a:solidFill>
                <a:srgbClr val="5DB3E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18A47F8-010F-A558-B189-00B508CE8C1C}"/>
              </a:ext>
            </a:extLst>
          </p:cNvPr>
          <p:cNvSpPr txBox="1"/>
          <p:nvPr/>
        </p:nvSpPr>
        <p:spPr>
          <a:xfrm>
            <a:off x="1041399" y="6120758"/>
            <a:ext cx="926362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Wattiez, A., Collin, A.-S., Dethienne, R., Tomasz, R., Proske, M., Pirson, T., Schellekens, V., &amp; Bol, D. (2026). Open-Source Silicon Die Area (OSSDA) [Dataset]. Zenodo. https://doi.org/10.5281/zenodo.18739861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A92BB987-44F7-16A7-7247-4145F7A234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760" y="1380316"/>
            <a:ext cx="4737046" cy="4268644"/>
          </a:xfrm>
          <a:prstGeom prst="rect">
            <a:avLst/>
          </a:prstGeom>
        </p:spPr>
      </p:pic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E17C7477-E01A-B1B8-ABA3-E41877448909}"/>
              </a:ext>
            </a:extLst>
          </p:cNvPr>
          <p:cNvSpPr txBox="1">
            <a:spLocks/>
          </p:cNvSpPr>
          <p:nvPr/>
        </p:nvSpPr>
        <p:spPr>
          <a:xfrm>
            <a:off x="886966" y="1445343"/>
            <a:ext cx="2485498" cy="4088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fr-BE" sz="2000" err="1">
                <a:ea typeface="Calibri" panose="020F0502020204030204" pitchFamily="34" charset="0"/>
                <a:cs typeface="Calibri" panose="020F0502020204030204" pitchFamily="34" charset="0"/>
              </a:rPr>
              <a:t>foreground.yaml</a:t>
            </a:r>
            <a:endParaRPr lang="en-US" sz="200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9522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F8B776-A8CB-BDDD-91C5-8A78C8EE7B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4B63CE1-8EE6-82F6-A5F2-738CD4EFD9E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6864" y="348116"/>
            <a:ext cx="11361616" cy="70852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>
                <a:latin typeface="Arial"/>
                <a:cs typeface="Arial"/>
              </a:rPr>
              <a:t>2. Introducing the open-source framework developed at </a:t>
            </a:r>
            <a:r>
              <a:rPr lang="en-US" sz="2400" err="1">
                <a:latin typeface="Arial"/>
                <a:cs typeface="Arial"/>
              </a:rPr>
              <a:t>UCLouvain</a:t>
            </a:r>
            <a:endParaRPr lang="en-US" sz="2400">
              <a:effectLst/>
              <a:latin typeface="Arial"/>
              <a:cs typeface="Arial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49EE4D-8D89-9731-155B-BE688BECF7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925612-A710-E975-A02C-9AEBE2EFCB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2CEA9C-A486-CDB4-7293-EE52E1F47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1086" y="6118926"/>
            <a:ext cx="456488" cy="365125"/>
          </a:xfrm>
        </p:spPr>
        <p:txBody>
          <a:bodyPr/>
          <a:lstStyle/>
          <a:p>
            <a:fld id="{E41C0416-16E1-4ED8-BBEE-517CD2FD2A9C}" type="slidenum">
              <a:rPr lang="en-BE" smtClean="0">
                <a:latin typeface="+mj-lt"/>
              </a:rPr>
              <a:pPr/>
              <a:t>11</a:t>
            </a:fld>
            <a:endParaRPr lang="en-BE">
              <a:latin typeface="+mj-lt"/>
            </a:endParaRPr>
          </a:p>
        </p:txBody>
      </p:sp>
      <p:sp>
        <p:nvSpPr>
          <p:cNvPr id="17" name="Espace réservé du contenu 2">
            <a:extLst>
              <a:ext uri="{FF2B5EF4-FFF2-40B4-BE49-F238E27FC236}">
                <a16:creationId xmlns:a16="http://schemas.microsoft.com/office/drawing/2014/main" id="{B97C95AC-8F78-7B72-4907-FB734FBCDABA}"/>
              </a:ext>
            </a:extLst>
          </p:cNvPr>
          <p:cNvSpPr txBox="1">
            <a:spLocks/>
          </p:cNvSpPr>
          <p:nvPr/>
        </p:nvSpPr>
        <p:spPr>
          <a:xfrm>
            <a:off x="774504" y="1639475"/>
            <a:ext cx="7279846" cy="793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BE" sz="2400">
                <a:ea typeface="Calibri" panose="020F0502020204030204" pitchFamily="34" charset="0"/>
                <a:cs typeface="Calibri" panose="020F0502020204030204" pitchFamily="34" charset="0"/>
              </a:rPr>
              <a:t>Example of </a:t>
            </a:r>
            <a:r>
              <a:rPr lang="fr-BE" sz="2400" b="1" err="1">
                <a:ea typeface="Calibri" panose="020F0502020204030204" pitchFamily="34" charset="0"/>
                <a:cs typeface="Calibri" panose="020F0502020204030204" pitchFamily="34" charset="0"/>
              </a:rPr>
              <a:t>uncertainty</a:t>
            </a:r>
            <a:r>
              <a:rPr lang="fr-BE" sz="2400" b="1">
                <a:ea typeface="Calibri" panose="020F0502020204030204" pitchFamily="34" charset="0"/>
                <a:cs typeface="Calibri" panose="020F0502020204030204" pitchFamily="34" charset="0"/>
              </a:rPr>
              <a:t> definition</a:t>
            </a:r>
            <a:endParaRPr lang="en-US" sz="240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Espace réservé du contenu 2">
            <a:extLst>
              <a:ext uri="{FF2B5EF4-FFF2-40B4-BE49-F238E27FC236}">
                <a16:creationId xmlns:a16="http://schemas.microsoft.com/office/drawing/2014/main" id="{28905B82-AB3A-6D3A-0375-528BF33E47F5}"/>
              </a:ext>
            </a:extLst>
          </p:cNvPr>
          <p:cNvSpPr txBox="1">
            <a:spLocks/>
          </p:cNvSpPr>
          <p:nvPr/>
        </p:nvSpPr>
        <p:spPr>
          <a:xfrm>
            <a:off x="894373" y="5721428"/>
            <a:ext cx="9602339" cy="1158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BE" sz="2400">
                <a:ea typeface="Calibri" panose="020F0502020204030204" pitchFamily="34" charset="0"/>
                <a:cs typeface="Calibri" panose="020F0502020204030204" pitchFamily="34" charset="0"/>
              </a:rPr>
              <a:t>Also </a:t>
            </a:r>
            <a:r>
              <a:rPr lang="fr-BE" sz="2400" err="1">
                <a:ea typeface="Calibri" panose="020F0502020204030204" pitchFamily="34" charset="0"/>
                <a:cs typeface="Calibri" panose="020F0502020204030204" pitchFamily="34" charset="0"/>
              </a:rPr>
              <a:t>supported</a:t>
            </a:r>
            <a:r>
              <a:rPr lang="fr-BE" sz="2400"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fr-BE" sz="2400" err="1">
                <a:ea typeface="Calibri" panose="020F0502020204030204" pitchFamily="34" charset="0"/>
                <a:cs typeface="Calibri" panose="020F0502020204030204" pitchFamily="34" charset="0"/>
              </a:rPr>
              <a:t>correlated</a:t>
            </a:r>
            <a:r>
              <a:rPr lang="fr-BE" sz="240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2400" err="1">
                <a:ea typeface="Calibri" panose="020F0502020204030204" pitchFamily="34" charset="0"/>
                <a:cs typeface="Calibri" panose="020F0502020204030204" pitchFamily="34" charset="0"/>
              </a:rPr>
              <a:t>uncertainty</a:t>
            </a:r>
            <a:r>
              <a:rPr lang="fr-BE" sz="240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BE" sz="2400" err="1">
                <a:ea typeface="Calibri" panose="020F0502020204030204" pitchFamily="34" charset="0"/>
                <a:cs typeface="Calibri" panose="020F0502020204030204" pitchFamily="34" charset="0"/>
              </a:rPr>
              <a:t>from</a:t>
            </a:r>
            <a:r>
              <a:rPr lang="fr-BE" sz="2400">
                <a:ea typeface="Calibri" panose="020F0502020204030204" pitchFamily="34" charset="0"/>
                <a:cs typeface="Calibri" panose="020F0502020204030204" pitchFamily="34" charset="0"/>
              </a:rPr>
              <a:t> data disaggregation</a:t>
            </a:r>
          </a:p>
          <a:p>
            <a:pPr marL="0" indent="0">
              <a:buNone/>
            </a:pPr>
            <a:r>
              <a:rPr lang="en-US" sz="1200">
                <a:solidFill>
                  <a:schemeClr val="bg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Schulte, S., Jakobs, A. &amp; Lupton, R. When correlation matters: a practical guide to dealing with uncertainty in the case of data disaggregation. J. Ind. Ecol. 30, 665–681 (2026). https://doi.org/10.1007/s44498-026-00048-6</a:t>
            </a:r>
          </a:p>
        </p:txBody>
      </p:sp>
      <p:pic>
        <p:nvPicPr>
          <p:cNvPr id="30" name="Image 29">
            <a:extLst>
              <a:ext uri="{FF2B5EF4-FFF2-40B4-BE49-F238E27FC236}">
                <a16:creationId xmlns:a16="http://schemas.microsoft.com/office/drawing/2014/main" id="{1391C266-A253-4BAA-9214-58F5AF0A10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73422"/>
          <a:stretch>
            <a:fillRect/>
          </a:stretch>
        </p:blipFill>
        <p:spPr>
          <a:xfrm>
            <a:off x="654635" y="2418259"/>
            <a:ext cx="3699858" cy="1391261"/>
          </a:xfrm>
          <a:prstGeom prst="rect">
            <a:avLst/>
          </a:prstGeom>
        </p:spPr>
      </p:pic>
      <p:pic>
        <p:nvPicPr>
          <p:cNvPr id="34" name="Image 33">
            <a:extLst>
              <a:ext uri="{FF2B5EF4-FFF2-40B4-BE49-F238E27FC236}">
                <a16:creationId xmlns:a16="http://schemas.microsoft.com/office/drawing/2014/main" id="{51355B63-511D-51BB-F6A2-8ACD83C2095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8426" b="44781"/>
          <a:stretch>
            <a:fillRect/>
          </a:stretch>
        </p:blipFill>
        <p:spPr>
          <a:xfrm>
            <a:off x="4491130" y="2430057"/>
            <a:ext cx="3699857" cy="1402469"/>
          </a:xfrm>
          <a:prstGeom prst="rect">
            <a:avLst/>
          </a:prstGeom>
        </p:spPr>
      </p:pic>
      <p:pic>
        <p:nvPicPr>
          <p:cNvPr id="36" name="Image 35">
            <a:extLst>
              <a:ext uri="{FF2B5EF4-FFF2-40B4-BE49-F238E27FC236}">
                <a16:creationId xmlns:a16="http://schemas.microsoft.com/office/drawing/2014/main" id="{1A08E4A0-FDE4-C460-DA62-AE48F562E30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6882"/>
          <a:stretch>
            <a:fillRect/>
          </a:stretch>
        </p:blipFill>
        <p:spPr>
          <a:xfrm>
            <a:off x="8190987" y="2418259"/>
            <a:ext cx="3699858" cy="2257064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DB77C449-E369-4189-273D-AF7BBB226F82}"/>
              </a:ext>
            </a:extLst>
          </p:cNvPr>
          <p:cNvSpPr/>
          <p:nvPr/>
        </p:nvSpPr>
        <p:spPr>
          <a:xfrm>
            <a:off x="894373" y="3163157"/>
            <a:ext cx="3145192" cy="708524"/>
          </a:xfrm>
          <a:prstGeom prst="rect">
            <a:avLst/>
          </a:prstGeom>
          <a:solidFill>
            <a:schemeClr val="bg1">
              <a:lumMod val="95000"/>
              <a:alpha val="20000"/>
            </a:schemeClr>
          </a:solidFill>
          <a:ln w="38100">
            <a:solidFill>
              <a:srgbClr val="56B0E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38A345C-63DB-3D8E-87F6-3D55A1ADC0FC}"/>
              </a:ext>
            </a:extLst>
          </p:cNvPr>
          <p:cNvSpPr/>
          <p:nvPr/>
        </p:nvSpPr>
        <p:spPr>
          <a:xfrm>
            <a:off x="4710896" y="3166051"/>
            <a:ext cx="3145192" cy="708524"/>
          </a:xfrm>
          <a:prstGeom prst="rect">
            <a:avLst/>
          </a:prstGeom>
          <a:solidFill>
            <a:schemeClr val="bg1">
              <a:lumMod val="95000"/>
              <a:alpha val="20000"/>
            </a:schemeClr>
          </a:solidFill>
          <a:ln w="38100">
            <a:solidFill>
              <a:srgbClr val="56B0E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942BF58-6702-E51A-657B-7CE9E1A5B1AF}"/>
              </a:ext>
            </a:extLst>
          </p:cNvPr>
          <p:cNvSpPr/>
          <p:nvPr/>
        </p:nvSpPr>
        <p:spPr>
          <a:xfrm>
            <a:off x="8410753" y="3803242"/>
            <a:ext cx="2781966" cy="794884"/>
          </a:xfrm>
          <a:prstGeom prst="rect">
            <a:avLst/>
          </a:prstGeom>
          <a:solidFill>
            <a:schemeClr val="bg1">
              <a:lumMod val="95000"/>
              <a:alpha val="20000"/>
            </a:schemeClr>
          </a:solidFill>
          <a:ln w="38100">
            <a:solidFill>
              <a:srgbClr val="56B0E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7889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D5801B1-16E2-55DE-5B17-BDC3783745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FD6C1D0-96CE-70DA-BF72-2C3B5A27B1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C615D770-0E92-4486-ACF0-6830F26DE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C0416-16E1-4ED8-BBEE-517CD2FD2A9C}" type="slidenum">
              <a:rPr lang="en-BE" smtClean="0"/>
              <a:pPr/>
              <a:t>12</a:t>
            </a:fld>
            <a:endParaRPr lang="en-US"/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3176EB66-C953-CE03-7037-1F94307F52AA}"/>
              </a:ext>
            </a:extLst>
          </p:cNvPr>
          <p:cNvSpPr txBox="1">
            <a:spLocks/>
          </p:cNvSpPr>
          <p:nvPr/>
        </p:nvSpPr>
        <p:spPr>
          <a:xfrm>
            <a:off x="606864" y="348116"/>
            <a:ext cx="11361616" cy="7085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 baseline="0">
                <a:solidFill>
                  <a:srgbClr val="00214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>
                <a:latin typeface="Arial"/>
                <a:ea typeface="Calibri"/>
                <a:cs typeface="Arial"/>
              </a:rPr>
              <a:t>3. Insights into the implementation of the framework</a:t>
            </a:r>
            <a:endParaRPr lang="en-US"/>
          </a:p>
        </p:txBody>
      </p:sp>
      <p:sp>
        <p:nvSpPr>
          <p:cNvPr id="20" name="Espace réservé du contenu 2">
            <a:extLst>
              <a:ext uri="{FF2B5EF4-FFF2-40B4-BE49-F238E27FC236}">
                <a16:creationId xmlns:a16="http://schemas.microsoft.com/office/drawing/2014/main" id="{50DDD24A-533B-8D6D-19C8-BABC39BC6865}"/>
              </a:ext>
            </a:extLst>
          </p:cNvPr>
          <p:cNvSpPr txBox="1">
            <a:spLocks/>
          </p:cNvSpPr>
          <p:nvPr/>
        </p:nvSpPr>
        <p:spPr>
          <a:xfrm>
            <a:off x="3788546" y="2783223"/>
            <a:ext cx="2217302" cy="4896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US" sz="16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Espace réservé du contenu 2">
            <a:extLst>
              <a:ext uri="{FF2B5EF4-FFF2-40B4-BE49-F238E27FC236}">
                <a16:creationId xmlns:a16="http://schemas.microsoft.com/office/drawing/2014/main" id="{CADAB0C7-816A-BD7F-C33E-E2EB8E3CA8F1}"/>
              </a:ext>
            </a:extLst>
          </p:cNvPr>
          <p:cNvSpPr txBox="1">
            <a:spLocks/>
          </p:cNvSpPr>
          <p:nvPr/>
        </p:nvSpPr>
        <p:spPr>
          <a:xfrm>
            <a:off x="5526766" y="1794499"/>
            <a:ext cx="4079349" cy="7379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BE" sz="2600" b="1">
                <a:solidFill>
                  <a:srgbClr val="00214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ECS-LCA Framework</a:t>
            </a:r>
            <a:endParaRPr lang="en-US" sz="2600" b="1">
              <a:solidFill>
                <a:srgbClr val="00214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Flèche : double flèche verticale 35">
            <a:extLst>
              <a:ext uri="{FF2B5EF4-FFF2-40B4-BE49-F238E27FC236}">
                <a16:creationId xmlns:a16="http://schemas.microsoft.com/office/drawing/2014/main" id="{8A771003-C351-C8F3-2AC2-86D4594172FE}"/>
              </a:ext>
            </a:extLst>
          </p:cNvPr>
          <p:cNvSpPr/>
          <p:nvPr/>
        </p:nvSpPr>
        <p:spPr>
          <a:xfrm rot="16200000">
            <a:off x="2799856" y="3597059"/>
            <a:ext cx="490827" cy="1269336"/>
          </a:xfrm>
          <a:prstGeom prst="upDownArrow">
            <a:avLst/>
          </a:prstGeom>
          <a:solidFill>
            <a:srgbClr val="56B0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4818162-B176-ED71-7BA7-E7665E08DAC7}"/>
              </a:ext>
            </a:extLst>
          </p:cNvPr>
          <p:cNvSpPr/>
          <p:nvPr/>
        </p:nvSpPr>
        <p:spPr>
          <a:xfrm>
            <a:off x="2596413" y="2758566"/>
            <a:ext cx="997057" cy="40011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2000" i="1">
                <a:solidFill>
                  <a:srgbClr val="56B0E5"/>
                </a:solidFill>
                <a:ea typeface="Calibri"/>
                <a:cs typeface="Calibri"/>
              </a:rPr>
              <a:t>Jupyter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9921C38-FEB8-EC5D-200E-DF47EDBD8DE3}"/>
              </a:ext>
            </a:extLst>
          </p:cNvPr>
          <p:cNvSpPr/>
          <p:nvPr/>
        </p:nvSpPr>
        <p:spPr>
          <a:xfrm>
            <a:off x="2584429" y="3507617"/>
            <a:ext cx="102102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2000" i="1">
                <a:solidFill>
                  <a:srgbClr val="56B0E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CLI</a:t>
            </a: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C7A4AC5E-7C86-5F65-8BE6-392648E86734}"/>
              </a:ext>
            </a:extLst>
          </p:cNvPr>
          <p:cNvSpPr/>
          <p:nvPr/>
        </p:nvSpPr>
        <p:spPr>
          <a:xfrm>
            <a:off x="3921993" y="2296159"/>
            <a:ext cx="6571838" cy="3027681"/>
          </a:xfrm>
          <a:prstGeom prst="roundRect">
            <a:avLst>
              <a:gd name="adj" fmla="val 10627"/>
            </a:avLst>
          </a:prstGeom>
          <a:noFill/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8B078B58-E8D8-42FF-B099-803170EB1E56}"/>
              </a:ext>
            </a:extLst>
          </p:cNvPr>
          <p:cNvGrpSpPr/>
          <p:nvPr/>
        </p:nvGrpSpPr>
        <p:grpSpPr>
          <a:xfrm>
            <a:off x="551319" y="2593217"/>
            <a:ext cx="2219586" cy="2730623"/>
            <a:chOff x="429751" y="1431943"/>
            <a:chExt cx="2219586" cy="2730623"/>
          </a:xfrm>
        </p:grpSpPr>
        <p:pic>
          <p:nvPicPr>
            <p:cNvPr id="12" name="Graphique 26" descr="Employée de bureau avec un remplissage uni">
              <a:extLst>
                <a:ext uri="{FF2B5EF4-FFF2-40B4-BE49-F238E27FC236}">
                  <a16:creationId xmlns:a16="http://schemas.microsoft.com/office/drawing/2014/main" id="{44212A76-D4FC-513C-0FD5-DD98C890EF8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1083486" y="2688920"/>
              <a:ext cx="914400" cy="914400"/>
            </a:xfrm>
            <a:prstGeom prst="rect">
              <a:avLst/>
            </a:prstGeom>
          </p:spPr>
        </p:pic>
        <p:pic>
          <p:nvPicPr>
            <p:cNvPr id="14" name="Graphique 28" descr="Employé de bureau avec un remplissage uni">
              <a:extLst>
                <a:ext uri="{FF2B5EF4-FFF2-40B4-BE49-F238E27FC236}">
                  <a16:creationId xmlns:a16="http://schemas.microsoft.com/office/drawing/2014/main" id="{84234645-4CDA-C623-7AFB-CBC97DD3B84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83486" y="1431943"/>
              <a:ext cx="914400" cy="914400"/>
            </a:xfrm>
            <a:prstGeom prst="rect">
              <a:avLst/>
            </a:prstGeom>
          </p:spPr>
        </p:pic>
        <p:sp>
          <p:nvSpPr>
            <p:cNvPr id="16" name="Espace réservé du contenu 2">
              <a:extLst>
                <a:ext uri="{FF2B5EF4-FFF2-40B4-BE49-F238E27FC236}">
                  <a16:creationId xmlns:a16="http://schemas.microsoft.com/office/drawing/2014/main" id="{E90DA6B4-1ADE-C1D3-360A-018D428854CA}"/>
                </a:ext>
              </a:extLst>
            </p:cNvPr>
            <p:cNvSpPr txBox="1">
              <a:spLocks/>
            </p:cNvSpPr>
            <p:nvPr/>
          </p:nvSpPr>
          <p:spPr>
            <a:xfrm>
              <a:off x="432035" y="2374507"/>
              <a:ext cx="2217302" cy="489666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fr-BE" sz="1600" err="1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Practitioner</a:t>
              </a:r>
              <a:r>
                <a:rPr lang="fr-BE" sz="160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A</a:t>
              </a:r>
              <a:endParaRPr lang="en-US" sz="16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52" name="Espace réservé du contenu 2">
              <a:extLst>
                <a:ext uri="{FF2B5EF4-FFF2-40B4-BE49-F238E27FC236}">
                  <a16:creationId xmlns:a16="http://schemas.microsoft.com/office/drawing/2014/main" id="{553903AD-552C-967D-3D6A-F7B01BFE6093}"/>
                </a:ext>
              </a:extLst>
            </p:cNvPr>
            <p:cNvSpPr txBox="1">
              <a:spLocks/>
            </p:cNvSpPr>
            <p:nvPr/>
          </p:nvSpPr>
          <p:spPr>
            <a:xfrm>
              <a:off x="429751" y="3672900"/>
              <a:ext cx="2217302" cy="489666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fr-BE" sz="1600" err="1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Practitioner</a:t>
              </a:r>
              <a:r>
                <a:rPr lang="fr-BE" sz="160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B</a:t>
              </a:r>
              <a:endParaRPr lang="en-US" sz="16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55" name="Rectangle 54">
            <a:extLst>
              <a:ext uri="{FF2B5EF4-FFF2-40B4-BE49-F238E27FC236}">
                <a16:creationId xmlns:a16="http://schemas.microsoft.com/office/drawing/2014/main" id="{8546BD37-5C13-E7FB-713D-D2B4F5781C76}"/>
              </a:ext>
            </a:extLst>
          </p:cNvPr>
          <p:cNvSpPr/>
          <p:nvPr/>
        </p:nvSpPr>
        <p:spPr>
          <a:xfrm>
            <a:off x="2596412" y="3133042"/>
            <a:ext cx="997057" cy="40011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2000" i="1">
                <a:solidFill>
                  <a:srgbClr val="56B0E5"/>
                </a:solidFill>
                <a:ea typeface="Calibri"/>
                <a:cs typeface="Calibri"/>
              </a:rPr>
              <a:t>Python</a:t>
            </a:r>
          </a:p>
        </p:txBody>
      </p:sp>
      <p:pic>
        <p:nvPicPr>
          <p:cNvPr id="56" name="Picture 55" descr="YAML File Icon SVG Vector &amp; PNG Free Download | UXWing">
            <a:extLst>
              <a:ext uri="{FF2B5EF4-FFF2-40B4-BE49-F238E27FC236}">
                <a16:creationId xmlns:a16="http://schemas.microsoft.com/office/drawing/2014/main" id="{A0CC16EF-1EEF-3459-C8DD-021C75C018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7794" y="2872329"/>
            <a:ext cx="793044" cy="843255"/>
          </a:xfrm>
          <a:prstGeom prst="rect">
            <a:avLst/>
          </a:prstGeom>
        </p:spPr>
      </p:pic>
      <p:sp>
        <p:nvSpPr>
          <p:cNvPr id="58" name="Text Placeholder 8">
            <a:extLst>
              <a:ext uri="{FF2B5EF4-FFF2-40B4-BE49-F238E27FC236}">
                <a16:creationId xmlns:a16="http://schemas.microsoft.com/office/drawing/2014/main" id="{BE34E2B1-5D1D-60E5-3788-B63909353CF0}"/>
              </a:ext>
            </a:extLst>
          </p:cNvPr>
          <p:cNvSpPr txBox="1">
            <a:spLocks/>
          </p:cNvSpPr>
          <p:nvPr/>
        </p:nvSpPr>
        <p:spPr>
          <a:xfrm>
            <a:off x="4218856" y="3814659"/>
            <a:ext cx="2840866" cy="132496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 baseline="0">
                <a:solidFill>
                  <a:srgbClr val="00214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fr-BE" sz="2400">
                <a:solidFill>
                  <a:srgbClr val="002060"/>
                </a:solidFill>
                <a:latin typeface="+mn-lt"/>
                <a:cs typeface="Arial"/>
              </a:rPr>
              <a:t>Custom </a:t>
            </a:r>
            <a:r>
              <a:rPr lang="fr-BE" sz="2400" err="1">
                <a:solidFill>
                  <a:srgbClr val="002060"/>
                </a:solidFill>
                <a:latin typeface="+mn-lt"/>
                <a:cs typeface="Arial"/>
              </a:rPr>
              <a:t>dataset</a:t>
            </a:r>
            <a:endParaRPr lang="fr-BE" sz="2400">
              <a:solidFill>
                <a:srgbClr val="002060"/>
              </a:solidFill>
              <a:latin typeface="+mn-lt"/>
              <a:cs typeface="Arial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fr-BE" sz="1800" b="0">
                <a:solidFill>
                  <a:srgbClr val="002060"/>
                </a:solidFill>
                <a:latin typeface="+mn-lt"/>
                <a:cs typeface="Arial"/>
                <a:sym typeface="Wingdings" panose="05000000000000000000" pitchFamily="2" charset="2"/>
              </a:rPr>
              <a:t> New </a:t>
            </a:r>
            <a:r>
              <a:rPr lang="fr-BE" sz="1800" b="0" err="1">
                <a:solidFill>
                  <a:srgbClr val="002060"/>
                </a:solidFill>
                <a:latin typeface="+mn-lt"/>
                <a:cs typeface="Arial"/>
                <a:sym typeface="Wingdings" panose="05000000000000000000" pitchFamily="2" charset="2"/>
              </a:rPr>
              <a:t>activity</a:t>
            </a:r>
            <a:endParaRPr lang="fr-BE" sz="1800" b="0">
              <a:solidFill>
                <a:srgbClr val="002060"/>
              </a:solidFill>
              <a:latin typeface="+mn-lt"/>
              <a:cs typeface="Arial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fr-BE" sz="1800" b="0">
                <a:solidFill>
                  <a:srgbClr val="002060"/>
                </a:solidFill>
                <a:latin typeface="+mn-lt"/>
                <a:cs typeface="Arial"/>
                <a:sym typeface="Wingdings" panose="05000000000000000000" pitchFamily="2" charset="2"/>
              </a:rPr>
              <a:t> </a:t>
            </a:r>
            <a:r>
              <a:rPr lang="fr-BE" sz="1800" b="0" err="1">
                <a:solidFill>
                  <a:srgbClr val="002060"/>
                </a:solidFill>
                <a:latin typeface="+mn-lt"/>
                <a:cs typeface="Arial"/>
                <a:sym typeface="Wingdings" panose="05000000000000000000" pitchFamily="2" charset="2"/>
              </a:rPr>
              <a:t>Modified</a:t>
            </a:r>
            <a:r>
              <a:rPr lang="fr-BE" sz="1800" b="0">
                <a:solidFill>
                  <a:srgbClr val="002060"/>
                </a:solidFill>
                <a:latin typeface="+mn-lt"/>
                <a:cs typeface="Arial"/>
                <a:sym typeface="Wingdings" panose="05000000000000000000" pitchFamily="2" charset="2"/>
              </a:rPr>
              <a:t> </a:t>
            </a:r>
            <a:r>
              <a:rPr lang="fr-BE" sz="1800" b="0" err="1">
                <a:solidFill>
                  <a:srgbClr val="002060"/>
                </a:solidFill>
                <a:latin typeface="+mn-lt"/>
                <a:cs typeface="Arial"/>
                <a:sym typeface="Wingdings" panose="05000000000000000000" pitchFamily="2" charset="2"/>
              </a:rPr>
              <a:t>activity</a:t>
            </a:r>
            <a:endParaRPr lang="fr-BE" sz="1800" b="0">
              <a:solidFill>
                <a:srgbClr val="002060"/>
              </a:solidFill>
              <a:latin typeface="+mn-lt"/>
              <a:cs typeface="Arial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fr-BE" sz="2400">
              <a:solidFill>
                <a:srgbClr val="002060"/>
              </a:solidFill>
              <a:latin typeface="+mn-lt"/>
              <a:cs typeface="Arial"/>
            </a:endParaRP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0B0719DC-FE4D-4A6B-D420-C4D4E8DBE40F}"/>
              </a:ext>
            </a:extLst>
          </p:cNvPr>
          <p:cNvCxnSpPr/>
          <p:nvPr/>
        </p:nvCxnSpPr>
        <p:spPr>
          <a:xfrm>
            <a:off x="7059722" y="2775586"/>
            <a:ext cx="0" cy="206725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21F5A9B0-2BDA-443F-EC02-53A37030238A}"/>
              </a:ext>
            </a:extLst>
          </p:cNvPr>
          <p:cNvSpPr txBox="1"/>
          <p:nvPr/>
        </p:nvSpPr>
        <p:spPr>
          <a:xfrm>
            <a:off x="7350870" y="2746088"/>
            <a:ext cx="3049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u="sng">
                <a:solidFill>
                  <a:schemeClr val="bg1">
                    <a:lumMod val="50000"/>
                  </a:schemeClr>
                </a:solidFill>
              </a:rPr>
              <a:t>Initiation stages:</a:t>
            </a:r>
          </a:p>
          <a:p>
            <a:pPr marL="400050" indent="-400050">
              <a:buFont typeface="+mj-lt"/>
              <a:buAutoNum type="romanUcPeriod"/>
            </a:pPr>
            <a:r>
              <a:rPr lang="en-US" sz="2400">
                <a:solidFill>
                  <a:schemeClr val="bg1">
                    <a:lumMod val="50000"/>
                  </a:schemeClr>
                </a:solidFill>
              </a:rPr>
              <a:t>All activities are </a:t>
            </a:r>
            <a:r>
              <a:rPr lang="en-US" sz="2400" b="1">
                <a:solidFill>
                  <a:schemeClr val="bg1">
                    <a:lumMod val="50000"/>
                  </a:schemeClr>
                </a:solidFill>
              </a:rPr>
              <a:t>created</a:t>
            </a:r>
          </a:p>
          <a:p>
            <a:pPr marL="400050" indent="-400050">
              <a:buFont typeface="+mj-lt"/>
              <a:buAutoNum type="romanUcPeriod"/>
            </a:pPr>
            <a:r>
              <a:rPr lang="en-US" sz="2400">
                <a:solidFill>
                  <a:schemeClr val="bg1">
                    <a:lumMod val="50000"/>
                  </a:schemeClr>
                </a:solidFill>
              </a:rPr>
              <a:t>All activities are </a:t>
            </a:r>
            <a:r>
              <a:rPr lang="en-US" sz="2400" b="1">
                <a:solidFill>
                  <a:schemeClr val="bg1">
                    <a:lumMod val="50000"/>
                  </a:schemeClr>
                </a:solidFill>
              </a:rPr>
              <a:t>correct</a:t>
            </a:r>
          </a:p>
        </p:txBody>
      </p:sp>
    </p:spTree>
    <p:extLst>
      <p:ext uri="{BB962C8B-B14F-4D97-AF65-F5344CB8AC3E}">
        <p14:creationId xmlns:p14="http://schemas.microsoft.com/office/powerpoint/2010/main" val="40314415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B2A1B3-CF98-0D5D-A9F1-EFB742344B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F6D3E70-0EC1-AD18-764C-54A8F5E41DF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00490" y="1419678"/>
            <a:ext cx="5761144" cy="431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</a:pPr>
            <a:r>
              <a:rPr lang="fr-BE" sz="2400" err="1">
                <a:solidFill>
                  <a:srgbClr val="002060"/>
                </a:solidFill>
                <a:latin typeface="+mn-lt"/>
                <a:cs typeface="Arial"/>
              </a:rPr>
              <a:t>Treatment</a:t>
            </a:r>
            <a:r>
              <a:rPr lang="fr-BE" sz="2400">
                <a:solidFill>
                  <a:srgbClr val="002060"/>
                </a:solidFill>
                <a:latin typeface="+mn-lt"/>
                <a:cs typeface="Arial"/>
              </a:rPr>
              <a:t> of new </a:t>
            </a:r>
            <a:r>
              <a:rPr lang="fr-BE" sz="2400" err="1">
                <a:solidFill>
                  <a:srgbClr val="002060"/>
                </a:solidFill>
                <a:latin typeface="+mn-lt"/>
                <a:cs typeface="Arial"/>
              </a:rPr>
              <a:t>activities</a:t>
            </a:r>
            <a:endParaRPr lang="en-US" sz="2400">
              <a:solidFill>
                <a:srgbClr val="002060"/>
              </a:solidFill>
              <a:latin typeface="+mn-lt"/>
              <a:cs typeface="Arial"/>
            </a:endParaRPr>
          </a:p>
          <a:p>
            <a:endParaRPr lang="en-US" sz="240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F73AC9F-597F-9957-EC84-581DD573D2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E382936-BEAA-DE47-7B82-68786B01A1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C357998-CA17-1B62-ABBD-DB6953F82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C0416-16E1-4ED8-BBEE-517CD2FD2A9C}" type="slidenum">
              <a:rPr lang="en-BE" smtClean="0"/>
              <a:pPr/>
              <a:t>13</a:t>
            </a:fld>
            <a:endParaRPr lang="en-US"/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04D3F872-96D4-BAC7-4D12-385E0A2D753C}"/>
              </a:ext>
            </a:extLst>
          </p:cNvPr>
          <p:cNvSpPr txBox="1">
            <a:spLocks/>
          </p:cNvSpPr>
          <p:nvPr/>
        </p:nvSpPr>
        <p:spPr>
          <a:xfrm>
            <a:off x="606864" y="348116"/>
            <a:ext cx="11361616" cy="7085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 baseline="0">
                <a:solidFill>
                  <a:srgbClr val="00214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>
                <a:latin typeface="Arial"/>
                <a:ea typeface="Calibri"/>
                <a:cs typeface="Arial"/>
              </a:rPr>
              <a:t>3. Insights into the implementation of the framework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A29B73-3DAB-BA18-C662-6981BC7D26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239" y="2542331"/>
            <a:ext cx="8910205" cy="2467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091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9E22CA23-8B2A-EF07-A540-9794F0CCFB6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44BC9164-9267-12B7-CED0-171C4E557B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510F4A57-979E-59C8-8802-EA06B571E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C0416-16E1-4ED8-BBEE-517CD2FD2A9C}" type="slidenum">
              <a:rPr lang="en-BE" smtClean="0"/>
              <a:pPr/>
              <a:t>14</a:t>
            </a:fld>
            <a:endParaRPr lang="en-US"/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E6BB80C6-1B86-D22C-1E3C-C25FA6ACB7C0}"/>
              </a:ext>
            </a:extLst>
          </p:cNvPr>
          <p:cNvSpPr txBox="1">
            <a:spLocks/>
          </p:cNvSpPr>
          <p:nvPr/>
        </p:nvSpPr>
        <p:spPr>
          <a:xfrm>
            <a:off x="606864" y="348116"/>
            <a:ext cx="11361616" cy="7085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 baseline="0">
                <a:solidFill>
                  <a:srgbClr val="00214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>
                <a:latin typeface="Arial"/>
                <a:ea typeface="Calibri"/>
                <a:cs typeface="Arial"/>
              </a:rPr>
              <a:t>3. Insights into the implementation of the framework</a:t>
            </a:r>
            <a:endParaRPr lang="en-US"/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09E46EFD-8238-3AEF-AB44-64B297D05059}"/>
              </a:ext>
            </a:extLst>
          </p:cNvPr>
          <p:cNvSpPr txBox="1">
            <a:spLocks/>
          </p:cNvSpPr>
          <p:nvPr/>
        </p:nvSpPr>
        <p:spPr>
          <a:xfrm>
            <a:off x="400490" y="1419678"/>
            <a:ext cx="5761144" cy="431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 baseline="0">
                <a:solidFill>
                  <a:srgbClr val="00214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r>
              <a:rPr lang="fr-BE" sz="2400" err="1">
                <a:latin typeface="+mn-lt"/>
                <a:cs typeface="Arial"/>
              </a:rPr>
              <a:t>Modifying</a:t>
            </a:r>
            <a:r>
              <a:rPr lang="fr-BE" sz="2400">
                <a:latin typeface="+mn-lt"/>
                <a:cs typeface="Arial"/>
              </a:rPr>
              <a:t> </a:t>
            </a:r>
            <a:r>
              <a:rPr lang="fr-BE" sz="2400" err="1">
                <a:latin typeface="+mn-lt"/>
                <a:cs typeface="Arial"/>
              </a:rPr>
              <a:t>activities</a:t>
            </a:r>
            <a:r>
              <a:rPr lang="fr-BE" sz="2400">
                <a:latin typeface="+mn-lt"/>
                <a:cs typeface="Arial"/>
              </a:rPr>
              <a:t> </a:t>
            </a:r>
            <a:r>
              <a:rPr lang="fr-BE" sz="2400" err="1">
                <a:latin typeface="+mn-lt"/>
                <a:cs typeface="Arial"/>
              </a:rPr>
              <a:t>from</a:t>
            </a:r>
            <a:r>
              <a:rPr lang="fr-BE" sz="2400">
                <a:latin typeface="+mn-lt"/>
                <a:cs typeface="Arial"/>
              </a:rPr>
              <a:t> </a:t>
            </a:r>
            <a:r>
              <a:rPr lang="fr-BE" sz="2400" err="1">
                <a:latin typeface="+mn-lt"/>
                <a:cs typeface="Arial"/>
              </a:rPr>
              <a:t>ecoinvent</a:t>
            </a:r>
            <a:endParaRPr lang="en-US" sz="2400">
              <a:latin typeface="+mn-lt"/>
              <a:cs typeface="Arial"/>
            </a:endParaRPr>
          </a:p>
          <a:p>
            <a:endParaRPr lang="en-US" sz="240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1932F6-093A-4F45-EB02-38BBCA6B3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630" y="2541511"/>
            <a:ext cx="9937316" cy="2850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208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FB76F-1D86-65F6-7335-4420806A5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9A0BE55-906E-0A5A-C899-B0F124C829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fr-BE"/>
              <a:t>Relationship-</a:t>
            </a:r>
            <a:r>
              <a:rPr lang="fr-BE" err="1"/>
              <a:t>oriented</a:t>
            </a:r>
            <a:r>
              <a:rPr lang="fr-BE"/>
              <a:t> </a:t>
            </a:r>
            <a:r>
              <a:rPr lang="fr-BE" err="1"/>
              <a:t>algorithm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2AFBC1-F260-82A8-57D1-A93E6788BD3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9250E-128A-6D74-6A2C-956A3E76C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37827-4ED4-41BA-94F0-6482297FEDB4}" type="slidenum">
              <a:rPr lang="en-US" smtClean="0"/>
              <a:t>15</a:t>
            </a:fld>
            <a:endParaRPr lang="en-US"/>
          </a:p>
        </p:txBody>
      </p:sp>
      <p:sp>
        <p:nvSpPr>
          <p:cNvPr id="10" name="Espace réservé du contenu 2">
            <a:extLst>
              <a:ext uri="{FF2B5EF4-FFF2-40B4-BE49-F238E27FC236}">
                <a16:creationId xmlns:a16="http://schemas.microsoft.com/office/drawing/2014/main" id="{A603176C-02CF-C082-3479-BC457D2632F1}"/>
              </a:ext>
            </a:extLst>
          </p:cNvPr>
          <p:cNvSpPr txBox="1">
            <a:spLocks/>
          </p:cNvSpPr>
          <p:nvPr/>
        </p:nvSpPr>
        <p:spPr>
          <a:xfrm>
            <a:off x="5010055" y="1827650"/>
            <a:ext cx="6749014" cy="137615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kern="1200" baseline="0">
                <a:solidFill>
                  <a:srgbClr val="00214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BE" sz="2000" b="1">
                <a:solidFill>
                  <a:srgbClr val="5DB3E6"/>
                </a:solidFill>
                <a:latin typeface="+mn-lt"/>
              </a:rPr>
              <a:t>Relation </a:t>
            </a:r>
            <a:r>
              <a:rPr lang="fr-BE" sz="2000" b="1" err="1">
                <a:solidFill>
                  <a:srgbClr val="5DB3E6"/>
                </a:solidFill>
                <a:latin typeface="+mn-lt"/>
              </a:rPr>
              <a:t>based</a:t>
            </a:r>
            <a:r>
              <a:rPr lang="fr-BE" sz="2000" b="1">
                <a:solidFill>
                  <a:srgbClr val="5DB3E6"/>
                </a:solidFill>
                <a:latin typeface="+mn-lt"/>
              </a:rPr>
              <a:t>-system for smart </a:t>
            </a:r>
            <a:r>
              <a:rPr lang="fr-BE" sz="2000" b="1" err="1">
                <a:solidFill>
                  <a:srgbClr val="5DB3E6"/>
                </a:solidFill>
                <a:latin typeface="+mn-lt"/>
              </a:rPr>
              <a:t>activities</a:t>
            </a:r>
            <a:endParaRPr lang="fr-BE" sz="2000" b="1">
              <a:solidFill>
                <a:srgbClr val="5DB3E6"/>
              </a:solidFill>
              <a:latin typeface="+mn-lt"/>
              <a:ea typeface="+mn-lt"/>
              <a:cs typeface="Arial"/>
            </a:endParaRPr>
          </a:p>
          <a:p>
            <a:pPr algn="l"/>
            <a:r>
              <a:rPr lang="fr-BE" sz="2000" b="1" err="1">
                <a:solidFill>
                  <a:srgbClr val="5DB3E6"/>
                </a:solidFill>
                <a:latin typeface="+mn-lt"/>
                <a:ea typeface="+mn-lt"/>
                <a:cs typeface="Arial"/>
              </a:rPr>
              <a:t>Automatic</a:t>
            </a:r>
            <a:r>
              <a:rPr lang="fr-BE" sz="2000" b="1">
                <a:solidFill>
                  <a:srgbClr val="5DB3E6"/>
                </a:solidFill>
                <a:latin typeface="+mn-lt"/>
                <a:ea typeface="+mn-lt"/>
                <a:cs typeface="Arial"/>
              </a:rPr>
              <a:t> solver for </a:t>
            </a:r>
            <a:r>
              <a:rPr lang="fr-BE" sz="2000" b="1" err="1">
                <a:solidFill>
                  <a:srgbClr val="5DB3E6"/>
                </a:solidFill>
                <a:latin typeface="+mn-lt"/>
                <a:ea typeface="+mn-lt"/>
                <a:cs typeface="Arial"/>
              </a:rPr>
              <a:t>actual</a:t>
            </a:r>
            <a:r>
              <a:rPr lang="fr-BE" sz="2000" b="1">
                <a:solidFill>
                  <a:srgbClr val="5DB3E6"/>
                </a:solidFill>
                <a:latin typeface="+mn-lt"/>
                <a:ea typeface="+mn-lt"/>
                <a:cs typeface="Arial"/>
              </a:rPr>
              <a:t> </a:t>
            </a:r>
            <a:r>
              <a:rPr lang="fr-BE" sz="2000" b="1" err="1">
                <a:solidFill>
                  <a:srgbClr val="5DB3E6"/>
                </a:solidFill>
                <a:latin typeface="+mn-lt"/>
                <a:ea typeface="+mn-lt"/>
                <a:cs typeface="Arial"/>
              </a:rPr>
              <a:t>activities</a:t>
            </a:r>
            <a:r>
              <a:rPr lang="fr-BE" sz="2000" b="1">
                <a:solidFill>
                  <a:srgbClr val="5DB3E6"/>
                </a:solidFill>
                <a:latin typeface="+mn-lt"/>
                <a:ea typeface="+mn-lt"/>
                <a:cs typeface="Arial"/>
              </a:rPr>
              <a:t> </a:t>
            </a:r>
            <a:r>
              <a:rPr lang="fr-BE" sz="2000" b="1" err="1">
                <a:solidFill>
                  <a:srgbClr val="5DB3E6"/>
                </a:solidFill>
                <a:latin typeface="+mn-lt"/>
                <a:ea typeface="+mn-lt"/>
                <a:cs typeface="Arial"/>
              </a:rPr>
              <a:t>quantities</a:t>
            </a:r>
            <a:endParaRPr lang="fr-BE" sz="2000" b="1">
              <a:solidFill>
                <a:srgbClr val="5DB3E6"/>
              </a:solidFill>
              <a:latin typeface="+mn-lt"/>
              <a:ea typeface="+mn-lt"/>
              <a:cs typeface="Arial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739517E2-F8E9-AD84-EC6F-0A505FB02FCE}"/>
              </a:ext>
            </a:extLst>
          </p:cNvPr>
          <p:cNvSpPr txBox="1">
            <a:spLocks/>
          </p:cNvSpPr>
          <p:nvPr/>
        </p:nvSpPr>
        <p:spPr>
          <a:xfrm>
            <a:off x="530610" y="1248625"/>
            <a:ext cx="11361616" cy="7085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 baseline="0">
                <a:solidFill>
                  <a:srgbClr val="00214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BA7A080-026C-A828-D8AD-DC763F6509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905" y="1391920"/>
            <a:ext cx="5311437" cy="522753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D122C52-6E4B-178F-9AEE-C91EC2DCDE9F}"/>
              </a:ext>
            </a:extLst>
          </p:cNvPr>
          <p:cNvSpPr txBox="1"/>
          <p:nvPr/>
        </p:nvSpPr>
        <p:spPr>
          <a:xfrm>
            <a:off x="6189923" y="5447557"/>
            <a:ext cx="438927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/>
              <a:t>(</a:t>
            </a:r>
            <a:r>
              <a:rPr lang="fr-BE" sz="2000" err="1"/>
              <a:t>Technology</a:t>
            </a:r>
            <a:r>
              <a:rPr lang="fr-BE" sz="2000"/>
              <a:t> </a:t>
            </a:r>
            <a:r>
              <a:rPr lang="fr-BE" sz="2000" err="1"/>
              <a:t>node</a:t>
            </a:r>
            <a:r>
              <a:rPr lang="fr-BE" sz="2000"/>
              <a:t>) </a:t>
            </a:r>
            <a:r>
              <a:rPr lang="fr-BE" sz="2000">
                <a:sym typeface="Symbol" panose="05050102010706020507" pitchFamily="18" charset="2"/>
              </a:rPr>
              <a:t> </a:t>
            </a:r>
            <a:r>
              <a:rPr lang="fr-BE" sz="2000" err="1">
                <a:sym typeface="Symbol" panose="05050102010706020507" pitchFamily="18" charset="2"/>
              </a:rPr>
              <a:t>electric</a:t>
            </a:r>
            <a:r>
              <a:rPr lang="fr-BE" sz="2000">
                <a:sym typeface="Symbol" panose="05050102010706020507" pitchFamily="18" charset="2"/>
              </a:rPr>
              <a:t> </a:t>
            </a:r>
            <a:r>
              <a:rPr lang="fr-BE" sz="2000" err="1">
                <a:sym typeface="Symbol" panose="05050102010706020507" pitchFamily="18" charset="2"/>
              </a:rPr>
              <a:t>intensity</a:t>
            </a:r>
            <a:endParaRPr lang="fr-BE" sz="2000">
              <a:sym typeface="Symbol" panose="05050102010706020507" pitchFamily="18" charset="2"/>
            </a:endParaRPr>
          </a:p>
          <a:p>
            <a:r>
              <a:rPr lang="en-US" sz="2000">
                <a:solidFill>
                  <a:schemeClr val="bg1">
                    <a:lumMod val="65000"/>
                  </a:schemeClr>
                </a:solidFill>
                <a:cs typeface="Arial"/>
              </a:rPr>
              <a:t>[</a:t>
            </a:r>
            <a:r>
              <a:rPr lang="en-US" sz="2000" err="1">
                <a:solidFill>
                  <a:schemeClr val="bg1">
                    <a:lumMod val="65000"/>
                  </a:schemeClr>
                </a:solidFill>
                <a:cs typeface="Arial"/>
              </a:rPr>
              <a:t>Boakes</a:t>
            </a:r>
            <a:r>
              <a:rPr lang="en-US" sz="2000">
                <a:solidFill>
                  <a:schemeClr val="bg1">
                    <a:lumMod val="65000"/>
                  </a:schemeClr>
                </a:solidFill>
                <a:cs typeface="Arial"/>
              </a:rPr>
              <a:t> Lizzie, &amp; al 2023]</a:t>
            </a:r>
          </a:p>
          <a:p>
            <a:r>
              <a:rPr lang="en-US" sz="2000">
                <a:solidFill>
                  <a:schemeClr val="bg1">
                    <a:lumMod val="65000"/>
                  </a:schemeClr>
                </a:solidFill>
                <a:cs typeface="Arial"/>
              </a:rPr>
              <a:t>[Boyd S. B. &amp; al. 2011]</a:t>
            </a:r>
          </a:p>
          <a:p>
            <a:r>
              <a:rPr lang="fr-BE" sz="2000">
                <a:sym typeface="Symbol" panose="05050102010706020507" pitchFamily="18" charset="2"/>
              </a:rPr>
              <a:t> </a:t>
            </a:r>
            <a:endParaRPr lang="en-BE" sz="200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0D345EC-87F0-04D9-5F25-E8199A3A3033}"/>
              </a:ext>
            </a:extLst>
          </p:cNvPr>
          <p:cNvSpPr txBox="1"/>
          <p:nvPr/>
        </p:nvSpPr>
        <p:spPr>
          <a:xfrm>
            <a:off x="6411622" y="3074304"/>
            <a:ext cx="4653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/>
              <a:t>(Package type, Package area) </a:t>
            </a:r>
            <a:r>
              <a:rPr lang="fr-BE" sz="2000">
                <a:sym typeface="Symbol" panose="05050102010706020507" pitchFamily="18" charset="2"/>
              </a:rPr>
              <a:t> Die area</a:t>
            </a:r>
          </a:p>
          <a:p>
            <a:r>
              <a:rPr lang="en-US" sz="2000">
                <a:solidFill>
                  <a:schemeClr val="bg1">
                    <a:lumMod val="65000"/>
                  </a:schemeClr>
                </a:solidFill>
                <a:cs typeface="Arial"/>
              </a:rPr>
              <a:t>[</a:t>
            </a:r>
            <a:r>
              <a:rPr lang="en-US" sz="2000" err="1">
                <a:solidFill>
                  <a:schemeClr val="bg1">
                    <a:lumMod val="65000"/>
                  </a:schemeClr>
                </a:solidFill>
                <a:cs typeface="Arial"/>
              </a:rPr>
              <a:t>Wattiez</a:t>
            </a:r>
            <a:r>
              <a:rPr lang="en-US" sz="2000">
                <a:solidFill>
                  <a:schemeClr val="bg1">
                    <a:lumMod val="65000"/>
                  </a:schemeClr>
                </a:solidFill>
                <a:cs typeface="Arial"/>
              </a:rPr>
              <a:t> A. &amp; al. 2026]</a:t>
            </a:r>
            <a:endParaRPr lang="en-BE" sz="200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A21D0E9-69D9-5005-CDD0-AB563FF2EA41}"/>
              </a:ext>
            </a:extLst>
          </p:cNvPr>
          <p:cNvSpPr txBox="1"/>
          <p:nvPr/>
        </p:nvSpPr>
        <p:spPr>
          <a:xfrm>
            <a:off x="6411043" y="3840620"/>
            <a:ext cx="3070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/>
              <a:t>(Die area) </a:t>
            </a:r>
            <a:r>
              <a:rPr lang="fr-BE" sz="2000">
                <a:sym typeface="Symbol" panose="05050102010706020507" pitchFamily="18" charset="2"/>
              </a:rPr>
              <a:t> Wafer per die</a:t>
            </a:r>
          </a:p>
          <a:p>
            <a:r>
              <a:rPr lang="en-US" sz="2000">
                <a:solidFill>
                  <a:schemeClr val="bg1">
                    <a:lumMod val="65000"/>
                  </a:schemeClr>
                </a:solidFill>
                <a:cs typeface="Arial"/>
              </a:rPr>
              <a:t>[D.K. de </a:t>
            </a:r>
            <a:r>
              <a:rPr lang="en-US" sz="2000" err="1">
                <a:solidFill>
                  <a:schemeClr val="bg1">
                    <a:lumMod val="65000"/>
                  </a:schemeClr>
                </a:solidFill>
                <a:cs typeface="Arial"/>
              </a:rPr>
              <a:t>Vried</a:t>
            </a:r>
            <a:r>
              <a:rPr lang="en-US" sz="2000">
                <a:solidFill>
                  <a:schemeClr val="bg1">
                    <a:lumMod val="65000"/>
                  </a:schemeClr>
                </a:solidFill>
                <a:cs typeface="Arial"/>
              </a:rPr>
              <a:t> 2005]</a:t>
            </a:r>
            <a:endParaRPr lang="en-BE" sz="2000"/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EB752B83-EA68-F2AA-404F-E5F256C28E4B}"/>
              </a:ext>
            </a:extLst>
          </p:cNvPr>
          <p:cNvSpPr txBox="1">
            <a:spLocks/>
          </p:cNvSpPr>
          <p:nvPr/>
        </p:nvSpPr>
        <p:spPr>
          <a:xfrm>
            <a:off x="606864" y="348116"/>
            <a:ext cx="11361616" cy="7085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 baseline="0">
                <a:solidFill>
                  <a:srgbClr val="00214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>
                <a:latin typeface="Arial"/>
                <a:ea typeface="Calibri"/>
                <a:cs typeface="Arial"/>
              </a:rPr>
              <a:t>3. Insights into the implementation of the framework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1231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3EE30D-344A-5D3F-5076-6FCEDFFE2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7AE5589E-E614-9764-B486-9DACC0169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510" y="2230291"/>
            <a:ext cx="6254262" cy="4173416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D8E5B1C-B701-AE9A-4CD3-A2ECB980355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vert="horz" lIns="91440" tIns="45720" rIns="91440" bIns="45720" rtlCol="0" anchor="t">
            <a:normAutofit fontScale="62500" lnSpcReduction="20000"/>
          </a:bodyPr>
          <a:lstStyle/>
          <a:p>
            <a:r>
              <a:rPr lang="fr-BE"/>
              <a:t>Support for </a:t>
            </a:r>
            <a:r>
              <a:rPr lang="fr-BE" err="1"/>
              <a:t>Premise</a:t>
            </a:r>
            <a:endParaRPr lang="fr-BE"/>
          </a:p>
          <a:p>
            <a:r>
              <a:rPr lang="fr-BE"/>
              <a:t>Support for </a:t>
            </a:r>
            <a:r>
              <a:rPr lang="fr-BE" err="1"/>
              <a:t>bw_timex</a:t>
            </a:r>
          </a:p>
          <a:p>
            <a:pPr marL="0" indent="0">
              <a:buNone/>
            </a:pPr>
            <a:endParaRPr lang="fr-BE" sz="1100">
              <a:solidFill>
                <a:srgbClr val="7EE787"/>
              </a:solidFill>
              <a:ea typeface="+mn-lt"/>
              <a:cs typeface="+mn-lt"/>
            </a:endParaRPr>
          </a:p>
          <a:p>
            <a:endParaRPr lang="fr-BE">
              <a:solidFill>
                <a:srgbClr val="00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fr-BE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6F295D43-0DAE-540E-60D7-386D5F30C5D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cxnSp>
        <p:nvCxnSpPr>
          <p:cNvPr id="9" name="Connecteur : en angle 8">
            <a:extLst>
              <a:ext uri="{FF2B5EF4-FFF2-40B4-BE49-F238E27FC236}">
                <a16:creationId xmlns:a16="http://schemas.microsoft.com/office/drawing/2014/main" id="{24FA14A9-7CA8-7653-3A62-1918EFF437DE}"/>
              </a:ext>
            </a:extLst>
          </p:cNvPr>
          <p:cNvCxnSpPr>
            <a:cxnSpLocks/>
          </p:cNvCxnSpPr>
          <p:nvPr/>
        </p:nvCxnSpPr>
        <p:spPr>
          <a:xfrm rot="5400000" flipH="1">
            <a:off x="7775509" y="3400528"/>
            <a:ext cx="946566" cy="2852192"/>
          </a:xfrm>
          <a:prstGeom prst="bentConnector4">
            <a:avLst>
              <a:gd name="adj1" fmla="val -108677"/>
              <a:gd name="adj2" fmla="val 100061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B51DFC63-001B-2C47-3022-86ED696ACA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0061" y="3450457"/>
            <a:ext cx="3556001" cy="1935308"/>
          </a:xfrm>
          <a:prstGeom prst="rect">
            <a:avLst/>
          </a:prstGeom>
        </p:spPr>
      </p:pic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B315DC6E-C716-D4F7-E248-5DD293D9986E}"/>
              </a:ext>
            </a:extLst>
          </p:cNvPr>
          <p:cNvSpPr txBox="1">
            <a:spLocks/>
          </p:cNvSpPr>
          <p:nvPr/>
        </p:nvSpPr>
        <p:spPr>
          <a:xfrm>
            <a:off x="606864" y="348116"/>
            <a:ext cx="11361616" cy="7085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 baseline="0">
                <a:solidFill>
                  <a:srgbClr val="00214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>
                <a:latin typeface="Arial"/>
                <a:ea typeface="Calibri"/>
                <a:cs typeface="Arial"/>
              </a:rPr>
              <a:t>3. Insights into the implementation of the framework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DC0FFF-587E-4549-0A02-848A1D0D68C9}"/>
              </a:ext>
            </a:extLst>
          </p:cNvPr>
          <p:cNvSpPr txBox="1"/>
          <p:nvPr/>
        </p:nvSpPr>
        <p:spPr>
          <a:xfrm>
            <a:off x="481992" y="1309274"/>
            <a:ext cx="645160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BE" sz="2400" b="1">
                <a:solidFill>
                  <a:srgbClr val="5DB3E6"/>
                </a:solidFill>
                <a:latin typeface="+mn-lt"/>
                <a:cs typeface="Arial"/>
              </a:rPr>
              <a:t>Support for </a:t>
            </a:r>
            <a:r>
              <a:rPr lang="fr-BE" sz="2400" b="1" err="1">
                <a:solidFill>
                  <a:srgbClr val="5DB3E6"/>
                </a:solidFill>
                <a:latin typeface="+mn-lt"/>
                <a:cs typeface="Arial"/>
              </a:rPr>
              <a:t>premise</a:t>
            </a:r>
            <a:r>
              <a:rPr lang="fr-BE" sz="2400" b="1">
                <a:solidFill>
                  <a:srgbClr val="5DB3E6"/>
                </a:solidFill>
                <a:latin typeface="+mn-lt"/>
                <a:cs typeface="Arial"/>
              </a:rPr>
              <a:t> and </a:t>
            </a:r>
            <a:r>
              <a:rPr lang="fr-BE" sz="2400" b="1" err="1">
                <a:solidFill>
                  <a:srgbClr val="5DB3E6"/>
                </a:solidFill>
                <a:latin typeface="+mn-lt"/>
                <a:cs typeface="Arial"/>
              </a:rPr>
              <a:t>bw_timex</a:t>
            </a:r>
            <a:endParaRPr lang="fr-BE" sz="2400" b="1">
              <a:solidFill>
                <a:srgbClr val="5DB3E6"/>
              </a:solidFill>
              <a:latin typeface="+mn-lt"/>
              <a:cs typeface="Arial"/>
            </a:endParaRPr>
          </a:p>
          <a:p>
            <a:pPr algn="l"/>
            <a:endParaRPr lang="fr-BE" sz="800" b="1">
              <a:solidFill>
                <a:srgbClr val="5DB3E6"/>
              </a:solidFill>
              <a:latin typeface="+mn-lt"/>
              <a:cs typeface="Arial"/>
            </a:endParaRPr>
          </a:p>
          <a:p>
            <a:r>
              <a:rPr lang="fr-BE" sz="2000">
                <a:cs typeface="Arial"/>
              </a:rPr>
              <a:t>Reproduction of </a:t>
            </a:r>
            <a:r>
              <a:rPr lang="fr-BE" sz="2000" err="1">
                <a:cs typeface="Arial"/>
              </a:rPr>
              <a:t>bw_timex</a:t>
            </a:r>
            <a:r>
              <a:rPr lang="fr-BE" sz="2000">
                <a:cs typeface="Arial"/>
              </a:rPr>
              <a:t> </a:t>
            </a:r>
            <a:r>
              <a:rPr lang="fr-BE" sz="2000" err="1">
                <a:cs typeface="Arial"/>
              </a:rPr>
              <a:t>example</a:t>
            </a:r>
            <a:r>
              <a:rPr lang="fr-BE" sz="2000">
                <a:cs typeface="Arial"/>
              </a:rPr>
              <a:t>:</a:t>
            </a:r>
            <a:endParaRPr lang="fr-BE" sz="2000"/>
          </a:p>
        </p:txBody>
      </p:sp>
    </p:spTree>
    <p:extLst>
      <p:ext uri="{BB962C8B-B14F-4D97-AF65-F5344CB8AC3E}">
        <p14:creationId xmlns:p14="http://schemas.microsoft.com/office/powerpoint/2010/main" val="26809761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6E4D05-9D7B-BF9B-66E1-17E408BFD6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F3A533B-7B9F-DF64-A87E-E26E4A9E8D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8143" y="2359706"/>
            <a:ext cx="7216877" cy="3269391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endParaRPr lang="fr-BE" sz="2400">
              <a:latin typeface="+mn-lt"/>
              <a:ea typeface="+mn-lt"/>
              <a:cs typeface="+mn-lt"/>
            </a:endParaRPr>
          </a:p>
          <a:p>
            <a:pPr algn="l"/>
            <a:r>
              <a:rPr lang="fr-BE" sz="2400">
                <a:latin typeface="+mn-lt"/>
                <a:ea typeface="+mn-lt"/>
                <a:cs typeface="+mn-lt"/>
              </a:rPr>
              <a:t>It </a:t>
            </a:r>
            <a:r>
              <a:rPr lang="fr-BE" sz="2400" err="1">
                <a:latin typeface="+mn-lt"/>
                <a:ea typeface="+mn-lt"/>
                <a:cs typeface="+mn-lt"/>
              </a:rPr>
              <a:t>is</a:t>
            </a:r>
            <a:r>
              <a:rPr lang="fr-BE" sz="2400">
                <a:latin typeface="+mn-lt"/>
                <a:ea typeface="+mn-lt"/>
                <a:cs typeface="+mn-lt"/>
              </a:rPr>
              <a:t> </a:t>
            </a:r>
            <a:r>
              <a:rPr lang="fr-BE" sz="2400" err="1">
                <a:latin typeface="+mn-lt"/>
                <a:ea typeface="+mn-lt"/>
                <a:cs typeface="+mn-lt"/>
              </a:rPr>
              <a:t>currently</a:t>
            </a:r>
            <a:r>
              <a:rPr lang="fr-BE" sz="2400">
                <a:latin typeface="+mn-lt"/>
                <a:ea typeface="+mn-lt"/>
                <a:cs typeface="+mn-lt"/>
              </a:rPr>
              <a:t> </a:t>
            </a:r>
            <a:r>
              <a:rPr lang="fr-BE" sz="2400" err="1">
                <a:latin typeface="+mn-lt"/>
                <a:ea typeface="+mn-lt"/>
                <a:cs typeface="+mn-lt"/>
              </a:rPr>
              <a:t>meant</a:t>
            </a:r>
            <a:r>
              <a:rPr lang="fr-BE" sz="2400">
                <a:latin typeface="+mn-lt"/>
                <a:ea typeface="+mn-lt"/>
                <a:cs typeface="+mn-lt"/>
              </a:rPr>
              <a:t> to </a:t>
            </a:r>
            <a:r>
              <a:rPr lang="fr-BE" sz="2400" err="1">
                <a:latin typeface="+mn-lt"/>
                <a:ea typeface="+mn-lt"/>
                <a:cs typeface="+mn-lt"/>
              </a:rPr>
              <a:t>grow</a:t>
            </a:r>
            <a:r>
              <a:rPr lang="fr-BE" sz="2400">
                <a:latin typeface="+mn-lt"/>
                <a:ea typeface="+mn-lt"/>
                <a:cs typeface="+mn-lt"/>
              </a:rPr>
              <a:t> </a:t>
            </a:r>
            <a:r>
              <a:rPr lang="fr-BE" sz="2400" err="1">
                <a:latin typeface="+mn-lt"/>
                <a:ea typeface="+mn-lt"/>
                <a:cs typeface="+mn-lt"/>
              </a:rPr>
              <a:t>with</a:t>
            </a:r>
            <a:r>
              <a:rPr lang="fr-BE" sz="2400">
                <a:latin typeface="+mn-lt"/>
                <a:ea typeface="+mn-lt"/>
                <a:cs typeface="+mn-lt"/>
              </a:rPr>
              <a:t> </a:t>
            </a:r>
            <a:r>
              <a:rPr lang="fr-BE" sz="2400" err="1">
                <a:latin typeface="+mn-lt"/>
                <a:ea typeface="+mn-lt"/>
                <a:cs typeface="+mn-lt"/>
              </a:rPr>
              <a:t>our</a:t>
            </a:r>
            <a:r>
              <a:rPr lang="fr-BE" sz="2400">
                <a:latin typeface="+mn-lt"/>
                <a:ea typeface="+mn-lt"/>
                <a:cs typeface="+mn-lt"/>
              </a:rPr>
              <a:t> </a:t>
            </a:r>
            <a:r>
              <a:rPr lang="fr-BE" sz="2400" err="1">
                <a:latin typeface="+mn-lt"/>
                <a:ea typeface="+mn-lt"/>
                <a:cs typeface="+mn-lt"/>
              </a:rPr>
              <a:t>research</a:t>
            </a:r>
            <a:r>
              <a:rPr lang="fr-BE" sz="2400">
                <a:latin typeface="+mn-lt"/>
                <a:ea typeface="+mn-lt"/>
                <a:cs typeface="+mn-lt"/>
              </a:rPr>
              <a:t> group</a:t>
            </a:r>
          </a:p>
          <a:p>
            <a:pPr algn="l"/>
            <a:endParaRPr lang="fr-BE" sz="2400">
              <a:latin typeface="+mn-lt"/>
              <a:ea typeface="+mn-lt"/>
              <a:cs typeface="+mn-lt"/>
            </a:endParaRPr>
          </a:p>
          <a:p>
            <a:pPr marL="0" indent="0" algn="l">
              <a:buNone/>
            </a:pPr>
            <a:r>
              <a:rPr lang="fr-BE" sz="2400" err="1">
                <a:latin typeface="+mn-lt"/>
                <a:ea typeface="+mn-lt"/>
                <a:cs typeface="+mn-lt"/>
              </a:rPr>
              <a:t>Undergoing</a:t>
            </a:r>
            <a:r>
              <a:rPr lang="fr-BE" sz="2400">
                <a:latin typeface="+mn-lt"/>
                <a:ea typeface="+mn-lt"/>
                <a:cs typeface="+mn-lt"/>
              </a:rPr>
              <a:t>:</a:t>
            </a:r>
          </a:p>
          <a:p>
            <a:pPr algn="l"/>
            <a:r>
              <a:rPr lang="fr-BE" sz="2400">
                <a:latin typeface="+mn-lt"/>
                <a:ea typeface="+mn-lt"/>
                <a:cs typeface="+mn-lt"/>
              </a:rPr>
              <a:t>	</a:t>
            </a:r>
            <a:r>
              <a:rPr lang="fr-BE" sz="2400">
                <a:solidFill>
                  <a:schemeClr val="bg1">
                    <a:lumMod val="50000"/>
                  </a:schemeClr>
                </a:solidFill>
                <a:latin typeface="+mn-lt"/>
                <a:ea typeface="+mn-lt"/>
                <a:cs typeface="+mn-lt"/>
              </a:rPr>
              <a:t>Strong documentation</a:t>
            </a:r>
          </a:p>
          <a:p>
            <a:pPr algn="l"/>
            <a:r>
              <a:rPr lang="fr-BE" sz="2400">
                <a:solidFill>
                  <a:schemeClr val="bg1">
                    <a:lumMod val="50000"/>
                  </a:schemeClr>
                </a:solidFill>
                <a:latin typeface="+mn-lt"/>
                <a:ea typeface="+mn-lt"/>
                <a:cs typeface="+mn-lt"/>
              </a:rPr>
              <a:t>	</a:t>
            </a:r>
            <a:r>
              <a:rPr lang="fr-BE" sz="2400" err="1">
                <a:solidFill>
                  <a:schemeClr val="bg1">
                    <a:lumMod val="50000"/>
                  </a:schemeClr>
                </a:solidFill>
                <a:latin typeface="+mn-lt"/>
                <a:ea typeface="+mn-lt"/>
                <a:cs typeface="+mn-lt"/>
              </a:rPr>
              <a:t>Automatic</a:t>
            </a:r>
            <a:r>
              <a:rPr lang="fr-BE" sz="2400">
                <a:solidFill>
                  <a:schemeClr val="bg1">
                    <a:lumMod val="50000"/>
                  </a:schemeClr>
                </a:solidFill>
                <a:latin typeface="+mn-lt"/>
                <a:ea typeface="+mn-lt"/>
                <a:cs typeface="+mn-lt"/>
              </a:rPr>
              <a:t> code testing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1E49CF-20E6-2185-5D6D-F3A7D9703A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073D5D4C-DE62-F382-8761-A946B548F2F1}"/>
              </a:ext>
            </a:extLst>
          </p:cNvPr>
          <p:cNvSpPr txBox="1">
            <a:spLocks/>
          </p:cNvSpPr>
          <p:nvPr/>
        </p:nvSpPr>
        <p:spPr>
          <a:xfrm>
            <a:off x="606864" y="348116"/>
            <a:ext cx="11361616" cy="7085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 baseline="0">
                <a:solidFill>
                  <a:srgbClr val="00214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>
                <a:latin typeface="Arial"/>
                <a:ea typeface="Calibri"/>
                <a:cs typeface="Arial"/>
              </a:rPr>
              <a:t>Test it yourself and let’s discuss !</a:t>
            </a:r>
            <a:endParaRPr lang="en-US" sz="3600"/>
          </a:p>
        </p:txBody>
      </p:sp>
      <p:pic>
        <p:nvPicPr>
          <p:cNvPr id="2" name="Graphic 1" descr="QR preview">
            <a:extLst>
              <a:ext uri="{FF2B5EF4-FFF2-40B4-BE49-F238E27FC236}">
                <a16:creationId xmlns:a16="http://schemas.microsoft.com/office/drawing/2014/main" id="{423909C5-16AC-A592-A15B-2D1C2AF7787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285872" y="2359707"/>
            <a:ext cx="3269391" cy="326939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E55D4BF-BB6D-4A6A-CEE4-030064E188EF}"/>
              </a:ext>
            </a:extLst>
          </p:cNvPr>
          <p:cNvSpPr txBox="1"/>
          <p:nvPr/>
        </p:nvSpPr>
        <p:spPr>
          <a:xfrm>
            <a:off x="746101" y="5800956"/>
            <a:ext cx="64499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buNone/>
            </a:pPr>
            <a:r>
              <a:rPr lang="fr-BE" sz="2000" b="1">
                <a:ea typeface="+mn-lt"/>
                <a:cs typeface="Arial"/>
                <a:hlinkClick r:id="rId3"/>
              </a:rPr>
              <a:t>https://github.com/Sufficient-ECS/ECS-LCA</a:t>
            </a:r>
            <a:endParaRPr lang="fr-BE" sz="2000" b="1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547586-3647-CF35-DEAE-2B3963E0CD71}"/>
              </a:ext>
            </a:extLst>
          </p:cNvPr>
          <p:cNvSpPr txBox="1"/>
          <p:nvPr/>
        </p:nvSpPr>
        <p:spPr>
          <a:xfrm>
            <a:off x="1101986" y="1878772"/>
            <a:ext cx="65384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buNone/>
            </a:pPr>
            <a:r>
              <a:rPr lang="fr-BE" sz="2800" b="1">
                <a:solidFill>
                  <a:srgbClr val="467886"/>
                </a:solidFill>
                <a:cs typeface="Arial"/>
              </a:rPr>
              <a:t>ECS-LCA</a:t>
            </a:r>
            <a:r>
              <a:rPr lang="fr-BE" sz="2800">
                <a:solidFill>
                  <a:srgbClr val="467886"/>
                </a:solidFill>
                <a:cs typeface="Arial"/>
              </a:rPr>
              <a:t> </a:t>
            </a:r>
            <a:r>
              <a:rPr lang="fr-BE" sz="2800" err="1">
                <a:solidFill>
                  <a:srgbClr val="467886"/>
                </a:solidFill>
                <a:cs typeface="Arial"/>
              </a:rPr>
              <a:t>is</a:t>
            </a:r>
            <a:r>
              <a:rPr lang="fr-BE" sz="2800">
                <a:solidFill>
                  <a:srgbClr val="467886"/>
                </a:solidFill>
                <a:cs typeface="Arial"/>
              </a:rPr>
              <a:t> </a:t>
            </a:r>
            <a:r>
              <a:rPr lang="fr-BE" sz="2800" err="1">
                <a:solidFill>
                  <a:srgbClr val="467886"/>
                </a:solidFill>
                <a:cs typeface="Arial"/>
              </a:rPr>
              <a:t>available</a:t>
            </a:r>
            <a:r>
              <a:rPr lang="fr-BE" sz="2800">
                <a:solidFill>
                  <a:srgbClr val="467886"/>
                </a:solidFill>
                <a:cs typeface="Arial"/>
              </a:rPr>
              <a:t> at </a:t>
            </a:r>
            <a:endParaRPr lang="fr-BE" sz="2800">
              <a:solidFill>
                <a:srgbClr val="467886"/>
              </a:solidFill>
              <a:ea typeface="+mn-lt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021284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A6DFA2-8B89-8027-57D8-06D50C43FD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190D0B-2F0F-0A4F-9938-BB68E7C9AFD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6864" y="348116"/>
            <a:ext cx="10071296" cy="708524"/>
          </a:xfrm>
        </p:spPr>
        <p:txBody>
          <a:bodyPr>
            <a:normAutofit/>
          </a:bodyPr>
          <a:lstStyle/>
          <a:p>
            <a:r>
              <a:rPr lang="en-US" sz="36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Reflections on the open-source ICT LCA ecosystem  </a:t>
            </a:r>
          </a:p>
          <a:p>
            <a:endParaRPr lang="en-US" sz="3400">
              <a:latin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3B46F3-42A7-3324-3E8F-6F5D4B4BD9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BA4D00-AE1F-E897-7A36-CEA3724439F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BE"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F4C324-1893-554F-ED3B-C27B8DDF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1086" y="6118926"/>
            <a:ext cx="456488" cy="365125"/>
          </a:xfrm>
        </p:spPr>
        <p:txBody>
          <a:bodyPr/>
          <a:lstStyle/>
          <a:p>
            <a:fld id="{E41C0416-16E1-4ED8-BBEE-517CD2FD2A9C}" type="slidenum">
              <a:rPr lang="en-BE" smtClean="0">
                <a:latin typeface="+mj-lt"/>
              </a:rPr>
              <a:pPr/>
              <a:t>18</a:t>
            </a:fld>
            <a:endParaRPr lang="en-BE">
              <a:latin typeface="+mj-lt"/>
            </a:endParaRPr>
          </a:p>
        </p:txBody>
      </p:sp>
      <p:pic>
        <p:nvPicPr>
          <p:cNvPr id="6" name="Image 5" descr="Aerial shot of Byttafladen facing north">
            <a:extLst>
              <a:ext uri="{FF2B5EF4-FFF2-40B4-BE49-F238E27FC236}">
                <a16:creationId xmlns:a16="http://schemas.microsoft.com/office/drawing/2014/main" id="{BCB65B87-7092-5EDF-D2D4-FC0CCE3526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2309" y="1516538"/>
            <a:ext cx="8418830" cy="4735592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8B4D5BC-9D73-A3ED-E657-54E20A3194EB}"/>
              </a:ext>
            </a:extLst>
          </p:cNvPr>
          <p:cNvSpPr txBox="1"/>
          <p:nvPr/>
        </p:nvSpPr>
        <p:spPr>
          <a:xfrm>
            <a:off x="1648110" y="3692557"/>
            <a:ext cx="16103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ECS-LCA</a:t>
            </a:r>
            <a:endParaRPr lang="en-US" b="1">
              <a:solidFill>
                <a:schemeClr val="bg1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D6A91935-BD9D-00B2-16F3-9FACBA2DBA93}"/>
              </a:ext>
            </a:extLst>
          </p:cNvPr>
          <p:cNvSpPr txBox="1"/>
          <p:nvPr/>
        </p:nvSpPr>
        <p:spPr>
          <a:xfrm>
            <a:off x="3796191" y="3491401"/>
            <a:ext cx="16103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Appa-LCA</a:t>
            </a:r>
            <a:endParaRPr lang="en-US" b="1">
              <a:solidFill>
                <a:schemeClr val="bg1"/>
              </a:solidFill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F8BF39EB-0851-4B56-C4A4-63730E9B1F6E}"/>
              </a:ext>
            </a:extLst>
          </p:cNvPr>
          <p:cNvSpPr txBox="1"/>
          <p:nvPr/>
        </p:nvSpPr>
        <p:spPr>
          <a:xfrm>
            <a:off x="6894990" y="3970112"/>
            <a:ext cx="16103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naKnow</a:t>
            </a:r>
            <a:endParaRPr lang="en-US" b="1">
              <a:solidFill>
                <a:schemeClr val="bg1"/>
              </a:solidFill>
            </a:endParaRP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1AEE4FF7-449E-DA28-853B-B923BA4FD65B}"/>
              </a:ext>
            </a:extLst>
          </p:cNvPr>
          <p:cNvSpPr txBox="1"/>
          <p:nvPr/>
        </p:nvSpPr>
        <p:spPr>
          <a:xfrm>
            <a:off x="2930050" y="4565850"/>
            <a:ext cx="16103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ElecImpact</a:t>
            </a:r>
            <a:endParaRPr lang="en-US" b="1">
              <a:solidFill>
                <a:schemeClr val="bg1"/>
              </a:solidFill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F895463C-6E10-1F1B-F4B1-724328550711}"/>
              </a:ext>
            </a:extLst>
          </p:cNvPr>
          <p:cNvSpPr txBox="1"/>
          <p:nvPr/>
        </p:nvSpPr>
        <p:spPr>
          <a:xfrm>
            <a:off x="4540410" y="4154222"/>
            <a:ext cx="16103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Teams call</a:t>
            </a:r>
            <a:endParaRPr lang="en-US" sz="1100">
              <a:solidFill>
                <a:schemeClr val="bg1"/>
              </a:solidFill>
            </a:endParaRPr>
          </a:p>
        </p:txBody>
      </p:sp>
      <p:pic>
        <p:nvPicPr>
          <p:cNvPr id="18" name="Graphique 17" descr="Tornade avec un remplissage uni">
            <a:extLst>
              <a:ext uri="{FF2B5EF4-FFF2-40B4-BE49-F238E27FC236}">
                <a16:creationId xmlns:a16="http://schemas.microsoft.com/office/drawing/2014/main" id="{77C55D50-4076-3E88-D10B-AF551F138D3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66850" y="2848369"/>
            <a:ext cx="2092794" cy="2092794"/>
          </a:xfrm>
          <a:prstGeom prst="rect">
            <a:avLst/>
          </a:prstGeom>
        </p:spPr>
      </p:pic>
      <p:sp>
        <p:nvSpPr>
          <p:cNvPr id="20" name="ZoneTexte 19">
            <a:extLst>
              <a:ext uri="{FF2B5EF4-FFF2-40B4-BE49-F238E27FC236}">
                <a16:creationId xmlns:a16="http://schemas.microsoft.com/office/drawing/2014/main" id="{2FF83213-F7A1-8854-2A69-23A88152D12A}"/>
              </a:ext>
            </a:extLst>
          </p:cNvPr>
          <p:cNvSpPr txBox="1"/>
          <p:nvPr/>
        </p:nvSpPr>
        <p:spPr>
          <a:xfrm>
            <a:off x="10154511" y="2439082"/>
            <a:ext cx="16103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AI</a:t>
            </a:r>
            <a:endParaRPr lang="en-US" sz="2400" b="1"/>
          </a:p>
        </p:txBody>
      </p:sp>
      <p:sp>
        <p:nvSpPr>
          <p:cNvPr id="22" name="Flèche : droite 21">
            <a:extLst>
              <a:ext uri="{FF2B5EF4-FFF2-40B4-BE49-F238E27FC236}">
                <a16:creationId xmlns:a16="http://schemas.microsoft.com/office/drawing/2014/main" id="{5A416A11-E1FE-7ECC-2F0C-7A982693EEBE}"/>
              </a:ext>
            </a:extLst>
          </p:cNvPr>
          <p:cNvSpPr/>
          <p:nvPr/>
        </p:nvSpPr>
        <p:spPr>
          <a:xfrm rot="10800000">
            <a:off x="9940400" y="3784120"/>
            <a:ext cx="567267" cy="386047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307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1"/>
          </p:nvPr>
        </p:nvSpPr>
        <p:spPr>
          <a:xfrm>
            <a:off x="1298895" y="2483442"/>
            <a:ext cx="10689097" cy="1667993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 sz="4800">
                <a:latin typeface="+mj-lt"/>
              </a:rPr>
              <a:t>Thank you !</a:t>
            </a:r>
            <a:endParaRPr lang="en-BE" sz="48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BE">
                <a:latin typeface="+mj-lt"/>
              </a:rPr>
              <a:t> 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BE">
                <a:latin typeface="+mj-lt"/>
              </a:rPr>
              <a:t>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874E575-646C-30CB-2FE8-2D9F4CA3EA23}"/>
              </a:ext>
            </a:extLst>
          </p:cNvPr>
          <p:cNvSpPr txBox="1">
            <a:spLocks/>
          </p:cNvSpPr>
          <p:nvPr/>
        </p:nvSpPr>
        <p:spPr>
          <a:xfrm>
            <a:off x="6201401" y="6267857"/>
            <a:ext cx="6057760" cy="431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BE" sz="2000" err="1">
                <a:solidFill>
                  <a:schemeClr val="tx2">
                    <a:lumMod val="90000"/>
                    <a:lumOff val="10000"/>
                  </a:schemeClr>
                </a:solidFill>
                <a:cs typeface="Arial"/>
              </a:rPr>
              <a:t>These</a:t>
            </a:r>
            <a:r>
              <a:rPr lang="fr-BE" sz="2000">
                <a:solidFill>
                  <a:schemeClr val="tx2">
                    <a:lumMod val="90000"/>
                    <a:lumOff val="10000"/>
                  </a:schemeClr>
                </a:solidFill>
                <a:cs typeface="Arial"/>
              </a:rPr>
              <a:t> slides </a:t>
            </a:r>
            <a:r>
              <a:rPr lang="fr-BE" sz="2000" err="1">
                <a:solidFill>
                  <a:schemeClr val="tx2">
                    <a:lumMod val="90000"/>
                    <a:lumOff val="10000"/>
                  </a:schemeClr>
                </a:solidFill>
                <a:cs typeface="Arial"/>
              </a:rPr>
              <a:t>were</a:t>
            </a:r>
            <a:r>
              <a:rPr lang="fr-BE" sz="2000">
                <a:solidFill>
                  <a:schemeClr val="tx2">
                    <a:lumMod val="90000"/>
                    <a:lumOff val="10000"/>
                  </a:schemeClr>
                </a:solidFill>
                <a:cs typeface="Arial"/>
              </a:rPr>
              <a:t> </a:t>
            </a:r>
            <a:r>
              <a:rPr lang="fr-BE" sz="2000" err="1">
                <a:solidFill>
                  <a:schemeClr val="tx2">
                    <a:lumMod val="90000"/>
                    <a:lumOff val="10000"/>
                  </a:schemeClr>
                </a:solidFill>
                <a:cs typeface="Arial"/>
              </a:rPr>
              <a:t>happily</a:t>
            </a:r>
            <a:r>
              <a:rPr lang="fr-BE" sz="2000">
                <a:solidFill>
                  <a:schemeClr val="tx2">
                    <a:lumMod val="90000"/>
                    <a:lumOff val="10000"/>
                  </a:schemeClr>
                </a:solidFill>
                <a:cs typeface="Arial"/>
              </a:rPr>
              <a:t> made by </a:t>
            </a:r>
            <a:r>
              <a:rPr lang="fr-BE" sz="2000" err="1">
                <a:solidFill>
                  <a:schemeClr val="tx2">
                    <a:lumMod val="90000"/>
                    <a:lumOff val="10000"/>
                  </a:schemeClr>
                </a:solidFill>
                <a:cs typeface="Arial"/>
              </a:rPr>
              <a:t>human</a:t>
            </a:r>
            <a:r>
              <a:rPr lang="fr-BE" sz="2000">
                <a:solidFill>
                  <a:schemeClr val="tx2">
                    <a:lumMod val="90000"/>
                    <a:lumOff val="10000"/>
                  </a:schemeClr>
                </a:solidFill>
                <a:cs typeface="Arial"/>
              </a:rPr>
              <a:t> </a:t>
            </a:r>
            <a:r>
              <a:rPr lang="fr-BE" sz="2000" err="1">
                <a:solidFill>
                  <a:schemeClr val="tx2">
                    <a:lumMod val="90000"/>
                    <a:lumOff val="10000"/>
                  </a:schemeClr>
                </a:solidFill>
                <a:cs typeface="Arial"/>
              </a:rPr>
              <a:t>beings</a:t>
            </a:r>
            <a:r>
              <a:rPr lang="fr-BE" sz="2000">
                <a:solidFill>
                  <a:schemeClr val="tx2">
                    <a:lumMod val="90000"/>
                    <a:lumOff val="10000"/>
                  </a:schemeClr>
                </a:solidFill>
                <a:cs typeface="Arial"/>
              </a:rPr>
              <a:t> :)</a:t>
            </a:r>
            <a:endParaRPr lang="fr-BE" sz="2000">
              <a:solidFill>
                <a:schemeClr val="tx2">
                  <a:lumMod val="90000"/>
                  <a:lumOff val="10000"/>
                </a:schemeClr>
              </a:solidFill>
              <a:ea typeface="+mn-lt"/>
              <a:cs typeface="+mn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91F7E79-F83A-19A7-9EFA-34DB3FAED2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7689" y="190547"/>
            <a:ext cx="1443223" cy="1593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D4922CF-CF08-53F2-28AD-1877667FB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792" y="374243"/>
            <a:ext cx="1262765" cy="1348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79F2D96-9418-0BB3-675F-B56017A4E7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473" t="14643" b="5357"/>
          <a:stretch>
            <a:fillRect/>
          </a:stretch>
        </p:blipFill>
        <p:spPr>
          <a:xfrm>
            <a:off x="8563557" y="2567052"/>
            <a:ext cx="3041703" cy="3469014"/>
          </a:xfrm>
          <a:prstGeom prst="rect">
            <a:avLst/>
          </a:prstGeom>
        </p:spPr>
      </p:pic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2B5FD4D6-D27E-76AC-858E-6DA9B849D927}"/>
              </a:ext>
            </a:extLst>
          </p:cNvPr>
          <p:cNvSpPr txBox="1">
            <a:spLocks/>
          </p:cNvSpPr>
          <p:nvPr/>
        </p:nvSpPr>
        <p:spPr>
          <a:xfrm>
            <a:off x="8667689" y="5309019"/>
            <a:ext cx="3769831" cy="5318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BE" sz="2000" b="1">
                <a:solidFill>
                  <a:schemeClr val="bg1"/>
                </a:solidFill>
                <a:cs typeface="Arial"/>
              </a:rPr>
              <a:t>UCLouvain team on a</a:t>
            </a:r>
            <a:br>
              <a:rPr lang="fr-BE" sz="2000" b="1">
                <a:solidFill>
                  <a:schemeClr val="bg1"/>
                </a:solidFill>
                <a:cs typeface="Arial"/>
              </a:rPr>
            </a:br>
            <a:r>
              <a:rPr lang="fr-BE" sz="2000" b="1">
                <a:solidFill>
                  <a:schemeClr val="bg1"/>
                </a:solidFill>
                <a:cs typeface="Arial"/>
              </a:rPr>
              <a:t>« départ de sentier »</a:t>
            </a:r>
            <a:endParaRPr lang="fr-BE" sz="2000" b="1">
              <a:solidFill>
                <a:schemeClr val="bg1"/>
              </a:solidFill>
              <a:ea typeface="+mn-lt"/>
              <a:cs typeface="+mn-lt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59CA1EF-1803-E38D-1485-A0198B321350}"/>
              </a:ext>
            </a:extLst>
          </p:cNvPr>
          <p:cNvGrpSpPr/>
          <p:nvPr/>
        </p:nvGrpSpPr>
        <p:grpSpPr>
          <a:xfrm>
            <a:off x="1455230" y="3881495"/>
            <a:ext cx="4535371" cy="2369880"/>
            <a:chOff x="1343470" y="4150506"/>
            <a:chExt cx="4535371" cy="2369880"/>
          </a:xfrm>
        </p:grpSpPr>
        <p:sp>
          <p:nvSpPr>
            <p:cNvPr id="13" name="Right Brace 12">
              <a:extLst>
                <a:ext uri="{FF2B5EF4-FFF2-40B4-BE49-F238E27FC236}">
                  <a16:creationId xmlns:a16="http://schemas.microsoft.com/office/drawing/2014/main" id="{D5EAA64B-1D24-BD5C-FDA2-524BE058D88B}"/>
                </a:ext>
              </a:extLst>
            </p:cNvPr>
            <p:cNvSpPr/>
            <p:nvPr/>
          </p:nvSpPr>
          <p:spPr>
            <a:xfrm>
              <a:off x="3393775" y="4934309"/>
              <a:ext cx="137680" cy="1520793"/>
            </a:xfrm>
            <a:prstGeom prst="rightBrac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BE" sz="200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AB782BA-6EF1-A7DD-3933-AE9285231682}"/>
                </a:ext>
              </a:extLst>
            </p:cNvPr>
            <p:cNvSpPr txBox="1"/>
            <p:nvPr/>
          </p:nvSpPr>
          <p:spPr>
            <a:xfrm>
              <a:off x="3604575" y="5452292"/>
              <a:ext cx="22742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BE" sz="2000">
                  <a:solidFill>
                    <a:schemeClr val="bg1"/>
                  </a:solidFill>
                </a:rPr>
                <a:t>@uclouvain.be</a:t>
              </a:r>
              <a:endParaRPr lang="en-BE" sz="2000">
                <a:solidFill>
                  <a:schemeClr val="bg1"/>
                </a:solidFill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0AB3BC6-8955-1C89-4E1C-D78054EAF3CA}"/>
                </a:ext>
              </a:extLst>
            </p:cNvPr>
            <p:cNvSpPr txBox="1"/>
            <p:nvPr/>
          </p:nvSpPr>
          <p:spPr>
            <a:xfrm>
              <a:off x="1343470" y="4150506"/>
              <a:ext cx="2050305" cy="23698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BE" sz="2800">
                  <a:solidFill>
                    <a:schemeClr val="bg1"/>
                  </a:solidFill>
                  <a:cs typeface="Arial"/>
                </a:rPr>
                <a:t>Contact</a:t>
              </a:r>
            </a:p>
            <a:p>
              <a:endParaRPr lang="fr-BE" sz="2000">
                <a:solidFill>
                  <a:schemeClr val="bg1"/>
                </a:solidFill>
                <a:cs typeface="Arial"/>
              </a:endParaRPr>
            </a:p>
            <a:p>
              <a:r>
                <a:rPr lang="fr-BE" sz="2000" u="sng" err="1">
                  <a:solidFill>
                    <a:schemeClr val="bg1"/>
                  </a:solidFill>
                  <a:cs typeface="Arial"/>
                </a:rPr>
                <a:t>augustin.wattiez</a:t>
              </a:r>
              <a:endParaRPr lang="fr-BE" sz="2000" u="sng">
                <a:solidFill>
                  <a:schemeClr val="bg1"/>
                </a:solidFill>
                <a:latin typeface="+mj-lt"/>
                <a:cs typeface="Arial"/>
              </a:endParaRPr>
            </a:p>
            <a:p>
              <a:r>
                <a:rPr lang="fr-BE" sz="2000" u="sng" err="1">
                  <a:solidFill>
                    <a:schemeClr val="bg1"/>
                  </a:solidFill>
                  <a:latin typeface="+mj-lt"/>
                  <a:cs typeface="Arial"/>
                </a:rPr>
                <a:t>t.antoine</a:t>
              </a:r>
              <a:endParaRPr lang="fr-BE" sz="2000" u="sng">
                <a:solidFill>
                  <a:schemeClr val="bg1"/>
                </a:solidFill>
                <a:latin typeface="+mj-lt"/>
                <a:cs typeface="Arial"/>
              </a:endParaRPr>
            </a:p>
            <a:p>
              <a:r>
                <a:rPr lang="fr-BE" sz="2000" err="1">
                  <a:solidFill>
                    <a:schemeClr val="bg1"/>
                  </a:solidFill>
                  <a:latin typeface="+mj-lt"/>
                </a:rPr>
                <a:t>robin.dethienne</a:t>
              </a:r>
              <a:endParaRPr lang="fr-BE" sz="2000">
                <a:solidFill>
                  <a:schemeClr val="bg1"/>
                </a:solidFill>
                <a:latin typeface="+mj-lt"/>
              </a:endParaRPr>
            </a:p>
            <a:p>
              <a:r>
                <a:rPr lang="fr-BE" sz="2000" err="1">
                  <a:solidFill>
                    <a:schemeClr val="bg1"/>
                  </a:solidFill>
                  <a:latin typeface="+mj-lt"/>
                </a:rPr>
                <a:t>ju.lebrun</a:t>
              </a:r>
              <a:endParaRPr lang="fr-BE" sz="2000">
                <a:solidFill>
                  <a:schemeClr val="bg1"/>
                </a:solidFill>
                <a:latin typeface="+mj-lt"/>
              </a:endParaRPr>
            </a:p>
            <a:p>
              <a:r>
                <a:rPr lang="fr-BE" sz="2000" err="1">
                  <a:solidFill>
                    <a:schemeClr val="bg1"/>
                  </a:solidFill>
                  <a:latin typeface="+mj-lt"/>
                </a:rPr>
                <a:t>david.bol</a:t>
              </a:r>
              <a:endParaRPr lang="en-BE" sz="2000"/>
            </a:p>
          </p:txBody>
        </p:sp>
      </p:grpSp>
    </p:spTree>
    <p:extLst>
      <p:ext uri="{BB962C8B-B14F-4D97-AF65-F5344CB8AC3E}">
        <p14:creationId xmlns:p14="http://schemas.microsoft.com/office/powerpoint/2010/main" val="361649151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2610</TotalTime>
  <Words>951</Words>
  <Application>Microsoft Office PowerPoint</Application>
  <PresentationFormat>Grand écran</PresentationFormat>
  <Paragraphs>163</Paragraphs>
  <Slides>19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7" baseType="lpstr">
      <vt:lpstr>Aptos</vt:lpstr>
      <vt:lpstr>Aptos Display</vt:lpstr>
      <vt:lpstr>Arial</vt:lpstr>
      <vt:lpstr>Calibri</vt:lpstr>
      <vt:lpstr>Cambria Math</vt:lpstr>
      <vt:lpstr>Montserrat</vt:lpstr>
      <vt:lpstr>Symbol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UCLouvain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Augustin Wattiez</dc:creator>
  <cp:lastModifiedBy>Augustin Wattiez</cp:lastModifiedBy>
  <cp:revision>1</cp:revision>
  <dcterms:created xsi:type="dcterms:W3CDTF">2026-09-16T11:59:03Z</dcterms:created>
  <dcterms:modified xsi:type="dcterms:W3CDTF">2026-09-24T07:39:10Z</dcterms:modified>
</cp:coreProperties>
</file>