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862" r:id="rId5"/>
    <p:sldId id="86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UTELLE Mathieu" initials="GM" lastIdx="19" clrIdx="0">
    <p:extLst>
      <p:ext uri="{19B8F6BF-5375-455C-9EA6-DF929625EA0E}">
        <p15:presenceInfo xmlns:p15="http://schemas.microsoft.com/office/powerpoint/2012/main" userId="S-1-5-21-1801674531-299502267-839522115-663909" providerId="AD"/>
      </p:ext>
    </p:extLst>
  </p:cmAuthor>
  <p:cmAuthor id="2" name="MANEVAL Victor" initials="MV" lastIdx="5" clrIdx="1">
    <p:extLst>
      <p:ext uri="{19B8F6BF-5375-455C-9EA6-DF929625EA0E}">
        <p15:presenceInfo xmlns:p15="http://schemas.microsoft.com/office/powerpoint/2012/main" userId="S-1-5-21-1801674531-299502267-839522115-6793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D1"/>
    <a:srgbClr val="FF8F9B"/>
    <a:srgbClr val="78CA91"/>
    <a:srgbClr val="A6DAD9"/>
    <a:srgbClr val="BFBFBF"/>
    <a:srgbClr val="FFF3F4"/>
    <a:srgbClr val="E50019"/>
    <a:srgbClr val="FFEB38"/>
    <a:srgbClr val="EC520B"/>
    <a:srgbClr val="FF3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74950" autoAdjust="0"/>
  </p:normalViewPr>
  <p:slideViewPr>
    <p:cSldViewPr snapToGrid="0">
      <p:cViewPr varScale="1">
        <p:scale>
          <a:sx n="85" d="100"/>
          <a:sy n="85" d="100"/>
        </p:scale>
        <p:origin x="782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9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103" d="100"/>
          <a:sy n="103" d="100"/>
        </p:scale>
        <p:origin x="35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1230463-975F-1FC5-F130-344B42C6A7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9A2308-FA37-6278-0449-3B38B9528E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98CF4-0D8F-4DD3-B28A-923FF3FEE419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7B76CB-13A6-4357-471D-C13C8A6F57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15A29A-0630-2B6D-5C6E-AD2B8E0564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57BD6-0A34-47E4-9D7D-D4D6BB654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670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2B5AC-F81D-469C-ADE7-402A20B32007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C14E6-2559-451E-807A-4A34163A34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14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pic>
        <p:nvPicPr>
          <p:cNvPr id="8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</a:t>
            </a:r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828EFF-0769-991A-745D-86154BF58E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128613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lIns="0"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4262438"/>
            <a:ext cx="5294312" cy="1655762"/>
          </a:xfrm>
        </p:spPr>
        <p:txBody>
          <a:bodyPr r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8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 image</a:t>
            </a:r>
          </a:p>
        </p:txBody>
      </p:sp>
      <p:sp>
        <p:nvSpPr>
          <p:cNvPr id="38" name="Rectangle 21">
            <a:extLst>
              <a:ext uri="{FF2B5EF4-FFF2-40B4-BE49-F238E27FC236}">
                <a16:creationId xmlns:a16="http://schemas.microsoft.com/office/drawing/2014/main" id="{A735B0D2-65F8-67B3-4CB3-F526012A05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0585" y="-1588"/>
            <a:ext cx="20638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" name="Espace réservé pour une image  60">
            <a:extLst>
              <a:ext uri="{FF2B5EF4-FFF2-40B4-BE49-F238E27FC236}">
                <a16:creationId xmlns:a16="http://schemas.microsoft.com/office/drawing/2014/main" id="{570E7ABE-1C46-BCBC-E4AA-CED1991C31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5600" y="0"/>
            <a:ext cx="6756400" cy="6858000"/>
          </a:xfrm>
          <a:custGeom>
            <a:avLst/>
            <a:gdLst>
              <a:gd name="connsiteX0" fmla="*/ 558577 w 6756400"/>
              <a:gd name="connsiteY0" fmla="*/ 2472501 h 6858000"/>
              <a:gd name="connsiteX1" fmla="*/ 1118234 w 6756400"/>
              <a:gd name="connsiteY1" fmla="*/ 2898413 h 6858000"/>
              <a:gd name="connsiteX2" fmla="*/ 754773 w 6756400"/>
              <a:gd name="connsiteY2" fmla="*/ 3179642 h 6858000"/>
              <a:gd name="connsiteX3" fmla="*/ 765623 w 6756400"/>
              <a:gd name="connsiteY3" fmla="*/ 3197727 h 6858000"/>
              <a:gd name="connsiteX4" fmla="*/ 1132700 w 6756400"/>
              <a:gd name="connsiteY4" fmla="*/ 2912881 h 6858000"/>
              <a:gd name="connsiteX5" fmla="*/ 1132700 w 6756400"/>
              <a:gd name="connsiteY5" fmla="*/ 3443689 h 6858000"/>
              <a:gd name="connsiteX6" fmla="*/ 978998 w 6756400"/>
              <a:gd name="connsiteY6" fmla="*/ 3562149 h 6858000"/>
              <a:gd name="connsiteX7" fmla="*/ 990752 w 6756400"/>
              <a:gd name="connsiteY7" fmla="*/ 3582043 h 6858000"/>
              <a:gd name="connsiteX8" fmla="*/ 1138125 w 6756400"/>
              <a:gd name="connsiteY8" fmla="*/ 3467200 h 6858000"/>
              <a:gd name="connsiteX9" fmla="*/ 1697783 w 6756400"/>
              <a:gd name="connsiteY9" fmla="*/ 3892208 h 6858000"/>
              <a:gd name="connsiteX10" fmla="*/ 1337034 w 6756400"/>
              <a:gd name="connsiteY10" fmla="*/ 4172532 h 6858000"/>
              <a:gd name="connsiteX11" fmla="*/ 1346980 w 6756400"/>
              <a:gd name="connsiteY11" fmla="*/ 4190618 h 6858000"/>
              <a:gd name="connsiteX12" fmla="*/ 1704112 w 6756400"/>
              <a:gd name="connsiteY12" fmla="*/ 3913006 h 6858000"/>
              <a:gd name="connsiteX13" fmla="*/ 1704112 w 6756400"/>
              <a:gd name="connsiteY13" fmla="*/ 4443814 h 6858000"/>
              <a:gd name="connsiteX14" fmla="*/ 1560355 w 6756400"/>
              <a:gd name="connsiteY14" fmla="*/ 4555944 h 6858000"/>
              <a:gd name="connsiteX15" fmla="*/ 1149879 w 6756400"/>
              <a:gd name="connsiteY15" fmla="*/ 4874248 h 6858000"/>
              <a:gd name="connsiteX16" fmla="*/ 1149879 w 6756400"/>
              <a:gd name="connsiteY16" fmla="*/ 4343440 h 6858000"/>
              <a:gd name="connsiteX17" fmla="*/ 1346076 w 6756400"/>
              <a:gd name="connsiteY17" fmla="*/ 4190618 h 6858000"/>
              <a:gd name="connsiteX18" fmla="*/ 1336130 w 6756400"/>
              <a:gd name="connsiteY18" fmla="*/ 4173437 h 6858000"/>
              <a:gd name="connsiteX19" fmla="*/ 1139934 w 6756400"/>
              <a:gd name="connsiteY19" fmla="*/ 4325354 h 6858000"/>
              <a:gd name="connsiteX20" fmla="*/ 580276 w 6756400"/>
              <a:gd name="connsiteY20" fmla="*/ 3900346 h 6858000"/>
              <a:gd name="connsiteX21" fmla="*/ 989848 w 6756400"/>
              <a:gd name="connsiteY21" fmla="*/ 3582043 h 6858000"/>
              <a:gd name="connsiteX22" fmla="*/ 978094 w 6756400"/>
              <a:gd name="connsiteY22" fmla="*/ 3563053 h 6858000"/>
              <a:gd name="connsiteX23" fmla="*/ 577563 w 6756400"/>
              <a:gd name="connsiteY23" fmla="*/ 3874123 h 6858000"/>
              <a:gd name="connsiteX24" fmla="*/ 577563 w 6756400"/>
              <a:gd name="connsiteY24" fmla="*/ 3342411 h 6858000"/>
              <a:gd name="connsiteX25" fmla="*/ 764719 w 6756400"/>
              <a:gd name="connsiteY25" fmla="*/ 3197727 h 6858000"/>
              <a:gd name="connsiteX26" fmla="*/ 754773 w 6756400"/>
              <a:gd name="connsiteY26" fmla="*/ 3180546 h 6858000"/>
              <a:gd name="connsiteX27" fmla="*/ 567618 w 6756400"/>
              <a:gd name="connsiteY27" fmla="*/ 3325229 h 6858000"/>
              <a:gd name="connsiteX28" fmla="*/ 7960 w 6756400"/>
              <a:gd name="connsiteY28" fmla="*/ 2899317 h 6858000"/>
              <a:gd name="connsiteX29" fmla="*/ 558577 w 6756400"/>
              <a:gd name="connsiteY29" fmla="*/ 2472501 h 6858000"/>
              <a:gd name="connsiteX30" fmla="*/ 1724907 w 6756400"/>
              <a:gd name="connsiteY30" fmla="*/ 0 h 6858000"/>
              <a:gd name="connsiteX31" fmla="*/ 6756400 w 6756400"/>
              <a:gd name="connsiteY31" fmla="*/ 0 h 6858000"/>
              <a:gd name="connsiteX32" fmla="*/ 6756400 w 6756400"/>
              <a:gd name="connsiteY32" fmla="*/ 6858000 h 6858000"/>
              <a:gd name="connsiteX33" fmla="*/ 0 w 6756400"/>
              <a:gd name="connsiteY33" fmla="*/ 6858000 h 6858000"/>
              <a:gd name="connsiteX34" fmla="*/ 0 w 6756400"/>
              <a:gd name="connsiteY34" fmla="*/ 6856412 h 6858000"/>
              <a:gd name="connsiteX35" fmla="*/ 162738 w 6756400"/>
              <a:gd name="connsiteY35" fmla="*/ 6856412 h 6858000"/>
              <a:gd name="connsiteX36" fmla="*/ 1149879 w 6756400"/>
              <a:gd name="connsiteY36" fmla="*/ 6856412 h 6858000"/>
              <a:gd name="connsiteX37" fmla="*/ 1149879 w 6756400"/>
              <a:gd name="connsiteY37" fmla="*/ 6332839 h 6858000"/>
              <a:gd name="connsiteX38" fmla="*/ 1704112 w 6756400"/>
              <a:gd name="connsiteY38" fmla="*/ 5902405 h 6858000"/>
              <a:gd name="connsiteX39" fmla="*/ 1704112 w 6756400"/>
              <a:gd name="connsiteY39" fmla="*/ 6433213 h 6858000"/>
              <a:gd name="connsiteX40" fmla="*/ 1159824 w 6756400"/>
              <a:gd name="connsiteY40" fmla="*/ 6855508 h 6858000"/>
              <a:gd name="connsiteX41" fmla="*/ 1193277 w 6756400"/>
              <a:gd name="connsiteY41" fmla="*/ 6855508 h 6858000"/>
              <a:gd name="connsiteX42" fmla="*/ 1724907 w 6756400"/>
              <a:gd name="connsiteY42" fmla="*/ 6443160 h 6858000"/>
              <a:gd name="connsiteX43" fmla="*/ 1724907 w 6756400"/>
              <a:gd name="connsiteY43" fmla="*/ 5877086 h 6858000"/>
              <a:gd name="connsiteX44" fmla="*/ 1386762 w 6756400"/>
              <a:gd name="connsiteY44" fmla="*/ 5620272 h 6858000"/>
              <a:gd name="connsiteX45" fmla="*/ 1343363 w 6756400"/>
              <a:gd name="connsiteY45" fmla="*/ 5612134 h 6858000"/>
              <a:gd name="connsiteX46" fmla="*/ 1697783 w 6756400"/>
              <a:gd name="connsiteY46" fmla="*/ 5881607 h 6858000"/>
              <a:gd name="connsiteX47" fmla="*/ 1139934 w 6756400"/>
              <a:gd name="connsiteY47" fmla="*/ 6314753 h 6858000"/>
              <a:gd name="connsiteX48" fmla="*/ 581180 w 6756400"/>
              <a:gd name="connsiteY48" fmla="*/ 5889745 h 6858000"/>
              <a:gd name="connsiteX49" fmla="*/ 1014259 w 6756400"/>
              <a:gd name="connsiteY49" fmla="*/ 5553356 h 6858000"/>
              <a:gd name="connsiteX50" fmla="*/ 987135 w 6756400"/>
              <a:gd name="connsiteY50" fmla="*/ 5548835 h 6858000"/>
              <a:gd name="connsiteX51" fmla="*/ 577563 w 6756400"/>
              <a:gd name="connsiteY51" fmla="*/ 5866234 h 6858000"/>
              <a:gd name="connsiteX52" fmla="*/ 577563 w 6756400"/>
              <a:gd name="connsiteY52" fmla="*/ 5335426 h 6858000"/>
              <a:gd name="connsiteX53" fmla="*/ 1132700 w 6756400"/>
              <a:gd name="connsiteY53" fmla="*/ 4905897 h 6858000"/>
              <a:gd name="connsiteX54" fmla="*/ 1132700 w 6756400"/>
              <a:gd name="connsiteY54" fmla="*/ 5435801 h 6858000"/>
              <a:gd name="connsiteX55" fmla="*/ 988039 w 6756400"/>
              <a:gd name="connsiteY55" fmla="*/ 5547930 h 6858000"/>
              <a:gd name="connsiteX56" fmla="*/ 1015163 w 6756400"/>
              <a:gd name="connsiteY56" fmla="*/ 5552452 h 6858000"/>
              <a:gd name="connsiteX57" fmla="*/ 1139029 w 6756400"/>
              <a:gd name="connsiteY57" fmla="*/ 5456599 h 6858000"/>
              <a:gd name="connsiteX58" fmla="*/ 1342459 w 6756400"/>
              <a:gd name="connsiteY58" fmla="*/ 5611229 h 6858000"/>
              <a:gd name="connsiteX59" fmla="*/ 1384953 w 6756400"/>
              <a:gd name="connsiteY59" fmla="*/ 5619368 h 6858000"/>
              <a:gd name="connsiteX60" fmla="*/ 1152591 w 6756400"/>
              <a:gd name="connsiteY60" fmla="*/ 5442131 h 6858000"/>
              <a:gd name="connsiteX61" fmla="*/ 1152591 w 6756400"/>
              <a:gd name="connsiteY61" fmla="*/ 4897759 h 6858000"/>
              <a:gd name="connsiteX62" fmla="*/ 1570300 w 6756400"/>
              <a:gd name="connsiteY62" fmla="*/ 4573125 h 6858000"/>
              <a:gd name="connsiteX63" fmla="*/ 1560355 w 6756400"/>
              <a:gd name="connsiteY63" fmla="*/ 4555944 h 6858000"/>
              <a:gd name="connsiteX64" fmla="*/ 1571205 w 6756400"/>
              <a:gd name="connsiteY64" fmla="*/ 4573125 h 6858000"/>
              <a:gd name="connsiteX65" fmla="*/ 1709537 w 6756400"/>
              <a:gd name="connsiteY65" fmla="*/ 4465517 h 6858000"/>
              <a:gd name="connsiteX66" fmla="*/ 2290894 w 6756400"/>
              <a:gd name="connsiteY66" fmla="*/ 4907706 h 6858000"/>
              <a:gd name="connsiteX67" fmla="*/ 2874963 w 6756400"/>
              <a:gd name="connsiteY67" fmla="*/ 4453761 h 6858000"/>
              <a:gd name="connsiteX68" fmla="*/ 2874963 w 6756400"/>
              <a:gd name="connsiteY68" fmla="*/ 4272907 h 6858000"/>
              <a:gd name="connsiteX69" fmla="*/ 2855072 w 6756400"/>
              <a:gd name="connsiteY69" fmla="*/ 4281949 h 6858000"/>
              <a:gd name="connsiteX70" fmla="*/ 2855072 w 6756400"/>
              <a:gd name="connsiteY70" fmla="*/ 4443814 h 6858000"/>
              <a:gd name="connsiteX71" fmla="*/ 2300839 w 6756400"/>
              <a:gd name="connsiteY71" fmla="*/ 4874248 h 6858000"/>
              <a:gd name="connsiteX72" fmla="*/ 2300839 w 6756400"/>
              <a:gd name="connsiteY72" fmla="*/ 4343440 h 6858000"/>
              <a:gd name="connsiteX73" fmla="*/ 2855072 w 6756400"/>
              <a:gd name="connsiteY73" fmla="*/ 3913006 h 6858000"/>
              <a:gd name="connsiteX74" fmla="*/ 2855072 w 6756400"/>
              <a:gd name="connsiteY74" fmla="*/ 4281045 h 6858000"/>
              <a:gd name="connsiteX75" fmla="*/ 2874963 w 6756400"/>
              <a:gd name="connsiteY75" fmla="*/ 4272002 h 6858000"/>
              <a:gd name="connsiteX76" fmla="*/ 2874963 w 6756400"/>
              <a:gd name="connsiteY76" fmla="*/ 3887687 h 6858000"/>
              <a:gd name="connsiteX77" fmla="*/ 2675150 w 6756400"/>
              <a:gd name="connsiteY77" fmla="*/ 3735769 h 6858000"/>
              <a:gd name="connsiteX78" fmla="*/ 2654355 w 6756400"/>
              <a:gd name="connsiteY78" fmla="*/ 3744812 h 6858000"/>
              <a:gd name="connsiteX79" fmla="*/ 2848743 w 6756400"/>
              <a:gd name="connsiteY79" fmla="*/ 3892208 h 6858000"/>
              <a:gd name="connsiteX80" fmla="*/ 2290894 w 6756400"/>
              <a:gd name="connsiteY80" fmla="*/ 4325354 h 6858000"/>
              <a:gd name="connsiteX81" fmla="*/ 1731236 w 6756400"/>
              <a:gd name="connsiteY81" fmla="*/ 3900346 h 6858000"/>
              <a:gd name="connsiteX82" fmla="*/ 2289086 w 6756400"/>
              <a:gd name="connsiteY82" fmla="*/ 3467200 h 6858000"/>
              <a:gd name="connsiteX83" fmla="*/ 2653451 w 6756400"/>
              <a:gd name="connsiteY83" fmla="*/ 3743907 h 6858000"/>
              <a:gd name="connsiteX84" fmla="*/ 2674246 w 6756400"/>
              <a:gd name="connsiteY84" fmla="*/ 3734865 h 6858000"/>
              <a:gd name="connsiteX85" fmla="*/ 2303552 w 6756400"/>
              <a:gd name="connsiteY85" fmla="*/ 3452732 h 6858000"/>
              <a:gd name="connsiteX86" fmla="*/ 2303552 w 6756400"/>
              <a:gd name="connsiteY86" fmla="*/ 3177833 h 6858000"/>
              <a:gd name="connsiteX87" fmla="*/ 2282757 w 6756400"/>
              <a:gd name="connsiteY87" fmla="*/ 3180546 h 6858000"/>
              <a:gd name="connsiteX88" fmla="*/ 2282757 w 6756400"/>
              <a:gd name="connsiteY88" fmla="*/ 3443689 h 6858000"/>
              <a:gd name="connsiteX89" fmla="*/ 1728524 w 6756400"/>
              <a:gd name="connsiteY89" fmla="*/ 3874123 h 6858000"/>
              <a:gd name="connsiteX90" fmla="*/ 1728524 w 6756400"/>
              <a:gd name="connsiteY90" fmla="*/ 3342411 h 6858000"/>
              <a:gd name="connsiteX91" fmla="*/ 1989818 w 6756400"/>
              <a:gd name="connsiteY91" fmla="*/ 3140758 h 6858000"/>
              <a:gd name="connsiteX92" fmla="*/ 1978064 w 6756400"/>
              <a:gd name="connsiteY92" fmla="*/ 3124481 h 6858000"/>
              <a:gd name="connsiteX93" fmla="*/ 1718578 w 6756400"/>
              <a:gd name="connsiteY93" fmla="*/ 3325229 h 6858000"/>
              <a:gd name="connsiteX94" fmla="*/ 1158920 w 6756400"/>
              <a:gd name="connsiteY94" fmla="*/ 2899317 h 6858000"/>
              <a:gd name="connsiteX95" fmla="*/ 1579342 w 6756400"/>
              <a:gd name="connsiteY95" fmla="*/ 2573779 h 6858000"/>
              <a:gd name="connsiteX96" fmla="*/ 1567588 w 6756400"/>
              <a:gd name="connsiteY96" fmla="*/ 2557502 h 6858000"/>
              <a:gd name="connsiteX97" fmla="*/ 1149879 w 6756400"/>
              <a:gd name="connsiteY97" fmla="*/ 2881232 h 6858000"/>
              <a:gd name="connsiteX98" fmla="*/ 1149879 w 6756400"/>
              <a:gd name="connsiteY98" fmla="*/ 2350424 h 6858000"/>
              <a:gd name="connsiteX99" fmla="*/ 1321664 w 6756400"/>
              <a:gd name="connsiteY99" fmla="*/ 2216592 h 6858000"/>
              <a:gd name="connsiteX100" fmla="*/ 1309910 w 6756400"/>
              <a:gd name="connsiteY100" fmla="*/ 2201219 h 6858000"/>
              <a:gd name="connsiteX101" fmla="*/ 1139934 w 6756400"/>
              <a:gd name="connsiteY101" fmla="*/ 2332339 h 6858000"/>
              <a:gd name="connsiteX102" fmla="*/ 580276 w 6756400"/>
              <a:gd name="connsiteY102" fmla="*/ 1907331 h 6858000"/>
              <a:gd name="connsiteX103" fmla="*/ 1138125 w 6756400"/>
              <a:gd name="connsiteY103" fmla="*/ 1474184 h 6858000"/>
              <a:gd name="connsiteX104" fmla="*/ 1697783 w 6756400"/>
              <a:gd name="connsiteY104" fmla="*/ 1899192 h 6858000"/>
              <a:gd name="connsiteX105" fmla="*/ 1310815 w 6756400"/>
              <a:gd name="connsiteY105" fmla="*/ 2200315 h 6858000"/>
              <a:gd name="connsiteX106" fmla="*/ 1322568 w 6756400"/>
              <a:gd name="connsiteY106" fmla="*/ 2216592 h 6858000"/>
              <a:gd name="connsiteX107" fmla="*/ 1704112 w 6756400"/>
              <a:gd name="connsiteY107" fmla="*/ 1919991 h 6858000"/>
              <a:gd name="connsiteX108" fmla="*/ 1704112 w 6756400"/>
              <a:gd name="connsiteY108" fmla="*/ 2450798 h 6858000"/>
              <a:gd name="connsiteX109" fmla="*/ 1568492 w 6756400"/>
              <a:gd name="connsiteY109" fmla="*/ 2556598 h 6858000"/>
              <a:gd name="connsiteX110" fmla="*/ 1580246 w 6756400"/>
              <a:gd name="connsiteY110" fmla="*/ 2572875 h 6858000"/>
              <a:gd name="connsiteX111" fmla="*/ 1709537 w 6756400"/>
              <a:gd name="connsiteY111" fmla="*/ 2472501 h 6858000"/>
              <a:gd name="connsiteX112" fmla="*/ 2269195 w 6756400"/>
              <a:gd name="connsiteY112" fmla="*/ 2898413 h 6858000"/>
              <a:gd name="connsiteX113" fmla="*/ 1978968 w 6756400"/>
              <a:gd name="connsiteY113" fmla="*/ 3123577 h 6858000"/>
              <a:gd name="connsiteX114" fmla="*/ 1990722 w 6756400"/>
              <a:gd name="connsiteY114" fmla="*/ 3139854 h 6858000"/>
              <a:gd name="connsiteX115" fmla="*/ 2282757 w 6756400"/>
              <a:gd name="connsiteY115" fmla="*/ 2912881 h 6858000"/>
              <a:gd name="connsiteX116" fmla="*/ 2282757 w 6756400"/>
              <a:gd name="connsiteY116" fmla="*/ 3179642 h 6858000"/>
              <a:gd name="connsiteX117" fmla="*/ 2303552 w 6756400"/>
              <a:gd name="connsiteY117" fmla="*/ 3176929 h 6858000"/>
              <a:gd name="connsiteX118" fmla="*/ 2303552 w 6756400"/>
              <a:gd name="connsiteY118" fmla="*/ 2904743 h 6858000"/>
              <a:gd name="connsiteX119" fmla="*/ 2327963 w 6756400"/>
              <a:gd name="connsiteY119" fmla="*/ 2885753 h 6858000"/>
              <a:gd name="connsiteX120" fmla="*/ 2327963 w 6756400"/>
              <a:gd name="connsiteY120" fmla="*/ 2860433 h 6858000"/>
              <a:gd name="connsiteX121" fmla="*/ 2300839 w 6756400"/>
              <a:gd name="connsiteY121" fmla="*/ 2881232 h 6858000"/>
              <a:gd name="connsiteX122" fmla="*/ 2300839 w 6756400"/>
              <a:gd name="connsiteY122" fmla="*/ 2350424 h 6858000"/>
              <a:gd name="connsiteX123" fmla="*/ 2327963 w 6756400"/>
              <a:gd name="connsiteY123" fmla="*/ 2328721 h 6858000"/>
              <a:gd name="connsiteX124" fmla="*/ 2327963 w 6756400"/>
              <a:gd name="connsiteY124" fmla="*/ 2303402 h 6858000"/>
              <a:gd name="connsiteX125" fmla="*/ 2290894 w 6756400"/>
              <a:gd name="connsiteY125" fmla="*/ 2332339 h 6858000"/>
              <a:gd name="connsiteX126" fmla="*/ 1731236 w 6756400"/>
              <a:gd name="connsiteY126" fmla="*/ 1907331 h 6858000"/>
              <a:gd name="connsiteX127" fmla="*/ 2289086 w 6756400"/>
              <a:gd name="connsiteY127" fmla="*/ 1474184 h 6858000"/>
              <a:gd name="connsiteX128" fmla="*/ 2848743 w 6756400"/>
              <a:gd name="connsiteY128" fmla="*/ 1899192 h 6858000"/>
              <a:gd name="connsiteX129" fmla="*/ 2328867 w 6756400"/>
              <a:gd name="connsiteY129" fmla="*/ 2302498 h 6858000"/>
              <a:gd name="connsiteX130" fmla="*/ 2328867 w 6756400"/>
              <a:gd name="connsiteY130" fmla="*/ 2327817 h 6858000"/>
              <a:gd name="connsiteX131" fmla="*/ 2855072 w 6756400"/>
              <a:gd name="connsiteY131" fmla="*/ 1919991 h 6858000"/>
              <a:gd name="connsiteX132" fmla="*/ 2855072 w 6756400"/>
              <a:gd name="connsiteY132" fmla="*/ 2450798 h 6858000"/>
              <a:gd name="connsiteX133" fmla="*/ 2328867 w 6756400"/>
              <a:gd name="connsiteY133" fmla="*/ 2859529 h 6858000"/>
              <a:gd name="connsiteX134" fmla="*/ 2328867 w 6756400"/>
              <a:gd name="connsiteY134" fmla="*/ 2884849 h 6858000"/>
              <a:gd name="connsiteX135" fmla="*/ 2874963 w 6756400"/>
              <a:gd name="connsiteY135" fmla="*/ 2460745 h 6858000"/>
              <a:gd name="connsiteX136" fmla="*/ 2874963 w 6756400"/>
              <a:gd name="connsiteY136" fmla="*/ 1894671 h 6858000"/>
              <a:gd name="connsiteX137" fmla="*/ 2303552 w 6756400"/>
              <a:gd name="connsiteY137" fmla="*/ 1459716 h 6858000"/>
              <a:gd name="connsiteX138" fmla="*/ 2303552 w 6756400"/>
              <a:gd name="connsiteY138" fmla="*/ 926195 h 6858000"/>
              <a:gd name="connsiteX139" fmla="*/ 2282757 w 6756400"/>
              <a:gd name="connsiteY139" fmla="*/ 941568 h 6858000"/>
              <a:gd name="connsiteX140" fmla="*/ 2282757 w 6756400"/>
              <a:gd name="connsiteY140" fmla="*/ 1451578 h 6858000"/>
              <a:gd name="connsiteX141" fmla="*/ 1728524 w 6756400"/>
              <a:gd name="connsiteY141" fmla="*/ 1882011 h 6858000"/>
              <a:gd name="connsiteX142" fmla="*/ 1728524 w 6756400"/>
              <a:gd name="connsiteY142" fmla="*/ 1351203 h 6858000"/>
              <a:gd name="connsiteX143" fmla="*/ 2282757 w 6756400"/>
              <a:gd name="connsiteY143" fmla="*/ 920770 h 6858000"/>
              <a:gd name="connsiteX144" fmla="*/ 2282757 w 6756400"/>
              <a:gd name="connsiteY144" fmla="*/ 940664 h 6858000"/>
              <a:gd name="connsiteX145" fmla="*/ 2303552 w 6756400"/>
              <a:gd name="connsiteY145" fmla="*/ 924387 h 6858000"/>
              <a:gd name="connsiteX146" fmla="*/ 2303552 w 6756400"/>
              <a:gd name="connsiteY146" fmla="*/ 895450 h 6858000"/>
              <a:gd name="connsiteX147" fmla="*/ 1749319 w 6756400"/>
              <a:gd name="connsiteY147" fmla="*/ 474059 h 6858000"/>
              <a:gd name="connsiteX148" fmla="*/ 1733044 w 6756400"/>
              <a:gd name="connsiteY148" fmla="*/ 486719 h 6858000"/>
              <a:gd name="connsiteX149" fmla="*/ 2276428 w 6756400"/>
              <a:gd name="connsiteY149" fmla="*/ 899971 h 6858000"/>
              <a:gd name="connsiteX150" fmla="*/ 1718578 w 6756400"/>
              <a:gd name="connsiteY150" fmla="*/ 1333118 h 6858000"/>
              <a:gd name="connsiteX151" fmla="*/ 1158920 w 6756400"/>
              <a:gd name="connsiteY151" fmla="*/ 908110 h 6858000"/>
              <a:gd name="connsiteX152" fmla="*/ 1716770 w 6756400"/>
              <a:gd name="connsiteY152" fmla="*/ 474964 h 6858000"/>
              <a:gd name="connsiteX153" fmla="*/ 1732140 w 6756400"/>
              <a:gd name="connsiteY153" fmla="*/ 486719 h 6858000"/>
              <a:gd name="connsiteX154" fmla="*/ 1748415 w 6756400"/>
              <a:gd name="connsiteY154" fmla="*/ 474059 h 6858000"/>
              <a:gd name="connsiteX155" fmla="*/ 1724907 w 6756400"/>
              <a:gd name="connsiteY155" fmla="*/ 455070 h 6858000"/>
              <a:gd name="connsiteX156" fmla="*/ 1724907 w 6756400"/>
              <a:gd name="connsiteY156" fmla="*/ 206 h 6858000"/>
              <a:gd name="connsiteX157" fmla="*/ 1606490 w 6756400"/>
              <a:gd name="connsiteY157" fmla="*/ 0 h 6858000"/>
              <a:gd name="connsiteX158" fmla="*/ 1704112 w 6756400"/>
              <a:gd name="connsiteY158" fmla="*/ 0 h 6858000"/>
              <a:gd name="connsiteX159" fmla="*/ 1704112 w 6756400"/>
              <a:gd name="connsiteY159" fmla="*/ 79700 h 6858000"/>
              <a:gd name="connsiteX160" fmla="*/ 1704112 w 6756400"/>
              <a:gd name="connsiteY160" fmla="*/ 455974 h 6858000"/>
              <a:gd name="connsiteX161" fmla="*/ 1149879 w 6756400"/>
              <a:gd name="connsiteY161" fmla="*/ 885503 h 6858000"/>
              <a:gd name="connsiteX162" fmla="*/ 1149879 w 6756400"/>
              <a:gd name="connsiteY162" fmla="*/ 354695 h 6858000"/>
              <a:gd name="connsiteX163" fmla="*/ 1606476 w 6756400"/>
              <a:gd name="connsiteY163" fmla="*/ 11 h 6858000"/>
              <a:gd name="connsiteX164" fmla="*/ 696284 w 6756400"/>
              <a:gd name="connsiteY164" fmla="*/ 0 h 6858000"/>
              <a:gd name="connsiteX165" fmla="*/ 1573942 w 6756400"/>
              <a:gd name="connsiteY165" fmla="*/ 0 h 6858000"/>
              <a:gd name="connsiteX166" fmla="*/ 1498270 w 6756400"/>
              <a:gd name="connsiteY166" fmla="*/ 58848 h 6858000"/>
              <a:gd name="connsiteX167" fmla="*/ 1139934 w 6756400"/>
              <a:gd name="connsiteY167" fmla="*/ 337514 h 6858000"/>
              <a:gd name="connsiteX168" fmla="*/ 701161 w 6756400"/>
              <a:gd name="connsiteY168" fmla="*/ 37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6756400" h="6858000">
                <a:moveTo>
                  <a:pt x="558577" y="2472501"/>
                </a:moveTo>
                <a:cubicBezTo>
                  <a:pt x="1118234" y="2898413"/>
                  <a:pt x="1118234" y="2898413"/>
                  <a:pt x="1118234" y="2898413"/>
                </a:cubicBezTo>
                <a:cubicBezTo>
                  <a:pt x="754773" y="3179642"/>
                  <a:pt x="754773" y="3179642"/>
                  <a:pt x="754773" y="3179642"/>
                </a:cubicBezTo>
                <a:cubicBezTo>
                  <a:pt x="765623" y="3197727"/>
                  <a:pt x="765623" y="3197727"/>
                  <a:pt x="765623" y="3197727"/>
                </a:cubicBezTo>
                <a:cubicBezTo>
                  <a:pt x="1132700" y="2912881"/>
                  <a:pt x="1132700" y="2912881"/>
                  <a:pt x="1132700" y="2912881"/>
                </a:cubicBezTo>
                <a:cubicBezTo>
                  <a:pt x="1132700" y="3443689"/>
                  <a:pt x="1132700" y="3443689"/>
                  <a:pt x="1132700" y="3443689"/>
                </a:cubicBezTo>
                <a:cubicBezTo>
                  <a:pt x="978998" y="3562149"/>
                  <a:pt x="978998" y="3562149"/>
                  <a:pt x="978998" y="3562149"/>
                </a:cubicBezTo>
                <a:cubicBezTo>
                  <a:pt x="990752" y="3582043"/>
                  <a:pt x="990752" y="3582043"/>
                  <a:pt x="990752" y="3582043"/>
                </a:cubicBezTo>
                <a:cubicBezTo>
                  <a:pt x="1138125" y="3467200"/>
                  <a:pt x="1138125" y="3467200"/>
                  <a:pt x="1138125" y="3467200"/>
                </a:cubicBezTo>
                <a:cubicBezTo>
                  <a:pt x="1697783" y="3892208"/>
                  <a:pt x="1697783" y="3892208"/>
                  <a:pt x="1697783" y="3892208"/>
                </a:cubicBezTo>
                <a:cubicBezTo>
                  <a:pt x="1337034" y="4172532"/>
                  <a:pt x="1337034" y="4172532"/>
                  <a:pt x="1337034" y="4172532"/>
                </a:cubicBezTo>
                <a:cubicBezTo>
                  <a:pt x="1346980" y="4190618"/>
                  <a:pt x="1346980" y="4190618"/>
                  <a:pt x="1346980" y="4190618"/>
                </a:cubicBezTo>
                <a:cubicBezTo>
                  <a:pt x="1704112" y="3913006"/>
                  <a:pt x="1704112" y="3913006"/>
                  <a:pt x="1704112" y="3913006"/>
                </a:cubicBezTo>
                <a:cubicBezTo>
                  <a:pt x="1704112" y="4443814"/>
                  <a:pt x="1704112" y="4443814"/>
                  <a:pt x="1704112" y="4443814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149879" y="4874248"/>
                  <a:pt x="1149879" y="4874248"/>
                  <a:pt x="1149879" y="4874248"/>
                </a:cubicBezTo>
                <a:cubicBezTo>
                  <a:pt x="1149879" y="4343440"/>
                  <a:pt x="1149879" y="4343440"/>
                  <a:pt x="1149879" y="4343440"/>
                </a:cubicBezTo>
                <a:cubicBezTo>
                  <a:pt x="1346076" y="4190618"/>
                  <a:pt x="1346076" y="4190618"/>
                  <a:pt x="1346076" y="4190618"/>
                </a:cubicBezTo>
                <a:cubicBezTo>
                  <a:pt x="1336130" y="4173437"/>
                  <a:pt x="1336130" y="4173437"/>
                  <a:pt x="1336130" y="4173437"/>
                </a:cubicBezTo>
                <a:cubicBezTo>
                  <a:pt x="1139934" y="4325354"/>
                  <a:pt x="1139934" y="4325354"/>
                  <a:pt x="1139934" y="4325354"/>
                </a:cubicBezTo>
                <a:cubicBezTo>
                  <a:pt x="580276" y="3900346"/>
                  <a:pt x="580276" y="3900346"/>
                  <a:pt x="580276" y="3900346"/>
                </a:cubicBezTo>
                <a:cubicBezTo>
                  <a:pt x="989848" y="3582043"/>
                  <a:pt x="989848" y="3582043"/>
                  <a:pt x="989848" y="3582043"/>
                </a:cubicBezTo>
                <a:cubicBezTo>
                  <a:pt x="978094" y="3563053"/>
                  <a:pt x="978094" y="3563053"/>
                  <a:pt x="978094" y="3563053"/>
                </a:cubicBezTo>
                <a:cubicBezTo>
                  <a:pt x="577563" y="3874123"/>
                  <a:pt x="577563" y="3874123"/>
                  <a:pt x="577563" y="3874123"/>
                </a:cubicBezTo>
                <a:cubicBezTo>
                  <a:pt x="577563" y="3342411"/>
                  <a:pt x="577563" y="3342411"/>
                  <a:pt x="577563" y="3342411"/>
                </a:cubicBezTo>
                <a:cubicBezTo>
                  <a:pt x="764719" y="3197727"/>
                  <a:pt x="764719" y="3197727"/>
                  <a:pt x="764719" y="3197727"/>
                </a:cubicBezTo>
                <a:cubicBezTo>
                  <a:pt x="754773" y="3180546"/>
                  <a:pt x="754773" y="3180546"/>
                  <a:pt x="754773" y="3180546"/>
                </a:cubicBezTo>
                <a:cubicBezTo>
                  <a:pt x="567618" y="3325229"/>
                  <a:pt x="567618" y="3325229"/>
                  <a:pt x="567618" y="3325229"/>
                </a:cubicBezTo>
                <a:cubicBezTo>
                  <a:pt x="7960" y="2899317"/>
                  <a:pt x="7960" y="2899317"/>
                  <a:pt x="7960" y="2899317"/>
                </a:cubicBezTo>
                <a:cubicBezTo>
                  <a:pt x="558577" y="2472501"/>
                  <a:pt x="558577" y="2472501"/>
                  <a:pt x="558577" y="2472501"/>
                </a:cubicBezTo>
                <a:close/>
                <a:moveTo>
                  <a:pt x="1724907" y="0"/>
                </a:moveTo>
                <a:lnTo>
                  <a:pt x="6756400" y="0"/>
                </a:lnTo>
                <a:lnTo>
                  <a:pt x="6756400" y="6858000"/>
                </a:lnTo>
                <a:lnTo>
                  <a:pt x="0" y="6858000"/>
                </a:lnTo>
                <a:lnTo>
                  <a:pt x="0" y="6856412"/>
                </a:lnTo>
                <a:lnTo>
                  <a:pt x="162738" y="6856412"/>
                </a:lnTo>
                <a:cubicBezTo>
                  <a:pt x="1149879" y="6856412"/>
                  <a:pt x="1149879" y="6856412"/>
                  <a:pt x="1149879" y="6856412"/>
                </a:cubicBezTo>
                <a:cubicBezTo>
                  <a:pt x="1149879" y="6332839"/>
                  <a:pt x="1149879" y="6332839"/>
                  <a:pt x="1149879" y="6332839"/>
                </a:cubicBezTo>
                <a:cubicBezTo>
                  <a:pt x="1704112" y="5902405"/>
                  <a:pt x="1704112" y="5902405"/>
                  <a:pt x="1704112" y="5902405"/>
                </a:cubicBezTo>
                <a:cubicBezTo>
                  <a:pt x="1704112" y="6433213"/>
                  <a:pt x="1704112" y="6433213"/>
                  <a:pt x="1704112" y="6433213"/>
                </a:cubicBezTo>
                <a:cubicBezTo>
                  <a:pt x="1159824" y="6855508"/>
                  <a:pt x="1159824" y="6855508"/>
                  <a:pt x="1159824" y="6855508"/>
                </a:cubicBezTo>
                <a:cubicBezTo>
                  <a:pt x="1193277" y="6855508"/>
                  <a:pt x="1193277" y="6855508"/>
                  <a:pt x="1193277" y="6855508"/>
                </a:cubicBezTo>
                <a:cubicBezTo>
                  <a:pt x="1724907" y="6443160"/>
                  <a:pt x="1724907" y="6443160"/>
                  <a:pt x="1724907" y="6443160"/>
                </a:cubicBezTo>
                <a:cubicBezTo>
                  <a:pt x="1724907" y="5877086"/>
                  <a:pt x="1724907" y="5877086"/>
                  <a:pt x="1724907" y="5877086"/>
                </a:cubicBezTo>
                <a:cubicBezTo>
                  <a:pt x="1386762" y="5620272"/>
                  <a:pt x="1386762" y="5620272"/>
                  <a:pt x="1386762" y="5620272"/>
                </a:cubicBezTo>
                <a:cubicBezTo>
                  <a:pt x="1372296" y="5617559"/>
                  <a:pt x="1357829" y="5614847"/>
                  <a:pt x="1343363" y="5612134"/>
                </a:cubicBezTo>
                <a:cubicBezTo>
                  <a:pt x="1697783" y="5881607"/>
                  <a:pt x="1697783" y="5881607"/>
                  <a:pt x="1697783" y="5881607"/>
                </a:cubicBezTo>
                <a:cubicBezTo>
                  <a:pt x="1139934" y="6314753"/>
                  <a:pt x="1139934" y="6314753"/>
                  <a:pt x="1139934" y="6314753"/>
                </a:cubicBezTo>
                <a:cubicBezTo>
                  <a:pt x="581180" y="5889745"/>
                  <a:pt x="581180" y="5889745"/>
                  <a:pt x="581180" y="5889745"/>
                </a:cubicBezTo>
                <a:cubicBezTo>
                  <a:pt x="1014259" y="5553356"/>
                  <a:pt x="1014259" y="5553356"/>
                  <a:pt x="1014259" y="5553356"/>
                </a:cubicBezTo>
                <a:cubicBezTo>
                  <a:pt x="1005218" y="5551548"/>
                  <a:pt x="995272" y="5549739"/>
                  <a:pt x="987135" y="5548835"/>
                </a:cubicBezTo>
                <a:cubicBezTo>
                  <a:pt x="577563" y="5866234"/>
                  <a:pt x="577563" y="5866234"/>
                  <a:pt x="577563" y="5866234"/>
                </a:cubicBezTo>
                <a:cubicBezTo>
                  <a:pt x="577563" y="5335426"/>
                  <a:pt x="577563" y="5335426"/>
                  <a:pt x="577563" y="5335426"/>
                </a:cubicBezTo>
                <a:cubicBezTo>
                  <a:pt x="1132700" y="4905897"/>
                  <a:pt x="1132700" y="4905897"/>
                  <a:pt x="1132700" y="4905897"/>
                </a:cubicBezTo>
                <a:cubicBezTo>
                  <a:pt x="1132700" y="5435801"/>
                  <a:pt x="1132700" y="5435801"/>
                  <a:pt x="1132700" y="5435801"/>
                </a:cubicBezTo>
                <a:cubicBezTo>
                  <a:pt x="988039" y="5547930"/>
                  <a:pt x="988039" y="5547930"/>
                  <a:pt x="988039" y="5547930"/>
                </a:cubicBezTo>
                <a:cubicBezTo>
                  <a:pt x="997081" y="5549739"/>
                  <a:pt x="1006122" y="5550643"/>
                  <a:pt x="1015163" y="5552452"/>
                </a:cubicBezTo>
                <a:cubicBezTo>
                  <a:pt x="1139029" y="5456599"/>
                  <a:pt x="1139029" y="5456599"/>
                  <a:pt x="1139029" y="5456599"/>
                </a:cubicBezTo>
                <a:cubicBezTo>
                  <a:pt x="1342459" y="5611229"/>
                  <a:pt x="1342459" y="5611229"/>
                  <a:pt x="1342459" y="5611229"/>
                </a:cubicBezTo>
                <a:cubicBezTo>
                  <a:pt x="1356925" y="5613942"/>
                  <a:pt x="1371391" y="5616655"/>
                  <a:pt x="1384953" y="5619368"/>
                </a:cubicBezTo>
                <a:cubicBezTo>
                  <a:pt x="1152591" y="5442131"/>
                  <a:pt x="1152591" y="5442131"/>
                  <a:pt x="1152591" y="5442131"/>
                </a:cubicBezTo>
                <a:cubicBezTo>
                  <a:pt x="1152591" y="4897759"/>
                  <a:pt x="1152591" y="4897759"/>
                  <a:pt x="1152591" y="4897759"/>
                </a:cubicBezTo>
                <a:cubicBezTo>
                  <a:pt x="1570300" y="4573125"/>
                  <a:pt x="1570300" y="4573125"/>
                  <a:pt x="1570300" y="4573125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571205" y="4573125"/>
                  <a:pt x="1571205" y="4573125"/>
                  <a:pt x="1571205" y="4573125"/>
                </a:cubicBezTo>
                <a:cubicBezTo>
                  <a:pt x="1709537" y="4465517"/>
                  <a:pt x="1709537" y="4465517"/>
                  <a:pt x="1709537" y="4465517"/>
                </a:cubicBezTo>
                <a:cubicBezTo>
                  <a:pt x="2290894" y="4907706"/>
                  <a:pt x="2290894" y="4907706"/>
                  <a:pt x="2290894" y="4907706"/>
                </a:cubicBezTo>
                <a:cubicBezTo>
                  <a:pt x="2874963" y="4453761"/>
                  <a:pt x="2874963" y="4453761"/>
                  <a:pt x="2874963" y="4453761"/>
                </a:cubicBezTo>
                <a:cubicBezTo>
                  <a:pt x="2874963" y="4272907"/>
                  <a:pt x="2874963" y="4272907"/>
                  <a:pt x="2874963" y="4272907"/>
                </a:cubicBezTo>
                <a:cubicBezTo>
                  <a:pt x="2855072" y="4281949"/>
                  <a:pt x="2855072" y="4281949"/>
                  <a:pt x="2855072" y="4281949"/>
                </a:cubicBezTo>
                <a:cubicBezTo>
                  <a:pt x="2855072" y="4443814"/>
                  <a:pt x="2855072" y="4443814"/>
                  <a:pt x="2855072" y="4443814"/>
                </a:cubicBezTo>
                <a:cubicBezTo>
                  <a:pt x="2300839" y="4874248"/>
                  <a:pt x="2300839" y="4874248"/>
                  <a:pt x="2300839" y="4874248"/>
                </a:cubicBezTo>
                <a:cubicBezTo>
                  <a:pt x="2300839" y="4343440"/>
                  <a:pt x="2300839" y="4343440"/>
                  <a:pt x="2300839" y="4343440"/>
                </a:cubicBezTo>
                <a:cubicBezTo>
                  <a:pt x="2855072" y="3913006"/>
                  <a:pt x="2855072" y="3913006"/>
                  <a:pt x="2855072" y="3913006"/>
                </a:cubicBezTo>
                <a:cubicBezTo>
                  <a:pt x="2855072" y="4281045"/>
                  <a:pt x="2855072" y="4281045"/>
                  <a:pt x="2855072" y="4281045"/>
                </a:cubicBezTo>
                <a:cubicBezTo>
                  <a:pt x="2874963" y="4272002"/>
                  <a:pt x="2874963" y="4272002"/>
                  <a:pt x="2874963" y="4272002"/>
                </a:cubicBezTo>
                <a:cubicBezTo>
                  <a:pt x="2874963" y="3887687"/>
                  <a:pt x="2874963" y="3887687"/>
                  <a:pt x="2874963" y="3887687"/>
                </a:cubicBezTo>
                <a:cubicBezTo>
                  <a:pt x="2675150" y="3735769"/>
                  <a:pt x="2675150" y="3735769"/>
                  <a:pt x="2675150" y="3735769"/>
                </a:cubicBezTo>
                <a:cubicBezTo>
                  <a:pt x="2654355" y="3744812"/>
                  <a:pt x="2654355" y="3744812"/>
                  <a:pt x="2654355" y="3744812"/>
                </a:cubicBezTo>
                <a:cubicBezTo>
                  <a:pt x="2848743" y="3892208"/>
                  <a:pt x="2848743" y="3892208"/>
                  <a:pt x="2848743" y="3892208"/>
                </a:cubicBezTo>
                <a:cubicBezTo>
                  <a:pt x="2290894" y="4325354"/>
                  <a:pt x="2290894" y="4325354"/>
                  <a:pt x="2290894" y="4325354"/>
                </a:cubicBezTo>
                <a:cubicBezTo>
                  <a:pt x="1731236" y="3900346"/>
                  <a:pt x="1731236" y="3900346"/>
                  <a:pt x="1731236" y="3900346"/>
                </a:cubicBezTo>
                <a:cubicBezTo>
                  <a:pt x="2289086" y="3467200"/>
                  <a:pt x="2289086" y="3467200"/>
                  <a:pt x="2289086" y="3467200"/>
                </a:cubicBezTo>
                <a:cubicBezTo>
                  <a:pt x="2653451" y="3743907"/>
                  <a:pt x="2653451" y="3743907"/>
                  <a:pt x="2653451" y="3743907"/>
                </a:cubicBezTo>
                <a:cubicBezTo>
                  <a:pt x="2674246" y="3734865"/>
                  <a:pt x="2674246" y="3734865"/>
                  <a:pt x="2674246" y="3734865"/>
                </a:cubicBezTo>
                <a:cubicBezTo>
                  <a:pt x="2303552" y="3452732"/>
                  <a:pt x="2303552" y="3452732"/>
                  <a:pt x="2303552" y="3452732"/>
                </a:cubicBezTo>
                <a:cubicBezTo>
                  <a:pt x="2303552" y="3177833"/>
                  <a:pt x="2303552" y="3177833"/>
                  <a:pt x="2303552" y="3177833"/>
                </a:cubicBezTo>
                <a:cubicBezTo>
                  <a:pt x="2282757" y="3180546"/>
                  <a:pt x="2282757" y="3180546"/>
                  <a:pt x="2282757" y="3180546"/>
                </a:cubicBezTo>
                <a:cubicBezTo>
                  <a:pt x="2282757" y="3443689"/>
                  <a:pt x="2282757" y="3443689"/>
                  <a:pt x="2282757" y="3443689"/>
                </a:cubicBezTo>
                <a:cubicBezTo>
                  <a:pt x="1728524" y="3874123"/>
                  <a:pt x="1728524" y="3874123"/>
                  <a:pt x="1728524" y="3874123"/>
                </a:cubicBezTo>
                <a:cubicBezTo>
                  <a:pt x="1728524" y="3342411"/>
                  <a:pt x="1728524" y="3342411"/>
                  <a:pt x="1728524" y="3342411"/>
                </a:cubicBezTo>
                <a:cubicBezTo>
                  <a:pt x="1989818" y="3140758"/>
                  <a:pt x="1989818" y="3140758"/>
                  <a:pt x="1989818" y="3140758"/>
                </a:cubicBezTo>
                <a:cubicBezTo>
                  <a:pt x="1978064" y="3124481"/>
                  <a:pt x="1978064" y="3124481"/>
                  <a:pt x="1978064" y="3124481"/>
                </a:cubicBezTo>
                <a:cubicBezTo>
                  <a:pt x="1718578" y="3325229"/>
                  <a:pt x="1718578" y="3325229"/>
                  <a:pt x="1718578" y="3325229"/>
                </a:cubicBezTo>
                <a:cubicBezTo>
                  <a:pt x="1158920" y="2899317"/>
                  <a:pt x="1158920" y="2899317"/>
                  <a:pt x="1158920" y="2899317"/>
                </a:cubicBezTo>
                <a:cubicBezTo>
                  <a:pt x="1579342" y="2573779"/>
                  <a:pt x="1579342" y="2573779"/>
                  <a:pt x="1579342" y="2573779"/>
                </a:cubicBezTo>
                <a:cubicBezTo>
                  <a:pt x="1567588" y="2557502"/>
                  <a:pt x="1567588" y="2557502"/>
                  <a:pt x="1567588" y="2557502"/>
                </a:cubicBezTo>
                <a:cubicBezTo>
                  <a:pt x="1149879" y="2881232"/>
                  <a:pt x="1149879" y="2881232"/>
                  <a:pt x="1149879" y="2881232"/>
                </a:cubicBezTo>
                <a:cubicBezTo>
                  <a:pt x="1149879" y="2350424"/>
                  <a:pt x="1149879" y="2350424"/>
                  <a:pt x="1149879" y="2350424"/>
                </a:cubicBezTo>
                <a:cubicBezTo>
                  <a:pt x="1321664" y="2216592"/>
                  <a:pt x="1321664" y="2216592"/>
                  <a:pt x="1321664" y="2216592"/>
                </a:cubicBezTo>
                <a:cubicBezTo>
                  <a:pt x="1309910" y="2201219"/>
                  <a:pt x="1309910" y="2201219"/>
                  <a:pt x="1309910" y="2201219"/>
                </a:cubicBezTo>
                <a:cubicBezTo>
                  <a:pt x="1139934" y="2332339"/>
                  <a:pt x="1139934" y="2332339"/>
                  <a:pt x="1139934" y="2332339"/>
                </a:cubicBezTo>
                <a:cubicBezTo>
                  <a:pt x="580276" y="1907331"/>
                  <a:pt x="580276" y="1907331"/>
                  <a:pt x="580276" y="1907331"/>
                </a:cubicBezTo>
                <a:cubicBezTo>
                  <a:pt x="1138125" y="1474184"/>
                  <a:pt x="1138125" y="1474184"/>
                  <a:pt x="1138125" y="1474184"/>
                </a:cubicBezTo>
                <a:cubicBezTo>
                  <a:pt x="1697783" y="1899192"/>
                  <a:pt x="1697783" y="1899192"/>
                  <a:pt x="1697783" y="1899192"/>
                </a:cubicBezTo>
                <a:cubicBezTo>
                  <a:pt x="1310815" y="2200315"/>
                  <a:pt x="1310815" y="2200315"/>
                  <a:pt x="1310815" y="2200315"/>
                </a:cubicBezTo>
                <a:cubicBezTo>
                  <a:pt x="1322568" y="2216592"/>
                  <a:pt x="1322568" y="2216592"/>
                  <a:pt x="1322568" y="2216592"/>
                </a:cubicBezTo>
                <a:cubicBezTo>
                  <a:pt x="1704112" y="1919991"/>
                  <a:pt x="1704112" y="1919991"/>
                  <a:pt x="1704112" y="1919991"/>
                </a:cubicBezTo>
                <a:cubicBezTo>
                  <a:pt x="1704112" y="2450798"/>
                  <a:pt x="1704112" y="2450798"/>
                  <a:pt x="1704112" y="2450798"/>
                </a:cubicBezTo>
                <a:cubicBezTo>
                  <a:pt x="1568492" y="2556598"/>
                  <a:pt x="1568492" y="2556598"/>
                  <a:pt x="1568492" y="2556598"/>
                </a:cubicBezTo>
                <a:cubicBezTo>
                  <a:pt x="1580246" y="2572875"/>
                  <a:pt x="1580246" y="2572875"/>
                  <a:pt x="1580246" y="2572875"/>
                </a:cubicBezTo>
                <a:cubicBezTo>
                  <a:pt x="1709537" y="2472501"/>
                  <a:pt x="1709537" y="2472501"/>
                  <a:pt x="1709537" y="2472501"/>
                </a:cubicBezTo>
                <a:cubicBezTo>
                  <a:pt x="2269195" y="2898413"/>
                  <a:pt x="2269195" y="2898413"/>
                  <a:pt x="2269195" y="2898413"/>
                </a:cubicBezTo>
                <a:cubicBezTo>
                  <a:pt x="1978968" y="3123577"/>
                  <a:pt x="1978968" y="3123577"/>
                  <a:pt x="1978968" y="3123577"/>
                </a:cubicBezTo>
                <a:cubicBezTo>
                  <a:pt x="1990722" y="3139854"/>
                  <a:pt x="1990722" y="3139854"/>
                  <a:pt x="1990722" y="3139854"/>
                </a:cubicBezTo>
                <a:cubicBezTo>
                  <a:pt x="2282757" y="2912881"/>
                  <a:pt x="2282757" y="2912881"/>
                  <a:pt x="2282757" y="2912881"/>
                </a:cubicBezTo>
                <a:cubicBezTo>
                  <a:pt x="2282757" y="3179642"/>
                  <a:pt x="2282757" y="3179642"/>
                  <a:pt x="2282757" y="3179642"/>
                </a:cubicBezTo>
                <a:cubicBezTo>
                  <a:pt x="2303552" y="3176929"/>
                  <a:pt x="2303552" y="3176929"/>
                  <a:pt x="2303552" y="3176929"/>
                </a:cubicBezTo>
                <a:cubicBezTo>
                  <a:pt x="2303552" y="2904743"/>
                  <a:pt x="2303552" y="2904743"/>
                  <a:pt x="2303552" y="2904743"/>
                </a:cubicBezTo>
                <a:cubicBezTo>
                  <a:pt x="2327963" y="2885753"/>
                  <a:pt x="2327963" y="2885753"/>
                  <a:pt x="2327963" y="2885753"/>
                </a:cubicBezTo>
                <a:cubicBezTo>
                  <a:pt x="2327963" y="2860433"/>
                  <a:pt x="2327963" y="2860433"/>
                  <a:pt x="2327963" y="2860433"/>
                </a:cubicBezTo>
                <a:cubicBezTo>
                  <a:pt x="2300839" y="2881232"/>
                  <a:pt x="2300839" y="2881232"/>
                  <a:pt x="2300839" y="2881232"/>
                </a:cubicBezTo>
                <a:cubicBezTo>
                  <a:pt x="2300839" y="2350424"/>
                  <a:pt x="2300839" y="2350424"/>
                  <a:pt x="2300839" y="2350424"/>
                </a:cubicBezTo>
                <a:cubicBezTo>
                  <a:pt x="2327963" y="2328721"/>
                  <a:pt x="2327963" y="2328721"/>
                  <a:pt x="2327963" y="2328721"/>
                </a:cubicBezTo>
                <a:cubicBezTo>
                  <a:pt x="2327963" y="2303402"/>
                  <a:pt x="2327963" y="2303402"/>
                  <a:pt x="2327963" y="2303402"/>
                </a:cubicBezTo>
                <a:cubicBezTo>
                  <a:pt x="2290894" y="2332339"/>
                  <a:pt x="2290894" y="2332339"/>
                  <a:pt x="2290894" y="2332339"/>
                </a:cubicBezTo>
                <a:cubicBezTo>
                  <a:pt x="1731236" y="1907331"/>
                  <a:pt x="1731236" y="1907331"/>
                  <a:pt x="1731236" y="1907331"/>
                </a:cubicBezTo>
                <a:cubicBezTo>
                  <a:pt x="2289086" y="1474184"/>
                  <a:pt x="2289086" y="1474184"/>
                  <a:pt x="2289086" y="1474184"/>
                </a:cubicBezTo>
                <a:cubicBezTo>
                  <a:pt x="2848743" y="1899192"/>
                  <a:pt x="2848743" y="1899192"/>
                  <a:pt x="2848743" y="1899192"/>
                </a:cubicBezTo>
                <a:cubicBezTo>
                  <a:pt x="2328867" y="2302498"/>
                  <a:pt x="2328867" y="2302498"/>
                  <a:pt x="2328867" y="2302498"/>
                </a:cubicBezTo>
                <a:cubicBezTo>
                  <a:pt x="2328867" y="2327817"/>
                  <a:pt x="2328867" y="2327817"/>
                  <a:pt x="2328867" y="2327817"/>
                </a:cubicBezTo>
                <a:cubicBezTo>
                  <a:pt x="2855072" y="1919991"/>
                  <a:pt x="2855072" y="1919991"/>
                  <a:pt x="2855072" y="1919991"/>
                </a:cubicBezTo>
                <a:cubicBezTo>
                  <a:pt x="2855072" y="2450798"/>
                  <a:pt x="2855072" y="2450798"/>
                  <a:pt x="2855072" y="2450798"/>
                </a:cubicBezTo>
                <a:lnTo>
                  <a:pt x="2328867" y="2859529"/>
                </a:lnTo>
                <a:cubicBezTo>
                  <a:pt x="2328867" y="2884849"/>
                  <a:pt x="2328867" y="2884849"/>
                  <a:pt x="2328867" y="2884849"/>
                </a:cubicBezTo>
                <a:cubicBezTo>
                  <a:pt x="2874963" y="2460745"/>
                  <a:pt x="2874963" y="2460745"/>
                  <a:pt x="2874963" y="2460745"/>
                </a:cubicBezTo>
                <a:cubicBezTo>
                  <a:pt x="2874963" y="1894671"/>
                  <a:pt x="2874963" y="1894671"/>
                  <a:pt x="2874963" y="1894671"/>
                </a:cubicBezTo>
                <a:cubicBezTo>
                  <a:pt x="2303552" y="1459716"/>
                  <a:pt x="2303552" y="1459716"/>
                  <a:pt x="2303552" y="1459716"/>
                </a:cubicBezTo>
                <a:cubicBezTo>
                  <a:pt x="2303552" y="926195"/>
                  <a:pt x="2303552" y="926195"/>
                  <a:pt x="2303552" y="926195"/>
                </a:cubicBezTo>
                <a:cubicBezTo>
                  <a:pt x="2282757" y="941568"/>
                  <a:pt x="2282757" y="941568"/>
                  <a:pt x="2282757" y="941568"/>
                </a:cubicBezTo>
                <a:cubicBezTo>
                  <a:pt x="2282757" y="1451578"/>
                  <a:pt x="2282757" y="1451578"/>
                  <a:pt x="2282757" y="1451578"/>
                </a:cubicBezTo>
                <a:cubicBezTo>
                  <a:pt x="1728524" y="1882011"/>
                  <a:pt x="1728524" y="1882011"/>
                  <a:pt x="1728524" y="1882011"/>
                </a:cubicBezTo>
                <a:cubicBezTo>
                  <a:pt x="1728524" y="1351203"/>
                  <a:pt x="1728524" y="1351203"/>
                  <a:pt x="1728524" y="1351203"/>
                </a:cubicBezTo>
                <a:cubicBezTo>
                  <a:pt x="2282757" y="920770"/>
                  <a:pt x="2282757" y="920770"/>
                  <a:pt x="2282757" y="920770"/>
                </a:cubicBezTo>
                <a:cubicBezTo>
                  <a:pt x="2282757" y="940664"/>
                  <a:pt x="2282757" y="940664"/>
                  <a:pt x="2282757" y="940664"/>
                </a:cubicBezTo>
                <a:cubicBezTo>
                  <a:pt x="2303552" y="924387"/>
                  <a:pt x="2303552" y="924387"/>
                  <a:pt x="2303552" y="924387"/>
                </a:cubicBezTo>
                <a:cubicBezTo>
                  <a:pt x="2303552" y="895450"/>
                  <a:pt x="2303552" y="895450"/>
                  <a:pt x="2303552" y="895450"/>
                </a:cubicBezTo>
                <a:cubicBezTo>
                  <a:pt x="1749319" y="474059"/>
                  <a:pt x="1749319" y="474059"/>
                  <a:pt x="1749319" y="474059"/>
                </a:cubicBezTo>
                <a:cubicBezTo>
                  <a:pt x="1733044" y="486719"/>
                  <a:pt x="1733044" y="486719"/>
                  <a:pt x="1733044" y="486719"/>
                </a:cubicBezTo>
                <a:cubicBezTo>
                  <a:pt x="2276428" y="899971"/>
                  <a:pt x="2276428" y="899971"/>
                  <a:pt x="2276428" y="899971"/>
                </a:cubicBezTo>
                <a:cubicBezTo>
                  <a:pt x="1718578" y="1333118"/>
                  <a:pt x="1718578" y="1333118"/>
                  <a:pt x="1718578" y="1333118"/>
                </a:cubicBezTo>
                <a:cubicBezTo>
                  <a:pt x="1158920" y="908110"/>
                  <a:pt x="1158920" y="908110"/>
                  <a:pt x="1158920" y="908110"/>
                </a:cubicBezTo>
                <a:cubicBezTo>
                  <a:pt x="1716770" y="474964"/>
                  <a:pt x="1716770" y="474964"/>
                  <a:pt x="1716770" y="474964"/>
                </a:cubicBezTo>
                <a:cubicBezTo>
                  <a:pt x="1732140" y="486719"/>
                  <a:pt x="1732140" y="486719"/>
                  <a:pt x="1732140" y="486719"/>
                </a:cubicBezTo>
                <a:cubicBezTo>
                  <a:pt x="1748415" y="474059"/>
                  <a:pt x="1748415" y="474059"/>
                  <a:pt x="1748415" y="474059"/>
                </a:cubicBezTo>
                <a:cubicBezTo>
                  <a:pt x="1724907" y="455070"/>
                  <a:pt x="1724907" y="455070"/>
                  <a:pt x="1724907" y="455070"/>
                </a:cubicBezTo>
                <a:cubicBezTo>
                  <a:pt x="1724907" y="56286"/>
                  <a:pt x="1724907" y="6438"/>
                  <a:pt x="1724907" y="206"/>
                </a:cubicBezTo>
                <a:close/>
                <a:moveTo>
                  <a:pt x="1606490" y="0"/>
                </a:moveTo>
                <a:lnTo>
                  <a:pt x="1704112" y="0"/>
                </a:lnTo>
                <a:lnTo>
                  <a:pt x="1704112" y="79700"/>
                </a:lnTo>
                <a:cubicBezTo>
                  <a:pt x="1704112" y="455974"/>
                  <a:pt x="1704112" y="455974"/>
                  <a:pt x="1704112" y="455974"/>
                </a:cubicBezTo>
                <a:cubicBezTo>
                  <a:pt x="1149879" y="885503"/>
                  <a:pt x="1149879" y="885503"/>
                  <a:pt x="1149879" y="885503"/>
                </a:cubicBezTo>
                <a:cubicBezTo>
                  <a:pt x="1149879" y="354695"/>
                  <a:pt x="1149879" y="354695"/>
                  <a:pt x="1149879" y="354695"/>
                </a:cubicBezTo>
                <a:cubicBezTo>
                  <a:pt x="1550183" y="43739"/>
                  <a:pt x="1600221" y="4869"/>
                  <a:pt x="1606476" y="11"/>
                </a:cubicBezTo>
                <a:close/>
                <a:moveTo>
                  <a:pt x="696284" y="0"/>
                </a:moveTo>
                <a:lnTo>
                  <a:pt x="1573942" y="0"/>
                </a:lnTo>
                <a:lnTo>
                  <a:pt x="1498270" y="58848"/>
                </a:lnTo>
                <a:cubicBezTo>
                  <a:pt x="1139934" y="337514"/>
                  <a:pt x="1139934" y="337514"/>
                  <a:pt x="1139934" y="337514"/>
                </a:cubicBezTo>
                <a:cubicBezTo>
                  <a:pt x="805631" y="83188"/>
                  <a:pt x="722055" y="19606"/>
                  <a:pt x="701161" y="37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684000" rIns="756000">
            <a:noAutofit/>
          </a:bodyPr>
          <a:lstStyle>
            <a:lvl1pPr algn="r">
              <a:defRPr i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CD6972B-DFC0-49E0-CEDD-F3560A107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5283201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214157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CEA-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2B667D-CC06-7D82-8E0F-CFDA021D6AD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CEA-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5FF40-204E-79EE-35CB-85711491D064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730723"/>
            <a:ext cx="4057911" cy="18036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471" y="6136587"/>
            <a:ext cx="1718076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7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image CEA-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Espace réservé pour une image  60">
            <a:extLst>
              <a:ext uri="{FF2B5EF4-FFF2-40B4-BE49-F238E27FC236}">
                <a16:creationId xmlns:a16="http://schemas.microsoft.com/office/drawing/2014/main" id="{570E7ABE-1C46-BCBC-E4AA-CED1991C31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5600" y="0"/>
            <a:ext cx="6756400" cy="6858000"/>
          </a:xfrm>
          <a:custGeom>
            <a:avLst/>
            <a:gdLst>
              <a:gd name="connsiteX0" fmla="*/ 558577 w 6756400"/>
              <a:gd name="connsiteY0" fmla="*/ 2472501 h 6858000"/>
              <a:gd name="connsiteX1" fmla="*/ 1118234 w 6756400"/>
              <a:gd name="connsiteY1" fmla="*/ 2898413 h 6858000"/>
              <a:gd name="connsiteX2" fmla="*/ 754773 w 6756400"/>
              <a:gd name="connsiteY2" fmla="*/ 3179642 h 6858000"/>
              <a:gd name="connsiteX3" fmla="*/ 765623 w 6756400"/>
              <a:gd name="connsiteY3" fmla="*/ 3197727 h 6858000"/>
              <a:gd name="connsiteX4" fmla="*/ 1132700 w 6756400"/>
              <a:gd name="connsiteY4" fmla="*/ 2912881 h 6858000"/>
              <a:gd name="connsiteX5" fmla="*/ 1132700 w 6756400"/>
              <a:gd name="connsiteY5" fmla="*/ 3443689 h 6858000"/>
              <a:gd name="connsiteX6" fmla="*/ 978998 w 6756400"/>
              <a:gd name="connsiteY6" fmla="*/ 3562149 h 6858000"/>
              <a:gd name="connsiteX7" fmla="*/ 990752 w 6756400"/>
              <a:gd name="connsiteY7" fmla="*/ 3582043 h 6858000"/>
              <a:gd name="connsiteX8" fmla="*/ 1138125 w 6756400"/>
              <a:gd name="connsiteY8" fmla="*/ 3467200 h 6858000"/>
              <a:gd name="connsiteX9" fmla="*/ 1697783 w 6756400"/>
              <a:gd name="connsiteY9" fmla="*/ 3892208 h 6858000"/>
              <a:gd name="connsiteX10" fmla="*/ 1337034 w 6756400"/>
              <a:gd name="connsiteY10" fmla="*/ 4172532 h 6858000"/>
              <a:gd name="connsiteX11" fmla="*/ 1346980 w 6756400"/>
              <a:gd name="connsiteY11" fmla="*/ 4190618 h 6858000"/>
              <a:gd name="connsiteX12" fmla="*/ 1704112 w 6756400"/>
              <a:gd name="connsiteY12" fmla="*/ 3913006 h 6858000"/>
              <a:gd name="connsiteX13" fmla="*/ 1704112 w 6756400"/>
              <a:gd name="connsiteY13" fmla="*/ 4443814 h 6858000"/>
              <a:gd name="connsiteX14" fmla="*/ 1560355 w 6756400"/>
              <a:gd name="connsiteY14" fmla="*/ 4555944 h 6858000"/>
              <a:gd name="connsiteX15" fmla="*/ 1149879 w 6756400"/>
              <a:gd name="connsiteY15" fmla="*/ 4874248 h 6858000"/>
              <a:gd name="connsiteX16" fmla="*/ 1149879 w 6756400"/>
              <a:gd name="connsiteY16" fmla="*/ 4343440 h 6858000"/>
              <a:gd name="connsiteX17" fmla="*/ 1346076 w 6756400"/>
              <a:gd name="connsiteY17" fmla="*/ 4190618 h 6858000"/>
              <a:gd name="connsiteX18" fmla="*/ 1336130 w 6756400"/>
              <a:gd name="connsiteY18" fmla="*/ 4173437 h 6858000"/>
              <a:gd name="connsiteX19" fmla="*/ 1139934 w 6756400"/>
              <a:gd name="connsiteY19" fmla="*/ 4325354 h 6858000"/>
              <a:gd name="connsiteX20" fmla="*/ 580276 w 6756400"/>
              <a:gd name="connsiteY20" fmla="*/ 3900346 h 6858000"/>
              <a:gd name="connsiteX21" fmla="*/ 989848 w 6756400"/>
              <a:gd name="connsiteY21" fmla="*/ 3582043 h 6858000"/>
              <a:gd name="connsiteX22" fmla="*/ 978094 w 6756400"/>
              <a:gd name="connsiteY22" fmla="*/ 3563053 h 6858000"/>
              <a:gd name="connsiteX23" fmla="*/ 577563 w 6756400"/>
              <a:gd name="connsiteY23" fmla="*/ 3874123 h 6858000"/>
              <a:gd name="connsiteX24" fmla="*/ 577563 w 6756400"/>
              <a:gd name="connsiteY24" fmla="*/ 3342411 h 6858000"/>
              <a:gd name="connsiteX25" fmla="*/ 764719 w 6756400"/>
              <a:gd name="connsiteY25" fmla="*/ 3197727 h 6858000"/>
              <a:gd name="connsiteX26" fmla="*/ 754773 w 6756400"/>
              <a:gd name="connsiteY26" fmla="*/ 3180546 h 6858000"/>
              <a:gd name="connsiteX27" fmla="*/ 567618 w 6756400"/>
              <a:gd name="connsiteY27" fmla="*/ 3325229 h 6858000"/>
              <a:gd name="connsiteX28" fmla="*/ 7960 w 6756400"/>
              <a:gd name="connsiteY28" fmla="*/ 2899317 h 6858000"/>
              <a:gd name="connsiteX29" fmla="*/ 558577 w 6756400"/>
              <a:gd name="connsiteY29" fmla="*/ 2472501 h 6858000"/>
              <a:gd name="connsiteX30" fmla="*/ 1724907 w 6756400"/>
              <a:gd name="connsiteY30" fmla="*/ 0 h 6858000"/>
              <a:gd name="connsiteX31" fmla="*/ 6756400 w 6756400"/>
              <a:gd name="connsiteY31" fmla="*/ 0 h 6858000"/>
              <a:gd name="connsiteX32" fmla="*/ 6756400 w 6756400"/>
              <a:gd name="connsiteY32" fmla="*/ 6858000 h 6858000"/>
              <a:gd name="connsiteX33" fmla="*/ 0 w 6756400"/>
              <a:gd name="connsiteY33" fmla="*/ 6858000 h 6858000"/>
              <a:gd name="connsiteX34" fmla="*/ 0 w 6756400"/>
              <a:gd name="connsiteY34" fmla="*/ 6856412 h 6858000"/>
              <a:gd name="connsiteX35" fmla="*/ 162738 w 6756400"/>
              <a:gd name="connsiteY35" fmla="*/ 6856412 h 6858000"/>
              <a:gd name="connsiteX36" fmla="*/ 1149879 w 6756400"/>
              <a:gd name="connsiteY36" fmla="*/ 6856412 h 6858000"/>
              <a:gd name="connsiteX37" fmla="*/ 1149879 w 6756400"/>
              <a:gd name="connsiteY37" fmla="*/ 6332839 h 6858000"/>
              <a:gd name="connsiteX38" fmla="*/ 1704112 w 6756400"/>
              <a:gd name="connsiteY38" fmla="*/ 5902405 h 6858000"/>
              <a:gd name="connsiteX39" fmla="*/ 1704112 w 6756400"/>
              <a:gd name="connsiteY39" fmla="*/ 6433213 h 6858000"/>
              <a:gd name="connsiteX40" fmla="*/ 1159824 w 6756400"/>
              <a:gd name="connsiteY40" fmla="*/ 6855508 h 6858000"/>
              <a:gd name="connsiteX41" fmla="*/ 1193277 w 6756400"/>
              <a:gd name="connsiteY41" fmla="*/ 6855508 h 6858000"/>
              <a:gd name="connsiteX42" fmla="*/ 1724907 w 6756400"/>
              <a:gd name="connsiteY42" fmla="*/ 6443160 h 6858000"/>
              <a:gd name="connsiteX43" fmla="*/ 1724907 w 6756400"/>
              <a:gd name="connsiteY43" fmla="*/ 5877086 h 6858000"/>
              <a:gd name="connsiteX44" fmla="*/ 1386762 w 6756400"/>
              <a:gd name="connsiteY44" fmla="*/ 5620272 h 6858000"/>
              <a:gd name="connsiteX45" fmla="*/ 1343363 w 6756400"/>
              <a:gd name="connsiteY45" fmla="*/ 5612134 h 6858000"/>
              <a:gd name="connsiteX46" fmla="*/ 1697783 w 6756400"/>
              <a:gd name="connsiteY46" fmla="*/ 5881607 h 6858000"/>
              <a:gd name="connsiteX47" fmla="*/ 1139934 w 6756400"/>
              <a:gd name="connsiteY47" fmla="*/ 6314753 h 6858000"/>
              <a:gd name="connsiteX48" fmla="*/ 581180 w 6756400"/>
              <a:gd name="connsiteY48" fmla="*/ 5889745 h 6858000"/>
              <a:gd name="connsiteX49" fmla="*/ 1014259 w 6756400"/>
              <a:gd name="connsiteY49" fmla="*/ 5553356 h 6858000"/>
              <a:gd name="connsiteX50" fmla="*/ 987135 w 6756400"/>
              <a:gd name="connsiteY50" fmla="*/ 5548835 h 6858000"/>
              <a:gd name="connsiteX51" fmla="*/ 577563 w 6756400"/>
              <a:gd name="connsiteY51" fmla="*/ 5866234 h 6858000"/>
              <a:gd name="connsiteX52" fmla="*/ 577563 w 6756400"/>
              <a:gd name="connsiteY52" fmla="*/ 5335426 h 6858000"/>
              <a:gd name="connsiteX53" fmla="*/ 1132700 w 6756400"/>
              <a:gd name="connsiteY53" fmla="*/ 4905897 h 6858000"/>
              <a:gd name="connsiteX54" fmla="*/ 1132700 w 6756400"/>
              <a:gd name="connsiteY54" fmla="*/ 5435801 h 6858000"/>
              <a:gd name="connsiteX55" fmla="*/ 988039 w 6756400"/>
              <a:gd name="connsiteY55" fmla="*/ 5547930 h 6858000"/>
              <a:gd name="connsiteX56" fmla="*/ 1015163 w 6756400"/>
              <a:gd name="connsiteY56" fmla="*/ 5552452 h 6858000"/>
              <a:gd name="connsiteX57" fmla="*/ 1139029 w 6756400"/>
              <a:gd name="connsiteY57" fmla="*/ 5456599 h 6858000"/>
              <a:gd name="connsiteX58" fmla="*/ 1342459 w 6756400"/>
              <a:gd name="connsiteY58" fmla="*/ 5611229 h 6858000"/>
              <a:gd name="connsiteX59" fmla="*/ 1384953 w 6756400"/>
              <a:gd name="connsiteY59" fmla="*/ 5619368 h 6858000"/>
              <a:gd name="connsiteX60" fmla="*/ 1152591 w 6756400"/>
              <a:gd name="connsiteY60" fmla="*/ 5442131 h 6858000"/>
              <a:gd name="connsiteX61" fmla="*/ 1152591 w 6756400"/>
              <a:gd name="connsiteY61" fmla="*/ 4897759 h 6858000"/>
              <a:gd name="connsiteX62" fmla="*/ 1570300 w 6756400"/>
              <a:gd name="connsiteY62" fmla="*/ 4573125 h 6858000"/>
              <a:gd name="connsiteX63" fmla="*/ 1560355 w 6756400"/>
              <a:gd name="connsiteY63" fmla="*/ 4555944 h 6858000"/>
              <a:gd name="connsiteX64" fmla="*/ 1571205 w 6756400"/>
              <a:gd name="connsiteY64" fmla="*/ 4573125 h 6858000"/>
              <a:gd name="connsiteX65" fmla="*/ 1709537 w 6756400"/>
              <a:gd name="connsiteY65" fmla="*/ 4465517 h 6858000"/>
              <a:gd name="connsiteX66" fmla="*/ 2290894 w 6756400"/>
              <a:gd name="connsiteY66" fmla="*/ 4907706 h 6858000"/>
              <a:gd name="connsiteX67" fmla="*/ 2874963 w 6756400"/>
              <a:gd name="connsiteY67" fmla="*/ 4453761 h 6858000"/>
              <a:gd name="connsiteX68" fmla="*/ 2874963 w 6756400"/>
              <a:gd name="connsiteY68" fmla="*/ 4272907 h 6858000"/>
              <a:gd name="connsiteX69" fmla="*/ 2855072 w 6756400"/>
              <a:gd name="connsiteY69" fmla="*/ 4281949 h 6858000"/>
              <a:gd name="connsiteX70" fmla="*/ 2855072 w 6756400"/>
              <a:gd name="connsiteY70" fmla="*/ 4443814 h 6858000"/>
              <a:gd name="connsiteX71" fmla="*/ 2300839 w 6756400"/>
              <a:gd name="connsiteY71" fmla="*/ 4874248 h 6858000"/>
              <a:gd name="connsiteX72" fmla="*/ 2300839 w 6756400"/>
              <a:gd name="connsiteY72" fmla="*/ 4343440 h 6858000"/>
              <a:gd name="connsiteX73" fmla="*/ 2855072 w 6756400"/>
              <a:gd name="connsiteY73" fmla="*/ 3913006 h 6858000"/>
              <a:gd name="connsiteX74" fmla="*/ 2855072 w 6756400"/>
              <a:gd name="connsiteY74" fmla="*/ 4281045 h 6858000"/>
              <a:gd name="connsiteX75" fmla="*/ 2874963 w 6756400"/>
              <a:gd name="connsiteY75" fmla="*/ 4272002 h 6858000"/>
              <a:gd name="connsiteX76" fmla="*/ 2874963 w 6756400"/>
              <a:gd name="connsiteY76" fmla="*/ 3887687 h 6858000"/>
              <a:gd name="connsiteX77" fmla="*/ 2675150 w 6756400"/>
              <a:gd name="connsiteY77" fmla="*/ 3735769 h 6858000"/>
              <a:gd name="connsiteX78" fmla="*/ 2654355 w 6756400"/>
              <a:gd name="connsiteY78" fmla="*/ 3744812 h 6858000"/>
              <a:gd name="connsiteX79" fmla="*/ 2848743 w 6756400"/>
              <a:gd name="connsiteY79" fmla="*/ 3892208 h 6858000"/>
              <a:gd name="connsiteX80" fmla="*/ 2290894 w 6756400"/>
              <a:gd name="connsiteY80" fmla="*/ 4325354 h 6858000"/>
              <a:gd name="connsiteX81" fmla="*/ 1731236 w 6756400"/>
              <a:gd name="connsiteY81" fmla="*/ 3900346 h 6858000"/>
              <a:gd name="connsiteX82" fmla="*/ 2289086 w 6756400"/>
              <a:gd name="connsiteY82" fmla="*/ 3467200 h 6858000"/>
              <a:gd name="connsiteX83" fmla="*/ 2653451 w 6756400"/>
              <a:gd name="connsiteY83" fmla="*/ 3743907 h 6858000"/>
              <a:gd name="connsiteX84" fmla="*/ 2674246 w 6756400"/>
              <a:gd name="connsiteY84" fmla="*/ 3734865 h 6858000"/>
              <a:gd name="connsiteX85" fmla="*/ 2303552 w 6756400"/>
              <a:gd name="connsiteY85" fmla="*/ 3452732 h 6858000"/>
              <a:gd name="connsiteX86" fmla="*/ 2303552 w 6756400"/>
              <a:gd name="connsiteY86" fmla="*/ 3177833 h 6858000"/>
              <a:gd name="connsiteX87" fmla="*/ 2282757 w 6756400"/>
              <a:gd name="connsiteY87" fmla="*/ 3180546 h 6858000"/>
              <a:gd name="connsiteX88" fmla="*/ 2282757 w 6756400"/>
              <a:gd name="connsiteY88" fmla="*/ 3443689 h 6858000"/>
              <a:gd name="connsiteX89" fmla="*/ 1728524 w 6756400"/>
              <a:gd name="connsiteY89" fmla="*/ 3874123 h 6858000"/>
              <a:gd name="connsiteX90" fmla="*/ 1728524 w 6756400"/>
              <a:gd name="connsiteY90" fmla="*/ 3342411 h 6858000"/>
              <a:gd name="connsiteX91" fmla="*/ 1989818 w 6756400"/>
              <a:gd name="connsiteY91" fmla="*/ 3140758 h 6858000"/>
              <a:gd name="connsiteX92" fmla="*/ 1978064 w 6756400"/>
              <a:gd name="connsiteY92" fmla="*/ 3124481 h 6858000"/>
              <a:gd name="connsiteX93" fmla="*/ 1718578 w 6756400"/>
              <a:gd name="connsiteY93" fmla="*/ 3325229 h 6858000"/>
              <a:gd name="connsiteX94" fmla="*/ 1158920 w 6756400"/>
              <a:gd name="connsiteY94" fmla="*/ 2899317 h 6858000"/>
              <a:gd name="connsiteX95" fmla="*/ 1579342 w 6756400"/>
              <a:gd name="connsiteY95" fmla="*/ 2573779 h 6858000"/>
              <a:gd name="connsiteX96" fmla="*/ 1567588 w 6756400"/>
              <a:gd name="connsiteY96" fmla="*/ 2557502 h 6858000"/>
              <a:gd name="connsiteX97" fmla="*/ 1149879 w 6756400"/>
              <a:gd name="connsiteY97" fmla="*/ 2881232 h 6858000"/>
              <a:gd name="connsiteX98" fmla="*/ 1149879 w 6756400"/>
              <a:gd name="connsiteY98" fmla="*/ 2350424 h 6858000"/>
              <a:gd name="connsiteX99" fmla="*/ 1321664 w 6756400"/>
              <a:gd name="connsiteY99" fmla="*/ 2216592 h 6858000"/>
              <a:gd name="connsiteX100" fmla="*/ 1309910 w 6756400"/>
              <a:gd name="connsiteY100" fmla="*/ 2201219 h 6858000"/>
              <a:gd name="connsiteX101" fmla="*/ 1139934 w 6756400"/>
              <a:gd name="connsiteY101" fmla="*/ 2332339 h 6858000"/>
              <a:gd name="connsiteX102" fmla="*/ 580276 w 6756400"/>
              <a:gd name="connsiteY102" fmla="*/ 1907331 h 6858000"/>
              <a:gd name="connsiteX103" fmla="*/ 1138125 w 6756400"/>
              <a:gd name="connsiteY103" fmla="*/ 1474184 h 6858000"/>
              <a:gd name="connsiteX104" fmla="*/ 1697783 w 6756400"/>
              <a:gd name="connsiteY104" fmla="*/ 1899192 h 6858000"/>
              <a:gd name="connsiteX105" fmla="*/ 1310815 w 6756400"/>
              <a:gd name="connsiteY105" fmla="*/ 2200315 h 6858000"/>
              <a:gd name="connsiteX106" fmla="*/ 1322568 w 6756400"/>
              <a:gd name="connsiteY106" fmla="*/ 2216592 h 6858000"/>
              <a:gd name="connsiteX107" fmla="*/ 1704112 w 6756400"/>
              <a:gd name="connsiteY107" fmla="*/ 1919991 h 6858000"/>
              <a:gd name="connsiteX108" fmla="*/ 1704112 w 6756400"/>
              <a:gd name="connsiteY108" fmla="*/ 2450798 h 6858000"/>
              <a:gd name="connsiteX109" fmla="*/ 1568492 w 6756400"/>
              <a:gd name="connsiteY109" fmla="*/ 2556598 h 6858000"/>
              <a:gd name="connsiteX110" fmla="*/ 1580246 w 6756400"/>
              <a:gd name="connsiteY110" fmla="*/ 2572875 h 6858000"/>
              <a:gd name="connsiteX111" fmla="*/ 1709537 w 6756400"/>
              <a:gd name="connsiteY111" fmla="*/ 2472501 h 6858000"/>
              <a:gd name="connsiteX112" fmla="*/ 2269195 w 6756400"/>
              <a:gd name="connsiteY112" fmla="*/ 2898413 h 6858000"/>
              <a:gd name="connsiteX113" fmla="*/ 1978968 w 6756400"/>
              <a:gd name="connsiteY113" fmla="*/ 3123577 h 6858000"/>
              <a:gd name="connsiteX114" fmla="*/ 1990722 w 6756400"/>
              <a:gd name="connsiteY114" fmla="*/ 3139854 h 6858000"/>
              <a:gd name="connsiteX115" fmla="*/ 2282757 w 6756400"/>
              <a:gd name="connsiteY115" fmla="*/ 2912881 h 6858000"/>
              <a:gd name="connsiteX116" fmla="*/ 2282757 w 6756400"/>
              <a:gd name="connsiteY116" fmla="*/ 3179642 h 6858000"/>
              <a:gd name="connsiteX117" fmla="*/ 2303552 w 6756400"/>
              <a:gd name="connsiteY117" fmla="*/ 3176929 h 6858000"/>
              <a:gd name="connsiteX118" fmla="*/ 2303552 w 6756400"/>
              <a:gd name="connsiteY118" fmla="*/ 2904743 h 6858000"/>
              <a:gd name="connsiteX119" fmla="*/ 2327963 w 6756400"/>
              <a:gd name="connsiteY119" fmla="*/ 2885753 h 6858000"/>
              <a:gd name="connsiteX120" fmla="*/ 2327963 w 6756400"/>
              <a:gd name="connsiteY120" fmla="*/ 2860433 h 6858000"/>
              <a:gd name="connsiteX121" fmla="*/ 2300839 w 6756400"/>
              <a:gd name="connsiteY121" fmla="*/ 2881232 h 6858000"/>
              <a:gd name="connsiteX122" fmla="*/ 2300839 w 6756400"/>
              <a:gd name="connsiteY122" fmla="*/ 2350424 h 6858000"/>
              <a:gd name="connsiteX123" fmla="*/ 2327963 w 6756400"/>
              <a:gd name="connsiteY123" fmla="*/ 2328721 h 6858000"/>
              <a:gd name="connsiteX124" fmla="*/ 2327963 w 6756400"/>
              <a:gd name="connsiteY124" fmla="*/ 2303402 h 6858000"/>
              <a:gd name="connsiteX125" fmla="*/ 2290894 w 6756400"/>
              <a:gd name="connsiteY125" fmla="*/ 2332339 h 6858000"/>
              <a:gd name="connsiteX126" fmla="*/ 1731236 w 6756400"/>
              <a:gd name="connsiteY126" fmla="*/ 1907331 h 6858000"/>
              <a:gd name="connsiteX127" fmla="*/ 2289086 w 6756400"/>
              <a:gd name="connsiteY127" fmla="*/ 1474184 h 6858000"/>
              <a:gd name="connsiteX128" fmla="*/ 2848743 w 6756400"/>
              <a:gd name="connsiteY128" fmla="*/ 1899192 h 6858000"/>
              <a:gd name="connsiteX129" fmla="*/ 2328867 w 6756400"/>
              <a:gd name="connsiteY129" fmla="*/ 2302498 h 6858000"/>
              <a:gd name="connsiteX130" fmla="*/ 2328867 w 6756400"/>
              <a:gd name="connsiteY130" fmla="*/ 2327817 h 6858000"/>
              <a:gd name="connsiteX131" fmla="*/ 2855072 w 6756400"/>
              <a:gd name="connsiteY131" fmla="*/ 1919991 h 6858000"/>
              <a:gd name="connsiteX132" fmla="*/ 2855072 w 6756400"/>
              <a:gd name="connsiteY132" fmla="*/ 2450798 h 6858000"/>
              <a:gd name="connsiteX133" fmla="*/ 2328867 w 6756400"/>
              <a:gd name="connsiteY133" fmla="*/ 2859529 h 6858000"/>
              <a:gd name="connsiteX134" fmla="*/ 2328867 w 6756400"/>
              <a:gd name="connsiteY134" fmla="*/ 2884849 h 6858000"/>
              <a:gd name="connsiteX135" fmla="*/ 2874963 w 6756400"/>
              <a:gd name="connsiteY135" fmla="*/ 2460745 h 6858000"/>
              <a:gd name="connsiteX136" fmla="*/ 2874963 w 6756400"/>
              <a:gd name="connsiteY136" fmla="*/ 1894671 h 6858000"/>
              <a:gd name="connsiteX137" fmla="*/ 2303552 w 6756400"/>
              <a:gd name="connsiteY137" fmla="*/ 1459716 h 6858000"/>
              <a:gd name="connsiteX138" fmla="*/ 2303552 w 6756400"/>
              <a:gd name="connsiteY138" fmla="*/ 926195 h 6858000"/>
              <a:gd name="connsiteX139" fmla="*/ 2282757 w 6756400"/>
              <a:gd name="connsiteY139" fmla="*/ 941568 h 6858000"/>
              <a:gd name="connsiteX140" fmla="*/ 2282757 w 6756400"/>
              <a:gd name="connsiteY140" fmla="*/ 1451578 h 6858000"/>
              <a:gd name="connsiteX141" fmla="*/ 1728524 w 6756400"/>
              <a:gd name="connsiteY141" fmla="*/ 1882011 h 6858000"/>
              <a:gd name="connsiteX142" fmla="*/ 1728524 w 6756400"/>
              <a:gd name="connsiteY142" fmla="*/ 1351203 h 6858000"/>
              <a:gd name="connsiteX143" fmla="*/ 2282757 w 6756400"/>
              <a:gd name="connsiteY143" fmla="*/ 920770 h 6858000"/>
              <a:gd name="connsiteX144" fmla="*/ 2282757 w 6756400"/>
              <a:gd name="connsiteY144" fmla="*/ 940664 h 6858000"/>
              <a:gd name="connsiteX145" fmla="*/ 2303552 w 6756400"/>
              <a:gd name="connsiteY145" fmla="*/ 924387 h 6858000"/>
              <a:gd name="connsiteX146" fmla="*/ 2303552 w 6756400"/>
              <a:gd name="connsiteY146" fmla="*/ 895450 h 6858000"/>
              <a:gd name="connsiteX147" fmla="*/ 1749319 w 6756400"/>
              <a:gd name="connsiteY147" fmla="*/ 474059 h 6858000"/>
              <a:gd name="connsiteX148" fmla="*/ 1733044 w 6756400"/>
              <a:gd name="connsiteY148" fmla="*/ 486719 h 6858000"/>
              <a:gd name="connsiteX149" fmla="*/ 2276428 w 6756400"/>
              <a:gd name="connsiteY149" fmla="*/ 899971 h 6858000"/>
              <a:gd name="connsiteX150" fmla="*/ 1718578 w 6756400"/>
              <a:gd name="connsiteY150" fmla="*/ 1333118 h 6858000"/>
              <a:gd name="connsiteX151" fmla="*/ 1158920 w 6756400"/>
              <a:gd name="connsiteY151" fmla="*/ 908110 h 6858000"/>
              <a:gd name="connsiteX152" fmla="*/ 1716770 w 6756400"/>
              <a:gd name="connsiteY152" fmla="*/ 474964 h 6858000"/>
              <a:gd name="connsiteX153" fmla="*/ 1732140 w 6756400"/>
              <a:gd name="connsiteY153" fmla="*/ 486719 h 6858000"/>
              <a:gd name="connsiteX154" fmla="*/ 1748415 w 6756400"/>
              <a:gd name="connsiteY154" fmla="*/ 474059 h 6858000"/>
              <a:gd name="connsiteX155" fmla="*/ 1724907 w 6756400"/>
              <a:gd name="connsiteY155" fmla="*/ 455070 h 6858000"/>
              <a:gd name="connsiteX156" fmla="*/ 1724907 w 6756400"/>
              <a:gd name="connsiteY156" fmla="*/ 206 h 6858000"/>
              <a:gd name="connsiteX157" fmla="*/ 1606490 w 6756400"/>
              <a:gd name="connsiteY157" fmla="*/ 0 h 6858000"/>
              <a:gd name="connsiteX158" fmla="*/ 1704112 w 6756400"/>
              <a:gd name="connsiteY158" fmla="*/ 0 h 6858000"/>
              <a:gd name="connsiteX159" fmla="*/ 1704112 w 6756400"/>
              <a:gd name="connsiteY159" fmla="*/ 79700 h 6858000"/>
              <a:gd name="connsiteX160" fmla="*/ 1704112 w 6756400"/>
              <a:gd name="connsiteY160" fmla="*/ 455974 h 6858000"/>
              <a:gd name="connsiteX161" fmla="*/ 1149879 w 6756400"/>
              <a:gd name="connsiteY161" fmla="*/ 885503 h 6858000"/>
              <a:gd name="connsiteX162" fmla="*/ 1149879 w 6756400"/>
              <a:gd name="connsiteY162" fmla="*/ 354695 h 6858000"/>
              <a:gd name="connsiteX163" fmla="*/ 1606476 w 6756400"/>
              <a:gd name="connsiteY163" fmla="*/ 11 h 6858000"/>
              <a:gd name="connsiteX164" fmla="*/ 696284 w 6756400"/>
              <a:gd name="connsiteY164" fmla="*/ 0 h 6858000"/>
              <a:gd name="connsiteX165" fmla="*/ 1573942 w 6756400"/>
              <a:gd name="connsiteY165" fmla="*/ 0 h 6858000"/>
              <a:gd name="connsiteX166" fmla="*/ 1498270 w 6756400"/>
              <a:gd name="connsiteY166" fmla="*/ 58848 h 6858000"/>
              <a:gd name="connsiteX167" fmla="*/ 1139934 w 6756400"/>
              <a:gd name="connsiteY167" fmla="*/ 337514 h 6858000"/>
              <a:gd name="connsiteX168" fmla="*/ 701161 w 6756400"/>
              <a:gd name="connsiteY168" fmla="*/ 37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6756400" h="6858000">
                <a:moveTo>
                  <a:pt x="558577" y="2472501"/>
                </a:moveTo>
                <a:cubicBezTo>
                  <a:pt x="1118234" y="2898413"/>
                  <a:pt x="1118234" y="2898413"/>
                  <a:pt x="1118234" y="2898413"/>
                </a:cubicBezTo>
                <a:cubicBezTo>
                  <a:pt x="754773" y="3179642"/>
                  <a:pt x="754773" y="3179642"/>
                  <a:pt x="754773" y="3179642"/>
                </a:cubicBezTo>
                <a:cubicBezTo>
                  <a:pt x="765623" y="3197727"/>
                  <a:pt x="765623" y="3197727"/>
                  <a:pt x="765623" y="3197727"/>
                </a:cubicBezTo>
                <a:cubicBezTo>
                  <a:pt x="1132700" y="2912881"/>
                  <a:pt x="1132700" y="2912881"/>
                  <a:pt x="1132700" y="2912881"/>
                </a:cubicBezTo>
                <a:cubicBezTo>
                  <a:pt x="1132700" y="3443689"/>
                  <a:pt x="1132700" y="3443689"/>
                  <a:pt x="1132700" y="3443689"/>
                </a:cubicBezTo>
                <a:cubicBezTo>
                  <a:pt x="978998" y="3562149"/>
                  <a:pt x="978998" y="3562149"/>
                  <a:pt x="978998" y="3562149"/>
                </a:cubicBezTo>
                <a:cubicBezTo>
                  <a:pt x="990752" y="3582043"/>
                  <a:pt x="990752" y="3582043"/>
                  <a:pt x="990752" y="3582043"/>
                </a:cubicBezTo>
                <a:cubicBezTo>
                  <a:pt x="1138125" y="3467200"/>
                  <a:pt x="1138125" y="3467200"/>
                  <a:pt x="1138125" y="3467200"/>
                </a:cubicBezTo>
                <a:cubicBezTo>
                  <a:pt x="1697783" y="3892208"/>
                  <a:pt x="1697783" y="3892208"/>
                  <a:pt x="1697783" y="3892208"/>
                </a:cubicBezTo>
                <a:cubicBezTo>
                  <a:pt x="1337034" y="4172532"/>
                  <a:pt x="1337034" y="4172532"/>
                  <a:pt x="1337034" y="4172532"/>
                </a:cubicBezTo>
                <a:cubicBezTo>
                  <a:pt x="1346980" y="4190618"/>
                  <a:pt x="1346980" y="4190618"/>
                  <a:pt x="1346980" y="4190618"/>
                </a:cubicBezTo>
                <a:cubicBezTo>
                  <a:pt x="1704112" y="3913006"/>
                  <a:pt x="1704112" y="3913006"/>
                  <a:pt x="1704112" y="3913006"/>
                </a:cubicBezTo>
                <a:cubicBezTo>
                  <a:pt x="1704112" y="4443814"/>
                  <a:pt x="1704112" y="4443814"/>
                  <a:pt x="1704112" y="4443814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149879" y="4874248"/>
                  <a:pt x="1149879" y="4874248"/>
                  <a:pt x="1149879" y="4874248"/>
                </a:cubicBezTo>
                <a:cubicBezTo>
                  <a:pt x="1149879" y="4343440"/>
                  <a:pt x="1149879" y="4343440"/>
                  <a:pt x="1149879" y="4343440"/>
                </a:cubicBezTo>
                <a:cubicBezTo>
                  <a:pt x="1346076" y="4190618"/>
                  <a:pt x="1346076" y="4190618"/>
                  <a:pt x="1346076" y="4190618"/>
                </a:cubicBezTo>
                <a:cubicBezTo>
                  <a:pt x="1336130" y="4173437"/>
                  <a:pt x="1336130" y="4173437"/>
                  <a:pt x="1336130" y="4173437"/>
                </a:cubicBezTo>
                <a:cubicBezTo>
                  <a:pt x="1139934" y="4325354"/>
                  <a:pt x="1139934" y="4325354"/>
                  <a:pt x="1139934" y="4325354"/>
                </a:cubicBezTo>
                <a:cubicBezTo>
                  <a:pt x="580276" y="3900346"/>
                  <a:pt x="580276" y="3900346"/>
                  <a:pt x="580276" y="3900346"/>
                </a:cubicBezTo>
                <a:cubicBezTo>
                  <a:pt x="989848" y="3582043"/>
                  <a:pt x="989848" y="3582043"/>
                  <a:pt x="989848" y="3582043"/>
                </a:cubicBezTo>
                <a:cubicBezTo>
                  <a:pt x="978094" y="3563053"/>
                  <a:pt x="978094" y="3563053"/>
                  <a:pt x="978094" y="3563053"/>
                </a:cubicBezTo>
                <a:cubicBezTo>
                  <a:pt x="577563" y="3874123"/>
                  <a:pt x="577563" y="3874123"/>
                  <a:pt x="577563" y="3874123"/>
                </a:cubicBezTo>
                <a:cubicBezTo>
                  <a:pt x="577563" y="3342411"/>
                  <a:pt x="577563" y="3342411"/>
                  <a:pt x="577563" y="3342411"/>
                </a:cubicBezTo>
                <a:cubicBezTo>
                  <a:pt x="764719" y="3197727"/>
                  <a:pt x="764719" y="3197727"/>
                  <a:pt x="764719" y="3197727"/>
                </a:cubicBezTo>
                <a:cubicBezTo>
                  <a:pt x="754773" y="3180546"/>
                  <a:pt x="754773" y="3180546"/>
                  <a:pt x="754773" y="3180546"/>
                </a:cubicBezTo>
                <a:cubicBezTo>
                  <a:pt x="567618" y="3325229"/>
                  <a:pt x="567618" y="3325229"/>
                  <a:pt x="567618" y="3325229"/>
                </a:cubicBezTo>
                <a:cubicBezTo>
                  <a:pt x="7960" y="2899317"/>
                  <a:pt x="7960" y="2899317"/>
                  <a:pt x="7960" y="2899317"/>
                </a:cubicBezTo>
                <a:cubicBezTo>
                  <a:pt x="558577" y="2472501"/>
                  <a:pt x="558577" y="2472501"/>
                  <a:pt x="558577" y="2472501"/>
                </a:cubicBezTo>
                <a:close/>
                <a:moveTo>
                  <a:pt x="1724907" y="0"/>
                </a:moveTo>
                <a:lnTo>
                  <a:pt x="6756400" y="0"/>
                </a:lnTo>
                <a:lnTo>
                  <a:pt x="6756400" y="6858000"/>
                </a:lnTo>
                <a:lnTo>
                  <a:pt x="0" y="6858000"/>
                </a:lnTo>
                <a:lnTo>
                  <a:pt x="0" y="6856412"/>
                </a:lnTo>
                <a:lnTo>
                  <a:pt x="162738" y="6856412"/>
                </a:lnTo>
                <a:cubicBezTo>
                  <a:pt x="1149879" y="6856412"/>
                  <a:pt x="1149879" y="6856412"/>
                  <a:pt x="1149879" y="6856412"/>
                </a:cubicBezTo>
                <a:cubicBezTo>
                  <a:pt x="1149879" y="6332839"/>
                  <a:pt x="1149879" y="6332839"/>
                  <a:pt x="1149879" y="6332839"/>
                </a:cubicBezTo>
                <a:cubicBezTo>
                  <a:pt x="1704112" y="5902405"/>
                  <a:pt x="1704112" y="5902405"/>
                  <a:pt x="1704112" y="5902405"/>
                </a:cubicBezTo>
                <a:cubicBezTo>
                  <a:pt x="1704112" y="6433213"/>
                  <a:pt x="1704112" y="6433213"/>
                  <a:pt x="1704112" y="6433213"/>
                </a:cubicBezTo>
                <a:cubicBezTo>
                  <a:pt x="1159824" y="6855508"/>
                  <a:pt x="1159824" y="6855508"/>
                  <a:pt x="1159824" y="6855508"/>
                </a:cubicBezTo>
                <a:cubicBezTo>
                  <a:pt x="1193277" y="6855508"/>
                  <a:pt x="1193277" y="6855508"/>
                  <a:pt x="1193277" y="6855508"/>
                </a:cubicBezTo>
                <a:cubicBezTo>
                  <a:pt x="1724907" y="6443160"/>
                  <a:pt x="1724907" y="6443160"/>
                  <a:pt x="1724907" y="6443160"/>
                </a:cubicBezTo>
                <a:cubicBezTo>
                  <a:pt x="1724907" y="5877086"/>
                  <a:pt x="1724907" y="5877086"/>
                  <a:pt x="1724907" y="5877086"/>
                </a:cubicBezTo>
                <a:cubicBezTo>
                  <a:pt x="1386762" y="5620272"/>
                  <a:pt x="1386762" y="5620272"/>
                  <a:pt x="1386762" y="5620272"/>
                </a:cubicBezTo>
                <a:cubicBezTo>
                  <a:pt x="1372296" y="5617559"/>
                  <a:pt x="1357829" y="5614847"/>
                  <a:pt x="1343363" y="5612134"/>
                </a:cubicBezTo>
                <a:cubicBezTo>
                  <a:pt x="1697783" y="5881607"/>
                  <a:pt x="1697783" y="5881607"/>
                  <a:pt x="1697783" y="5881607"/>
                </a:cubicBezTo>
                <a:cubicBezTo>
                  <a:pt x="1139934" y="6314753"/>
                  <a:pt x="1139934" y="6314753"/>
                  <a:pt x="1139934" y="6314753"/>
                </a:cubicBezTo>
                <a:cubicBezTo>
                  <a:pt x="581180" y="5889745"/>
                  <a:pt x="581180" y="5889745"/>
                  <a:pt x="581180" y="5889745"/>
                </a:cubicBezTo>
                <a:cubicBezTo>
                  <a:pt x="1014259" y="5553356"/>
                  <a:pt x="1014259" y="5553356"/>
                  <a:pt x="1014259" y="5553356"/>
                </a:cubicBezTo>
                <a:cubicBezTo>
                  <a:pt x="1005218" y="5551548"/>
                  <a:pt x="995272" y="5549739"/>
                  <a:pt x="987135" y="5548835"/>
                </a:cubicBezTo>
                <a:cubicBezTo>
                  <a:pt x="577563" y="5866234"/>
                  <a:pt x="577563" y="5866234"/>
                  <a:pt x="577563" y="5866234"/>
                </a:cubicBezTo>
                <a:cubicBezTo>
                  <a:pt x="577563" y="5335426"/>
                  <a:pt x="577563" y="5335426"/>
                  <a:pt x="577563" y="5335426"/>
                </a:cubicBezTo>
                <a:cubicBezTo>
                  <a:pt x="1132700" y="4905897"/>
                  <a:pt x="1132700" y="4905897"/>
                  <a:pt x="1132700" y="4905897"/>
                </a:cubicBezTo>
                <a:cubicBezTo>
                  <a:pt x="1132700" y="5435801"/>
                  <a:pt x="1132700" y="5435801"/>
                  <a:pt x="1132700" y="5435801"/>
                </a:cubicBezTo>
                <a:cubicBezTo>
                  <a:pt x="988039" y="5547930"/>
                  <a:pt x="988039" y="5547930"/>
                  <a:pt x="988039" y="5547930"/>
                </a:cubicBezTo>
                <a:cubicBezTo>
                  <a:pt x="997081" y="5549739"/>
                  <a:pt x="1006122" y="5550643"/>
                  <a:pt x="1015163" y="5552452"/>
                </a:cubicBezTo>
                <a:cubicBezTo>
                  <a:pt x="1139029" y="5456599"/>
                  <a:pt x="1139029" y="5456599"/>
                  <a:pt x="1139029" y="5456599"/>
                </a:cubicBezTo>
                <a:cubicBezTo>
                  <a:pt x="1342459" y="5611229"/>
                  <a:pt x="1342459" y="5611229"/>
                  <a:pt x="1342459" y="5611229"/>
                </a:cubicBezTo>
                <a:cubicBezTo>
                  <a:pt x="1356925" y="5613942"/>
                  <a:pt x="1371391" y="5616655"/>
                  <a:pt x="1384953" y="5619368"/>
                </a:cubicBezTo>
                <a:cubicBezTo>
                  <a:pt x="1152591" y="5442131"/>
                  <a:pt x="1152591" y="5442131"/>
                  <a:pt x="1152591" y="5442131"/>
                </a:cubicBezTo>
                <a:cubicBezTo>
                  <a:pt x="1152591" y="4897759"/>
                  <a:pt x="1152591" y="4897759"/>
                  <a:pt x="1152591" y="4897759"/>
                </a:cubicBezTo>
                <a:cubicBezTo>
                  <a:pt x="1570300" y="4573125"/>
                  <a:pt x="1570300" y="4573125"/>
                  <a:pt x="1570300" y="4573125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571205" y="4573125"/>
                  <a:pt x="1571205" y="4573125"/>
                  <a:pt x="1571205" y="4573125"/>
                </a:cubicBezTo>
                <a:cubicBezTo>
                  <a:pt x="1709537" y="4465517"/>
                  <a:pt x="1709537" y="4465517"/>
                  <a:pt x="1709537" y="4465517"/>
                </a:cubicBezTo>
                <a:cubicBezTo>
                  <a:pt x="2290894" y="4907706"/>
                  <a:pt x="2290894" y="4907706"/>
                  <a:pt x="2290894" y="4907706"/>
                </a:cubicBezTo>
                <a:cubicBezTo>
                  <a:pt x="2874963" y="4453761"/>
                  <a:pt x="2874963" y="4453761"/>
                  <a:pt x="2874963" y="4453761"/>
                </a:cubicBezTo>
                <a:cubicBezTo>
                  <a:pt x="2874963" y="4272907"/>
                  <a:pt x="2874963" y="4272907"/>
                  <a:pt x="2874963" y="4272907"/>
                </a:cubicBezTo>
                <a:cubicBezTo>
                  <a:pt x="2855072" y="4281949"/>
                  <a:pt x="2855072" y="4281949"/>
                  <a:pt x="2855072" y="4281949"/>
                </a:cubicBezTo>
                <a:cubicBezTo>
                  <a:pt x="2855072" y="4443814"/>
                  <a:pt x="2855072" y="4443814"/>
                  <a:pt x="2855072" y="4443814"/>
                </a:cubicBezTo>
                <a:cubicBezTo>
                  <a:pt x="2300839" y="4874248"/>
                  <a:pt x="2300839" y="4874248"/>
                  <a:pt x="2300839" y="4874248"/>
                </a:cubicBezTo>
                <a:cubicBezTo>
                  <a:pt x="2300839" y="4343440"/>
                  <a:pt x="2300839" y="4343440"/>
                  <a:pt x="2300839" y="4343440"/>
                </a:cubicBezTo>
                <a:cubicBezTo>
                  <a:pt x="2855072" y="3913006"/>
                  <a:pt x="2855072" y="3913006"/>
                  <a:pt x="2855072" y="3913006"/>
                </a:cubicBezTo>
                <a:cubicBezTo>
                  <a:pt x="2855072" y="4281045"/>
                  <a:pt x="2855072" y="4281045"/>
                  <a:pt x="2855072" y="4281045"/>
                </a:cubicBezTo>
                <a:cubicBezTo>
                  <a:pt x="2874963" y="4272002"/>
                  <a:pt x="2874963" y="4272002"/>
                  <a:pt x="2874963" y="4272002"/>
                </a:cubicBezTo>
                <a:cubicBezTo>
                  <a:pt x="2874963" y="3887687"/>
                  <a:pt x="2874963" y="3887687"/>
                  <a:pt x="2874963" y="3887687"/>
                </a:cubicBezTo>
                <a:cubicBezTo>
                  <a:pt x="2675150" y="3735769"/>
                  <a:pt x="2675150" y="3735769"/>
                  <a:pt x="2675150" y="3735769"/>
                </a:cubicBezTo>
                <a:cubicBezTo>
                  <a:pt x="2654355" y="3744812"/>
                  <a:pt x="2654355" y="3744812"/>
                  <a:pt x="2654355" y="3744812"/>
                </a:cubicBezTo>
                <a:cubicBezTo>
                  <a:pt x="2848743" y="3892208"/>
                  <a:pt x="2848743" y="3892208"/>
                  <a:pt x="2848743" y="3892208"/>
                </a:cubicBezTo>
                <a:cubicBezTo>
                  <a:pt x="2290894" y="4325354"/>
                  <a:pt x="2290894" y="4325354"/>
                  <a:pt x="2290894" y="4325354"/>
                </a:cubicBezTo>
                <a:cubicBezTo>
                  <a:pt x="1731236" y="3900346"/>
                  <a:pt x="1731236" y="3900346"/>
                  <a:pt x="1731236" y="3900346"/>
                </a:cubicBezTo>
                <a:cubicBezTo>
                  <a:pt x="2289086" y="3467200"/>
                  <a:pt x="2289086" y="3467200"/>
                  <a:pt x="2289086" y="3467200"/>
                </a:cubicBezTo>
                <a:cubicBezTo>
                  <a:pt x="2653451" y="3743907"/>
                  <a:pt x="2653451" y="3743907"/>
                  <a:pt x="2653451" y="3743907"/>
                </a:cubicBezTo>
                <a:cubicBezTo>
                  <a:pt x="2674246" y="3734865"/>
                  <a:pt x="2674246" y="3734865"/>
                  <a:pt x="2674246" y="3734865"/>
                </a:cubicBezTo>
                <a:cubicBezTo>
                  <a:pt x="2303552" y="3452732"/>
                  <a:pt x="2303552" y="3452732"/>
                  <a:pt x="2303552" y="3452732"/>
                </a:cubicBezTo>
                <a:cubicBezTo>
                  <a:pt x="2303552" y="3177833"/>
                  <a:pt x="2303552" y="3177833"/>
                  <a:pt x="2303552" y="3177833"/>
                </a:cubicBezTo>
                <a:cubicBezTo>
                  <a:pt x="2282757" y="3180546"/>
                  <a:pt x="2282757" y="3180546"/>
                  <a:pt x="2282757" y="3180546"/>
                </a:cubicBezTo>
                <a:cubicBezTo>
                  <a:pt x="2282757" y="3443689"/>
                  <a:pt x="2282757" y="3443689"/>
                  <a:pt x="2282757" y="3443689"/>
                </a:cubicBezTo>
                <a:cubicBezTo>
                  <a:pt x="1728524" y="3874123"/>
                  <a:pt x="1728524" y="3874123"/>
                  <a:pt x="1728524" y="3874123"/>
                </a:cubicBezTo>
                <a:cubicBezTo>
                  <a:pt x="1728524" y="3342411"/>
                  <a:pt x="1728524" y="3342411"/>
                  <a:pt x="1728524" y="3342411"/>
                </a:cubicBezTo>
                <a:cubicBezTo>
                  <a:pt x="1989818" y="3140758"/>
                  <a:pt x="1989818" y="3140758"/>
                  <a:pt x="1989818" y="3140758"/>
                </a:cubicBezTo>
                <a:cubicBezTo>
                  <a:pt x="1978064" y="3124481"/>
                  <a:pt x="1978064" y="3124481"/>
                  <a:pt x="1978064" y="3124481"/>
                </a:cubicBezTo>
                <a:cubicBezTo>
                  <a:pt x="1718578" y="3325229"/>
                  <a:pt x="1718578" y="3325229"/>
                  <a:pt x="1718578" y="3325229"/>
                </a:cubicBezTo>
                <a:cubicBezTo>
                  <a:pt x="1158920" y="2899317"/>
                  <a:pt x="1158920" y="2899317"/>
                  <a:pt x="1158920" y="2899317"/>
                </a:cubicBezTo>
                <a:cubicBezTo>
                  <a:pt x="1579342" y="2573779"/>
                  <a:pt x="1579342" y="2573779"/>
                  <a:pt x="1579342" y="2573779"/>
                </a:cubicBezTo>
                <a:cubicBezTo>
                  <a:pt x="1567588" y="2557502"/>
                  <a:pt x="1567588" y="2557502"/>
                  <a:pt x="1567588" y="2557502"/>
                </a:cubicBezTo>
                <a:cubicBezTo>
                  <a:pt x="1149879" y="2881232"/>
                  <a:pt x="1149879" y="2881232"/>
                  <a:pt x="1149879" y="2881232"/>
                </a:cubicBezTo>
                <a:cubicBezTo>
                  <a:pt x="1149879" y="2350424"/>
                  <a:pt x="1149879" y="2350424"/>
                  <a:pt x="1149879" y="2350424"/>
                </a:cubicBezTo>
                <a:cubicBezTo>
                  <a:pt x="1321664" y="2216592"/>
                  <a:pt x="1321664" y="2216592"/>
                  <a:pt x="1321664" y="2216592"/>
                </a:cubicBezTo>
                <a:cubicBezTo>
                  <a:pt x="1309910" y="2201219"/>
                  <a:pt x="1309910" y="2201219"/>
                  <a:pt x="1309910" y="2201219"/>
                </a:cubicBezTo>
                <a:cubicBezTo>
                  <a:pt x="1139934" y="2332339"/>
                  <a:pt x="1139934" y="2332339"/>
                  <a:pt x="1139934" y="2332339"/>
                </a:cubicBezTo>
                <a:cubicBezTo>
                  <a:pt x="580276" y="1907331"/>
                  <a:pt x="580276" y="1907331"/>
                  <a:pt x="580276" y="1907331"/>
                </a:cubicBezTo>
                <a:cubicBezTo>
                  <a:pt x="1138125" y="1474184"/>
                  <a:pt x="1138125" y="1474184"/>
                  <a:pt x="1138125" y="1474184"/>
                </a:cubicBezTo>
                <a:cubicBezTo>
                  <a:pt x="1697783" y="1899192"/>
                  <a:pt x="1697783" y="1899192"/>
                  <a:pt x="1697783" y="1899192"/>
                </a:cubicBezTo>
                <a:cubicBezTo>
                  <a:pt x="1310815" y="2200315"/>
                  <a:pt x="1310815" y="2200315"/>
                  <a:pt x="1310815" y="2200315"/>
                </a:cubicBezTo>
                <a:cubicBezTo>
                  <a:pt x="1322568" y="2216592"/>
                  <a:pt x="1322568" y="2216592"/>
                  <a:pt x="1322568" y="2216592"/>
                </a:cubicBezTo>
                <a:cubicBezTo>
                  <a:pt x="1704112" y="1919991"/>
                  <a:pt x="1704112" y="1919991"/>
                  <a:pt x="1704112" y="1919991"/>
                </a:cubicBezTo>
                <a:cubicBezTo>
                  <a:pt x="1704112" y="2450798"/>
                  <a:pt x="1704112" y="2450798"/>
                  <a:pt x="1704112" y="2450798"/>
                </a:cubicBezTo>
                <a:cubicBezTo>
                  <a:pt x="1568492" y="2556598"/>
                  <a:pt x="1568492" y="2556598"/>
                  <a:pt x="1568492" y="2556598"/>
                </a:cubicBezTo>
                <a:cubicBezTo>
                  <a:pt x="1580246" y="2572875"/>
                  <a:pt x="1580246" y="2572875"/>
                  <a:pt x="1580246" y="2572875"/>
                </a:cubicBezTo>
                <a:cubicBezTo>
                  <a:pt x="1709537" y="2472501"/>
                  <a:pt x="1709537" y="2472501"/>
                  <a:pt x="1709537" y="2472501"/>
                </a:cubicBezTo>
                <a:cubicBezTo>
                  <a:pt x="2269195" y="2898413"/>
                  <a:pt x="2269195" y="2898413"/>
                  <a:pt x="2269195" y="2898413"/>
                </a:cubicBezTo>
                <a:cubicBezTo>
                  <a:pt x="1978968" y="3123577"/>
                  <a:pt x="1978968" y="3123577"/>
                  <a:pt x="1978968" y="3123577"/>
                </a:cubicBezTo>
                <a:cubicBezTo>
                  <a:pt x="1990722" y="3139854"/>
                  <a:pt x="1990722" y="3139854"/>
                  <a:pt x="1990722" y="3139854"/>
                </a:cubicBezTo>
                <a:cubicBezTo>
                  <a:pt x="2282757" y="2912881"/>
                  <a:pt x="2282757" y="2912881"/>
                  <a:pt x="2282757" y="2912881"/>
                </a:cubicBezTo>
                <a:cubicBezTo>
                  <a:pt x="2282757" y="3179642"/>
                  <a:pt x="2282757" y="3179642"/>
                  <a:pt x="2282757" y="3179642"/>
                </a:cubicBezTo>
                <a:cubicBezTo>
                  <a:pt x="2303552" y="3176929"/>
                  <a:pt x="2303552" y="3176929"/>
                  <a:pt x="2303552" y="3176929"/>
                </a:cubicBezTo>
                <a:cubicBezTo>
                  <a:pt x="2303552" y="2904743"/>
                  <a:pt x="2303552" y="2904743"/>
                  <a:pt x="2303552" y="2904743"/>
                </a:cubicBezTo>
                <a:cubicBezTo>
                  <a:pt x="2327963" y="2885753"/>
                  <a:pt x="2327963" y="2885753"/>
                  <a:pt x="2327963" y="2885753"/>
                </a:cubicBezTo>
                <a:cubicBezTo>
                  <a:pt x="2327963" y="2860433"/>
                  <a:pt x="2327963" y="2860433"/>
                  <a:pt x="2327963" y="2860433"/>
                </a:cubicBezTo>
                <a:cubicBezTo>
                  <a:pt x="2300839" y="2881232"/>
                  <a:pt x="2300839" y="2881232"/>
                  <a:pt x="2300839" y="2881232"/>
                </a:cubicBezTo>
                <a:cubicBezTo>
                  <a:pt x="2300839" y="2350424"/>
                  <a:pt x="2300839" y="2350424"/>
                  <a:pt x="2300839" y="2350424"/>
                </a:cubicBezTo>
                <a:cubicBezTo>
                  <a:pt x="2327963" y="2328721"/>
                  <a:pt x="2327963" y="2328721"/>
                  <a:pt x="2327963" y="2328721"/>
                </a:cubicBezTo>
                <a:cubicBezTo>
                  <a:pt x="2327963" y="2303402"/>
                  <a:pt x="2327963" y="2303402"/>
                  <a:pt x="2327963" y="2303402"/>
                </a:cubicBezTo>
                <a:cubicBezTo>
                  <a:pt x="2290894" y="2332339"/>
                  <a:pt x="2290894" y="2332339"/>
                  <a:pt x="2290894" y="2332339"/>
                </a:cubicBezTo>
                <a:cubicBezTo>
                  <a:pt x="1731236" y="1907331"/>
                  <a:pt x="1731236" y="1907331"/>
                  <a:pt x="1731236" y="1907331"/>
                </a:cubicBezTo>
                <a:cubicBezTo>
                  <a:pt x="2289086" y="1474184"/>
                  <a:pt x="2289086" y="1474184"/>
                  <a:pt x="2289086" y="1474184"/>
                </a:cubicBezTo>
                <a:cubicBezTo>
                  <a:pt x="2848743" y="1899192"/>
                  <a:pt x="2848743" y="1899192"/>
                  <a:pt x="2848743" y="1899192"/>
                </a:cubicBezTo>
                <a:cubicBezTo>
                  <a:pt x="2328867" y="2302498"/>
                  <a:pt x="2328867" y="2302498"/>
                  <a:pt x="2328867" y="2302498"/>
                </a:cubicBezTo>
                <a:cubicBezTo>
                  <a:pt x="2328867" y="2327817"/>
                  <a:pt x="2328867" y="2327817"/>
                  <a:pt x="2328867" y="2327817"/>
                </a:cubicBezTo>
                <a:cubicBezTo>
                  <a:pt x="2855072" y="1919991"/>
                  <a:pt x="2855072" y="1919991"/>
                  <a:pt x="2855072" y="1919991"/>
                </a:cubicBezTo>
                <a:cubicBezTo>
                  <a:pt x="2855072" y="2450798"/>
                  <a:pt x="2855072" y="2450798"/>
                  <a:pt x="2855072" y="2450798"/>
                </a:cubicBezTo>
                <a:lnTo>
                  <a:pt x="2328867" y="2859529"/>
                </a:lnTo>
                <a:cubicBezTo>
                  <a:pt x="2328867" y="2884849"/>
                  <a:pt x="2328867" y="2884849"/>
                  <a:pt x="2328867" y="2884849"/>
                </a:cubicBezTo>
                <a:cubicBezTo>
                  <a:pt x="2874963" y="2460745"/>
                  <a:pt x="2874963" y="2460745"/>
                  <a:pt x="2874963" y="2460745"/>
                </a:cubicBezTo>
                <a:cubicBezTo>
                  <a:pt x="2874963" y="1894671"/>
                  <a:pt x="2874963" y="1894671"/>
                  <a:pt x="2874963" y="1894671"/>
                </a:cubicBezTo>
                <a:cubicBezTo>
                  <a:pt x="2303552" y="1459716"/>
                  <a:pt x="2303552" y="1459716"/>
                  <a:pt x="2303552" y="1459716"/>
                </a:cubicBezTo>
                <a:cubicBezTo>
                  <a:pt x="2303552" y="926195"/>
                  <a:pt x="2303552" y="926195"/>
                  <a:pt x="2303552" y="926195"/>
                </a:cubicBezTo>
                <a:cubicBezTo>
                  <a:pt x="2282757" y="941568"/>
                  <a:pt x="2282757" y="941568"/>
                  <a:pt x="2282757" y="941568"/>
                </a:cubicBezTo>
                <a:cubicBezTo>
                  <a:pt x="2282757" y="1451578"/>
                  <a:pt x="2282757" y="1451578"/>
                  <a:pt x="2282757" y="1451578"/>
                </a:cubicBezTo>
                <a:cubicBezTo>
                  <a:pt x="1728524" y="1882011"/>
                  <a:pt x="1728524" y="1882011"/>
                  <a:pt x="1728524" y="1882011"/>
                </a:cubicBezTo>
                <a:cubicBezTo>
                  <a:pt x="1728524" y="1351203"/>
                  <a:pt x="1728524" y="1351203"/>
                  <a:pt x="1728524" y="1351203"/>
                </a:cubicBezTo>
                <a:cubicBezTo>
                  <a:pt x="2282757" y="920770"/>
                  <a:pt x="2282757" y="920770"/>
                  <a:pt x="2282757" y="920770"/>
                </a:cubicBezTo>
                <a:cubicBezTo>
                  <a:pt x="2282757" y="940664"/>
                  <a:pt x="2282757" y="940664"/>
                  <a:pt x="2282757" y="940664"/>
                </a:cubicBezTo>
                <a:cubicBezTo>
                  <a:pt x="2303552" y="924387"/>
                  <a:pt x="2303552" y="924387"/>
                  <a:pt x="2303552" y="924387"/>
                </a:cubicBezTo>
                <a:cubicBezTo>
                  <a:pt x="2303552" y="895450"/>
                  <a:pt x="2303552" y="895450"/>
                  <a:pt x="2303552" y="895450"/>
                </a:cubicBezTo>
                <a:cubicBezTo>
                  <a:pt x="1749319" y="474059"/>
                  <a:pt x="1749319" y="474059"/>
                  <a:pt x="1749319" y="474059"/>
                </a:cubicBezTo>
                <a:cubicBezTo>
                  <a:pt x="1733044" y="486719"/>
                  <a:pt x="1733044" y="486719"/>
                  <a:pt x="1733044" y="486719"/>
                </a:cubicBezTo>
                <a:cubicBezTo>
                  <a:pt x="2276428" y="899971"/>
                  <a:pt x="2276428" y="899971"/>
                  <a:pt x="2276428" y="899971"/>
                </a:cubicBezTo>
                <a:cubicBezTo>
                  <a:pt x="1718578" y="1333118"/>
                  <a:pt x="1718578" y="1333118"/>
                  <a:pt x="1718578" y="1333118"/>
                </a:cubicBezTo>
                <a:cubicBezTo>
                  <a:pt x="1158920" y="908110"/>
                  <a:pt x="1158920" y="908110"/>
                  <a:pt x="1158920" y="908110"/>
                </a:cubicBezTo>
                <a:cubicBezTo>
                  <a:pt x="1716770" y="474964"/>
                  <a:pt x="1716770" y="474964"/>
                  <a:pt x="1716770" y="474964"/>
                </a:cubicBezTo>
                <a:cubicBezTo>
                  <a:pt x="1732140" y="486719"/>
                  <a:pt x="1732140" y="486719"/>
                  <a:pt x="1732140" y="486719"/>
                </a:cubicBezTo>
                <a:cubicBezTo>
                  <a:pt x="1748415" y="474059"/>
                  <a:pt x="1748415" y="474059"/>
                  <a:pt x="1748415" y="474059"/>
                </a:cubicBezTo>
                <a:cubicBezTo>
                  <a:pt x="1724907" y="455070"/>
                  <a:pt x="1724907" y="455070"/>
                  <a:pt x="1724907" y="455070"/>
                </a:cubicBezTo>
                <a:cubicBezTo>
                  <a:pt x="1724907" y="56286"/>
                  <a:pt x="1724907" y="6438"/>
                  <a:pt x="1724907" y="206"/>
                </a:cubicBezTo>
                <a:close/>
                <a:moveTo>
                  <a:pt x="1606490" y="0"/>
                </a:moveTo>
                <a:lnTo>
                  <a:pt x="1704112" y="0"/>
                </a:lnTo>
                <a:lnTo>
                  <a:pt x="1704112" y="79700"/>
                </a:lnTo>
                <a:cubicBezTo>
                  <a:pt x="1704112" y="455974"/>
                  <a:pt x="1704112" y="455974"/>
                  <a:pt x="1704112" y="455974"/>
                </a:cubicBezTo>
                <a:cubicBezTo>
                  <a:pt x="1149879" y="885503"/>
                  <a:pt x="1149879" y="885503"/>
                  <a:pt x="1149879" y="885503"/>
                </a:cubicBezTo>
                <a:cubicBezTo>
                  <a:pt x="1149879" y="354695"/>
                  <a:pt x="1149879" y="354695"/>
                  <a:pt x="1149879" y="354695"/>
                </a:cubicBezTo>
                <a:cubicBezTo>
                  <a:pt x="1550183" y="43739"/>
                  <a:pt x="1600221" y="4869"/>
                  <a:pt x="1606476" y="11"/>
                </a:cubicBezTo>
                <a:close/>
                <a:moveTo>
                  <a:pt x="696284" y="0"/>
                </a:moveTo>
                <a:lnTo>
                  <a:pt x="1573942" y="0"/>
                </a:lnTo>
                <a:lnTo>
                  <a:pt x="1498270" y="58848"/>
                </a:lnTo>
                <a:cubicBezTo>
                  <a:pt x="1139934" y="337514"/>
                  <a:pt x="1139934" y="337514"/>
                  <a:pt x="1139934" y="337514"/>
                </a:cubicBezTo>
                <a:cubicBezTo>
                  <a:pt x="805631" y="83188"/>
                  <a:pt x="722055" y="19606"/>
                  <a:pt x="701161" y="37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684000" rIns="756000">
            <a:noAutofit/>
          </a:bodyPr>
          <a:lstStyle>
            <a:lvl1pPr algn="r">
              <a:defRPr i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lIns="0"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4262438"/>
            <a:ext cx="5294312" cy="1655762"/>
          </a:xfrm>
        </p:spPr>
        <p:txBody>
          <a:bodyPr r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CEA-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image</a:t>
            </a:r>
          </a:p>
        </p:txBody>
      </p:sp>
      <p:sp>
        <p:nvSpPr>
          <p:cNvPr id="38" name="Rectangle 21">
            <a:extLst>
              <a:ext uri="{FF2B5EF4-FFF2-40B4-BE49-F238E27FC236}">
                <a16:creationId xmlns:a16="http://schemas.microsoft.com/office/drawing/2014/main" id="{A735B0D2-65F8-67B3-4CB3-F526012A05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0585" y="-1588"/>
            <a:ext cx="20638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CD6972B-DFC0-49E0-CEDD-F3560A107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5283201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729000"/>
            <a:ext cx="4057911" cy="1803600"/>
          </a:xfrm>
          <a:prstGeom prst="rect">
            <a:avLst/>
          </a:prstGeom>
        </p:spPr>
      </p:pic>
      <p:grpSp>
        <p:nvGrpSpPr>
          <p:cNvPr id="7" name="Groupe 6"/>
          <p:cNvGrpSpPr/>
          <p:nvPr userDrawn="1"/>
        </p:nvGrpSpPr>
        <p:grpSpPr>
          <a:xfrm>
            <a:off x="10335380" y="6132292"/>
            <a:ext cx="1718076" cy="583200"/>
            <a:chOff x="10372324" y="6160000"/>
            <a:chExt cx="1718076" cy="583200"/>
          </a:xfrm>
        </p:grpSpPr>
        <p:sp>
          <p:nvSpPr>
            <p:cNvPr id="6" name="Rectangle 5"/>
            <p:cNvSpPr/>
            <p:nvPr userDrawn="1"/>
          </p:nvSpPr>
          <p:spPr>
            <a:xfrm>
              <a:off x="10372324" y="6160000"/>
              <a:ext cx="1718076" cy="58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1" name="Image 10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2324" y="6160000"/>
              <a:ext cx="1718076" cy="58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819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8" y="1381125"/>
            <a:ext cx="8329612" cy="4795838"/>
          </a:xfrm>
        </p:spPr>
        <p:txBody>
          <a:bodyPr lIns="0"/>
          <a:lstStyle>
            <a:lvl1pPr marL="358775" indent="-358775">
              <a:spcBef>
                <a:spcPts val="1800"/>
              </a:spcBef>
              <a:buClr>
                <a:schemeClr val="bg1"/>
              </a:buClr>
              <a:buSzPct val="100000"/>
              <a:buFont typeface="+mj-lt"/>
              <a:buAutoNum type="arabicPeriod"/>
              <a:defRPr>
                <a:solidFill>
                  <a:schemeClr val="bg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</a:t>
            </a: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17F4D1-D2E3-F44D-BEED-845604742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53" b="2802"/>
          <a:stretch/>
        </p:blipFill>
        <p:spPr>
          <a:xfrm>
            <a:off x="11647944" y="-1"/>
            <a:ext cx="544056" cy="6858001"/>
          </a:xfrm>
          <a:prstGeom prst="rect">
            <a:avLst/>
          </a:prstGeom>
        </p:spPr>
      </p:pic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14C3EDF-84FF-56C5-6EEE-62348DC5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CA229E7D-5925-577A-6E99-3E009A5C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E0039A2A-B2A3-3003-AC28-98B94837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1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7076" y="1765299"/>
            <a:ext cx="8659812" cy="4148139"/>
          </a:xfrm>
        </p:spPr>
        <p:txBody>
          <a:bodyPr lIns="0" numCol="2" spcCol="360000"/>
          <a:lstStyle>
            <a:lvl1pPr marL="358775" indent="-358775">
              <a:spcBef>
                <a:spcPts val="1800"/>
              </a:spcBef>
              <a:buClr>
                <a:schemeClr val="tx2"/>
              </a:buClr>
              <a:buSzPct val="100000"/>
              <a:buFont typeface="+mj-lt"/>
              <a:buAutoNum type="arabicPeriod"/>
              <a:defRPr>
                <a:solidFill>
                  <a:schemeClr val="tx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 light sur deux colonnes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1E7187-2172-D725-E095-C0FCE93238AE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:Ce sommaire est sur deux colonnes, pour passer sur une colonne : Clic droit sur la zone de texte + « Format de la forme » / « Options de texte » / « Colonnes » = 1 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76" y="314036"/>
            <a:ext cx="10733087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329AAF-3546-DCEA-619B-466FB9B54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42" b="2802"/>
          <a:stretch/>
        </p:blipFill>
        <p:spPr>
          <a:xfrm>
            <a:off x="11647944" y="0"/>
            <a:ext cx="544056" cy="6858000"/>
          </a:xfrm>
          <a:prstGeom prst="rect">
            <a:avLst/>
          </a:prstGeom>
        </p:spPr>
      </p:pic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AB8B2ECB-EC50-E1E8-3A70-D0DF5B54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43A448DB-A450-22D2-9A30-CE94EAFD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E5BED54F-F5F1-450D-B9D4-ED11F16D0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200" b="1" dirty="0">
                <a:solidFill>
                  <a:schemeClr val="tx2"/>
                </a:solidFill>
              </a:rPr>
              <a:t>CONFIDENTIAL PROJECT</a:t>
            </a:r>
            <a:r>
              <a:rPr lang="en-US" sz="1200" dirty="0">
                <a:solidFill>
                  <a:schemeClr val="tx2"/>
                </a:solidFill>
              </a:rPr>
              <a:t> - This document is the property of the CEA and may not be used, reproduced or </a:t>
            </a:r>
          </a:p>
          <a:p>
            <a:r>
              <a:rPr lang="en-US" sz="1200" dirty="0">
                <a:solidFill>
                  <a:schemeClr val="tx2"/>
                </a:solidFill>
              </a:rPr>
              <a:t>communicated outside the CEA without the consent of its issuer.</a:t>
            </a:r>
          </a:p>
        </p:txBody>
      </p:sp>
    </p:spTree>
    <p:extLst>
      <p:ext uri="{BB962C8B-B14F-4D97-AF65-F5344CB8AC3E}">
        <p14:creationId xmlns:p14="http://schemas.microsoft.com/office/powerpoint/2010/main" val="65431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E5019BD-FEE2-4904-8DD7-C35C97AA3B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</a:t>
            </a:r>
          </a:p>
        </p:txBody>
      </p:sp>
      <p:pic>
        <p:nvPicPr>
          <p:cNvPr id="26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grpSp>
        <p:nvGrpSpPr>
          <p:cNvPr id="2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0543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 14">
            <a:extLst>
              <a:ext uri="{FF2B5EF4-FFF2-40B4-BE49-F238E27FC236}">
                <a16:creationId xmlns:a16="http://schemas.microsoft.com/office/drawing/2014/main" id="{2582F57D-4CEF-BB5A-C74F-450386FD8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5" t="80145" r="2860" b="-12214"/>
          <a:stretch/>
        </p:blipFill>
        <p:spPr>
          <a:xfrm>
            <a:off x="0" y="0"/>
            <a:ext cx="12192001" cy="9744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light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4B8F1117-0C05-E4A8-4E70-E7172B08AA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BB4C71F-0E19-B583-5B43-59128B9CB2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035A95C-D228-2D25-8FE9-AE69EC8177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8613F5A-9984-C727-F600-CCBEDD585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E05DBD74-1959-0025-2022-DD6D5BC56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D0683F2-0083-B473-85FA-BF21CA1AA74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9564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 Gr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Gris</a:t>
            </a:r>
          </a:p>
        </p:txBody>
      </p:sp>
      <p:pic>
        <p:nvPicPr>
          <p:cNvPr id="15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805F626-181E-BCC6-1382-C547F81E4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F5C4E32-AAC2-242C-F6B9-3F8CFBDB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8AA9B25-BFB9-155C-3383-B48A6E03F6A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8602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section Ble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Bleu</a:t>
            </a:r>
          </a:p>
        </p:txBody>
      </p:sp>
      <p:pic>
        <p:nvPicPr>
          <p:cNvPr id="14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EE20C3D-7EDC-C467-57AB-6011AB94E6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F06A08C-C6D3-6EB1-26CF-BBE33E5D7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6FC69820-7AD8-8DE6-6DD2-0BCC3DF92B8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3531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303A6F-3D61-F6AC-9302-9FE476F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F0782042-65BB-4CAA-A8CF-13822244A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200" b="1" dirty="0">
                <a:solidFill>
                  <a:schemeClr val="tx2"/>
                </a:solidFill>
              </a:rPr>
              <a:t>CONFIDENTIAL PROJECT</a:t>
            </a:r>
            <a:r>
              <a:rPr lang="en-US" sz="1200" dirty="0">
                <a:solidFill>
                  <a:schemeClr val="tx2"/>
                </a:solidFill>
              </a:rPr>
              <a:t> - This document is the property of the CEA and may not be used, reproduced or </a:t>
            </a:r>
          </a:p>
          <a:p>
            <a:r>
              <a:rPr lang="en-US" sz="1200" dirty="0">
                <a:solidFill>
                  <a:schemeClr val="tx2"/>
                </a:solidFill>
              </a:rPr>
              <a:t>communicated outside the CEA without the consent of its issuer.</a:t>
            </a:r>
          </a:p>
        </p:txBody>
      </p:sp>
    </p:spTree>
    <p:extLst>
      <p:ext uri="{BB962C8B-B14F-4D97-AF65-F5344CB8AC3E}">
        <p14:creationId xmlns:p14="http://schemas.microsoft.com/office/powerpoint/2010/main" val="3298390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 sobre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303A6F-3D61-F6AC-9302-9FE476F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6C756561-95A0-48D7-B135-820A99985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200" b="1" dirty="0">
                <a:solidFill>
                  <a:schemeClr val="tx2"/>
                </a:solidFill>
              </a:rPr>
              <a:t>CONFIDENTIAL PROJECT</a:t>
            </a:r>
            <a:r>
              <a:rPr lang="en-US" sz="1200" dirty="0">
                <a:solidFill>
                  <a:schemeClr val="tx2"/>
                </a:solidFill>
              </a:rPr>
              <a:t> - This document is the property of the CEA and may not be used, reproduced or </a:t>
            </a:r>
          </a:p>
          <a:p>
            <a:r>
              <a:rPr lang="en-US" sz="1200" dirty="0">
                <a:solidFill>
                  <a:schemeClr val="tx2"/>
                </a:solidFill>
              </a:rPr>
              <a:t>communicated outside the CEA without the consent of its issuer.</a:t>
            </a:r>
          </a:p>
        </p:txBody>
      </p:sp>
    </p:spTree>
    <p:extLst>
      <p:ext uri="{BB962C8B-B14F-4D97-AF65-F5344CB8AC3E}">
        <p14:creationId xmlns:p14="http://schemas.microsoft.com/office/powerpoint/2010/main" val="64522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 2 colonnes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90406E3-1995-7E53-4201-E3BFE87A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26934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93B771A-F9FE-5447-E51C-40360A182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920753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271B01-F4E4-B2FD-ADE2-0F5A74232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D7597D-BC71-3CA1-38C9-B6FBD6A7F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98700"/>
            <a:ext cx="5220000" cy="3890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B97958-7FD8-2766-D566-D383863BB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163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42EBB1-652D-E679-13E7-0B6ECA901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163" y="2298700"/>
            <a:ext cx="5220000" cy="3890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ADA965-F8EA-5D12-7ED9-A3674AF6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16C217-F7F2-6EE2-D15A-89EA21D2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7D0E24-8938-8209-D803-6F81B0B4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3701A9-B73D-CA83-ABED-FAE572A2B991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Comparaison</a:t>
            </a:r>
          </a:p>
        </p:txBody>
      </p:sp>
      <p:pic>
        <p:nvPicPr>
          <p:cNvPr id="12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8A9086-96BC-9730-CABD-6DAB6AC2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97373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Fond gr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gris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F77F40-08E8-9301-36C7-9AA7D4B9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6667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rou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rouge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D5ECB44-F5B7-CEEC-4B2D-A554A8F1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4B43398-30BC-703C-A14C-DC9A429930A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4B12903-F071-BF45-FDEC-76B53C49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6731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Contenu + visuel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5483" y="0"/>
            <a:ext cx="5957423" cy="6858000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5957423" h="6858000">
                <a:moveTo>
                  <a:pt x="738225" y="6793932"/>
                </a:moveTo>
                <a:cubicBezTo>
                  <a:pt x="771350" y="6819166"/>
                  <a:pt x="796195" y="6838092"/>
                  <a:pt x="814828" y="6852286"/>
                </a:cubicBezTo>
                <a:lnTo>
                  <a:pt x="822329" y="6858000"/>
                </a:lnTo>
                <a:lnTo>
                  <a:pt x="655724" y="6858000"/>
                </a:lnTo>
                <a:lnTo>
                  <a:pt x="656989" y="6857017"/>
                </a:lnTo>
                <a:cubicBezTo>
                  <a:pt x="738225" y="6793932"/>
                  <a:pt x="738225" y="6793932"/>
                  <a:pt x="738225" y="6793932"/>
                </a:cubicBezTo>
                <a:close/>
                <a:moveTo>
                  <a:pt x="733493" y="6434348"/>
                </a:moveTo>
                <a:cubicBezTo>
                  <a:pt x="733493" y="6780527"/>
                  <a:pt x="733493" y="6780527"/>
                  <a:pt x="733493" y="6780527"/>
                </a:cubicBezTo>
                <a:cubicBezTo>
                  <a:pt x="639637" y="6853075"/>
                  <a:pt x="639637" y="6853075"/>
                  <a:pt x="639637" y="6853075"/>
                </a:cubicBezTo>
                <a:cubicBezTo>
                  <a:pt x="645158" y="6854652"/>
                  <a:pt x="650679" y="6855440"/>
                  <a:pt x="656989" y="6857017"/>
                </a:cubicBezTo>
                <a:cubicBezTo>
                  <a:pt x="650679" y="6856229"/>
                  <a:pt x="644369" y="6854652"/>
                  <a:pt x="638848" y="6853863"/>
                </a:cubicBezTo>
                <a:lnTo>
                  <a:pt x="633515" y="6858000"/>
                </a:lnTo>
                <a:lnTo>
                  <a:pt x="371479" y="6858000"/>
                </a:lnTo>
                <a:lnTo>
                  <a:pt x="371479" y="6799592"/>
                </a:lnTo>
                <a:cubicBezTo>
                  <a:pt x="371479" y="6715076"/>
                  <a:pt x="371479" y="6715076"/>
                  <a:pt x="371479" y="6715076"/>
                </a:cubicBezTo>
                <a:cubicBezTo>
                  <a:pt x="733493" y="6434348"/>
                  <a:pt x="733493" y="6434348"/>
                  <a:pt x="733493" y="6434348"/>
                </a:cubicBezTo>
                <a:close/>
                <a:moveTo>
                  <a:pt x="1106548" y="5786939"/>
                </a:moveTo>
                <a:cubicBezTo>
                  <a:pt x="1106548" y="6133906"/>
                  <a:pt x="1106548" y="6133906"/>
                  <a:pt x="1106548" y="6133906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744534" y="6413845"/>
                  <a:pt x="744534" y="6413845"/>
                  <a:pt x="744534" y="6413845"/>
                </a:cubicBezTo>
                <a:cubicBezTo>
                  <a:pt x="744534" y="6067667"/>
                  <a:pt x="744534" y="6067667"/>
                  <a:pt x="744534" y="6067667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1106548" y="5786939"/>
                  <a:pt x="1106548" y="5786939"/>
                  <a:pt x="1106548" y="5786939"/>
                </a:cubicBezTo>
                <a:close/>
                <a:moveTo>
                  <a:pt x="1739875" y="5671020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739875" y="5671020"/>
                  <a:pt x="1739875" y="5671020"/>
                  <a:pt x="1739875" y="5671020"/>
                </a:cubicBezTo>
                <a:close/>
                <a:moveTo>
                  <a:pt x="1488280" y="5495959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853448" y="5773533"/>
                  <a:pt x="1853448" y="5773533"/>
                  <a:pt x="1853448" y="5773533"/>
                </a:cubicBezTo>
                <a:cubicBezTo>
                  <a:pt x="1489068" y="6056627"/>
                  <a:pt x="1489068" y="6056627"/>
                  <a:pt x="1489068" y="6056627"/>
                </a:cubicBezTo>
                <a:cubicBezTo>
                  <a:pt x="1123900" y="5779053"/>
                  <a:pt x="1123900" y="5779053"/>
                  <a:pt x="1123900" y="5779053"/>
                </a:cubicBezTo>
                <a:cubicBezTo>
                  <a:pt x="1488280" y="5495959"/>
                  <a:pt x="1488280" y="5495959"/>
                  <a:pt x="1488280" y="5495959"/>
                </a:cubicBezTo>
                <a:close/>
                <a:moveTo>
                  <a:pt x="359648" y="4847761"/>
                </a:moveTo>
                <a:cubicBezTo>
                  <a:pt x="724817" y="5125335"/>
                  <a:pt x="724817" y="5125335"/>
                  <a:pt x="724817" y="5125335"/>
                </a:cubicBezTo>
                <a:cubicBezTo>
                  <a:pt x="487418" y="5309070"/>
                  <a:pt x="487418" y="5309070"/>
                  <a:pt x="487418" y="5309070"/>
                </a:cubicBezTo>
                <a:cubicBezTo>
                  <a:pt x="493727" y="5320110"/>
                  <a:pt x="493727" y="5320110"/>
                  <a:pt x="493727" y="5320110"/>
                </a:cubicBezTo>
                <a:cubicBezTo>
                  <a:pt x="733493" y="5134798"/>
                  <a:pt x="733493" y="5134798"/>
                  <a:pt x="733493" y="5134798"/>
                </a:cubicBezTo>
                <a:cubicBezTo>
                  <a:pt x="733493" y="5480976"/>
                  <a:pt x="733493" y="5480976"/>
                  <a:pt x="733493" y="5480976"/>
                </a:cubicBezTo>
                <a:cubicBezTo>
                  <a:pt x="633328" y="5558256"/>
                  <a:pt x="633328" y="5558256"/>
                  <a:pt x="633328" y="5558256"/>
                </a:cubicBezTo>
                <a:cubicBezTo>
                  <a:pt x="641215" y="5570873"/>
                  <a:pt x="641215" y="5570873"/>
                  <a:pt x="641215" y="5570873"/>
                </a:cubicBezTo>
                <a:cubicBezTo>
                  <a:pt x="737436" y="5495959"/>
                  <a:pt x="737436" y="5495959"/>
                  <a:pt x="737436" y="5495959"/>
                </a:cubicBezTo>
                <a:cubicBezTo>
                  <a:pt x="1102605" y="5773533"/>
                  <a:pt x="1102605" y="5773533"/>
                  <a:pt x="1102605" y="5773533"/>
                </a:cubicBezTo>
                <a:cubicBezTo>
                  <a:pt x="866783" y="5956479"/>
                  <a:pt x="866783" y="5956479"/>
                  <a:pt x="866783" y="5956479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865994" y="5957268"/>
                  <a:pt x="865994" y="5957268"/>
                  <a:pt x="865994" y="5957268"/>
                </a:cubicBezTo>
                <a:cubicBezTo>
                  <a:pt x="738225" y="6056627"/>
                  <a:pt x="738225" y="6056627"/>
                  <a:pt x="738225" y="6056627"/>
                </a:cubicBezTo>
                <a:cubicBezTo>
                  <a:pt x="373056" y="5779053"/>
                  <a:pt x="373056" y="5779053"/>
                  <a:pt x="373056" y="5779053"/>
                </a:cubicBezTo>
                <a:cubicBezTo>
                  <a:pt x="640426" y="5571661"/>
                  <a:pt x="640426" y="5571661"/>
                  <a:pt x="640426" y="5571661"/>
                </a:cubicBezTo>
                <a:cubicBezTo>
                  <a:pt x="633328" y="5559044"/>
                  <a:pt x="633328" y="5559044"/>
                  <a:pt x="633328" y="5559044"/>
                </a:cubicBezTo>
                <a:cubicBezTo>
                  <a:pt x="371479" y="5761705"/>
                  <a:pt x="371479" y="5761705"/>
                  <a:pt x="371479" y="5761705"/>
                </a:cubicBezTo>
                <a:cubicBezTo>
                  <a:pt x="371479" y="5415526"/>
                  <a:pt x="371479" y="5415526"/>
                  <a:pt x="371479" y="5415526"/>
                </a:cubicBezTo>
                <a:cubicBezTo>
                  <a:pt x="493727" y="5320898"/>
                  <a:pt x="493727" y="5320898"/>
                  <a:pt x="493727" y="5320898"/>
                </a:cubicBezTo>
                <a:cubicBezTo>
                  <a:pt x="486629" y="5309070"/>
                  <a:pt x="486629" y="5309070"/>
                  <a:pt x="486629" y="5309070"/>
                </a:cubicBezTo>
                <a:cubicBezTo>
                  <a:pt x="365169" y="5403697"/>
                  <a:pt x="365169" y="5403697"/>
                  <a:pt x="365169" y="5403697"/>
                </a:cubicBezTo>
                <a:cubicBezTo>
                  <a:pt x="0" y="5126124"/>
                  <a:pt x="0" y="5126124"/>
                  <a:pt x="0" y="5126124"/>
                </a:cubicBezTo>
                <a:cubicBezTo>
                  <a:pt x="359648" y="4847761"/>
                  <a:pt x="359648" y="4847761"/>
                  <a:pt x="359648" y="4847761"/>
                </a:cubicBezTo>
                <a:close/>
                <a:moveTo>
                  <a:pt x="1106548" y="4487388"/>
                </a:moveTo>
                <a:cubicBezTo>
                  <a:pt x="1106548" y="4833567"/>
                  <a:pt x="1106548" y="4833567"/>
                  <a:pt x="1106548" y="4833567"/>
                </a:cubicBezTo>
                <a:cubicBezTo>
                  <a:pt x="1018214" y="4902172"/>
                  <a:pt x="1018214" y="4902172"/>
                  <a:pt x="1018214" y="4902172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017425" y="4902960"/>
                  <a:pt x="1017425" y="4902960"/>
                  <a:pt x="1017425" y="4902960"/>
                </a:cubicBezTo>
                <a:cubicBezTo>
                  <a:pt x="744534" y="5114295"/>
                  <a:pt x="744534" y="5114295"/>
                  <a:pt x="744534" y="5114295"/>
                </a:cubicBezTo>
                <a:cubicBezTo>
                  <a:pt x="744534" y="4768116"/>
                  <a:pt x="744534" y="4768116"/>
                  <a:pt x="744534" y="4768116"/>
                </a:cubicBezTo>
                <a:cubicBezTo>
                  <a:pt x="856530" y="4680586"/>
                  <a:pt x="856530" y="4680586"/>
                  <a:pt x="856530" y="4680586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857319" y="4680586"/>
                  <a:pt x="857319" y="4680586"/>
                  <a:pt x="857319" y="4680586"/>
                </a:cubicBezTo>
                <a:cubicBezTo>
                  <a:pt x="1106548" y="4487388"/>
                  <a:pt x="1106548" y="4487388"/>
                  <a:pt x="1106548" y="4487388"/>
                </a:cubicBezTo>
                <a:close/>
                <a:moveTo>
                  <a:pt x="737436" y="4196409"/>
                </a:moveTo>
                <a:cubicBezTo>
                  <a:pt x="1102605" y="4473983"/>
                  <a:pt x="1102605" y="4473983"/>
                  <a:pt x="1102605" y="4473983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738225" y="4756288"/>
                  <a:pt x="738225" y="4756288"/>
                  <a:pt x="738225" y="4756288"/>
                </a:cubicBezTo>
                <a:cubicBezTo>
                  <a:pt x="373056" y="4478714"/>
                  <a:pt x="373056" y="4478714"/>
                  <a:pt x="373056" y="4478714"/>
                </a:cubicBezTo>
                <a:cubicBezTo>
                  <a:pt x="737436" y="4196409"/>
                  <a:pt x="737436" y="4196409"/>
                  <a:pt x="737436" y="4196409"/>
                </a:cubicBezTo>
                <a:close/>
                <a:moveTo>
                  <a:pt x="1115224" y="3544268"/>
                </a:moveTo>
                <a:cubicBezTo>
                  <a:pt x="1125477" y="3552154"/>
                  <a:pt x="1125477" y="3552154"/>
                  <a:pt x="1125477" y="3552154"/>
                </a:cubicBezTo>
                <a:cubicBezTo>
                  <a:pt x="1480393" y="3821842"/>
                  <a:pt x="1480393" y="3821842"/>
                  <a:pt x="1480393" y="3821842"/>
                </a:cubicBezTo>
                <a:cubicBezTo>
                  <a:pt x="1116013" y="4104935"/>
                  <a:pt x="1116013" y="4104935"/>
                  <a:pt x="1116013" y="4104935"/>
                </a:cubicBezTo>
                <a:cubicBezTo>
                  <a:pt x="750844" y="3826573"/>
                  <a:pt x="750844" y="3826573"/>
                  <a:pt x="750844" y="3826573"/>
                </a:cubicBezTo>
                <a:cubicBezTo>
                  <a:pt x="1115224" y="3544268"/>
                  <a:pt x="1115224" y="3544268"/>
                  <a:pt x="1115224" y="3544268"/>
                </a:cubicBezTo>
                <a:close/>
                <a:moveTo>
                  <a:pt x="1480393" y="2538851"/>
                </a:moveTo>
                <a:cubicBezTo>
                  <a:pt x="1480393" y="2885030"/>
                  <a:pt x="1480393" y="2885030"/>
                  <a:pt x="1480393" y="2885030"/>
                </a:cubicBezTo>
                <a:cubicBezTo>
                  <a:pt x="1386537" y="2957578"/>
                  <a:pt x="1386537" y="2957578"/>
                  <a:pt x="1386537" y="2957578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385748" y="2958366"/>
                  <a:pt x="1385748" y="2958366"/>
                  <a:pt x="1385748" y="2958366"/>
                </a:cubicBezTo>
                <a:cubicBezTo>
                  <a:pt x="1118379" y="3165758"/>
                  <a:pt x="1118379" y="3165758"/>
                  <a:pt x="1118379" y="3165758"/>
                </a:cubicBezTo>
                <a:cubicBezTo>
                  <a:pt x="1118379" y="2819579"/>
                  <a:pt x="1118379" y="2819579"/>
                  <a:pt x="1118379" y="2819579"/>
                </a:cubicBezTo>
                <a:cubicBezTo>
                  <a:pt x="1246148" y="2720221"/>
                  <a:pt x="1246148" y="2720221"/>
                  <a:pt x="1246148" y="2720221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246937" y="2719432"/>
                  <a:pt x="1246937" y="2719432"/>
                  <a:pt x="1246937" y="2719432"/>
                </a:cubicBezTo>
                <a:cubicBezTo>
                  <a:pt x="1480393" y="2538851"/>
                  <a:pt x="1480393" y="2538851"/>
                  <a:pt x="1480393" y="2538851"/>
                </a:cubicBezTo>
                <a:close/>
                <a:moveTo>
                  <a:pt x="732704" y="1598885"/>
                </a:moveTo>
                <a:cubicBezTo>
                  <a:pt x="1097873" y="1876459"/>
                  <a:pt x="1097873" y="1876459"/>
                  <a:pt x="1097873" y="1876459"/>
                </a:cubicBezTo>
                <a:cubicBezTo>
                  <a:pt x="860473" y="2060194"/>
                  <a:pt x="860473" y="2060194"/>
                  <a:pt x="860473" y="2060194"/>
                </a:cubicBezTo>
                <a:cubicBezTo>
                  <a:pt x="867572" y="2072022"/>
                  <a:pt x="867572" y="2072022"/>
                  <a:pt x="867572" y="2072022"/>
                </a:cubicBezTo>
                <a:cubicBezTo>
                  <a:pt x="1106548" y="1885922"/>
                  <a:pt x="1106548" y="1885922"/>
                  <a:pt x="1106548" y="1885922"/>
                </a:cubicBezTo>
                <a:cubicBezTo>
                  <a:pt x="1106548" y="2232889"/>
                  <a:pt x="1106548" y="2232889"/>
                  <a:pt x="1106548" y="2232889"/>
                </a:cubicBezTo>
                <a:cubicBezTo>
                  <a:pt x="1007172" y="2310168"/>
                  <a:pt x="1007172" y="2310168"/>
                  <a:pt x="1007172" y="2310168"/>
                </a:cubicBezTo>
                <a:cubicBezTo>
                  <a:pt x="1014270" y="2322785"/>
                  <a:pt x="1014270" y="2322785"/>
                  <a:pt x="1014270" y="2322785"/>
                </a:cubicBezTo>
                <a:cubicBezTo>
                  <a:pt x="1110492" y="2247872"/>
                  <a:pt x="1110492" y="2247872"/>
                  <a:pt x="1110492" y="2247872"/>
                </a:cubicBezTo>
                <a:cubicBezTo>
                  <a:pt x="1475660" y="2525446"/>
                  <a:pt x="1475660" y="2525446"/>
                  <a:pt x="1475660" y="2525446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112069" y="2807751"/>
                  <a:pt x="1112069" y="2807751"/>
                  <a:pt x="1112069" y="2807751"/>
                </a:cubicBezTo>
                <a:cubicBezTo>
                  <a:pt x="746900" y="2530177"/>
                  <a:pt x="746900" y="2530177"/>
                  <a:pt x="746900" y="2530177"/>
                </a:cubicBezTo>
                <a:cubicBezTo>
                  <a:pt x="1013481" y="2322785"/>
                  <a:pt x="1013481" y="2322785"/>
                  <a:pt x="1013481" y="2322785"/>
                </a:cubicBezTo>
                <a:cubicBezTo>
                  <a:pt x="1006383" y="2310168"/>
                  <a:pt x="1006383" y="2310168"/>
                  <a:pt x="1006383" y="2310168"/>
                </a:cubicBezTo>
                <a:cubicBezTo>
                  <a:pt x="744534" y="2513617"/>
                  <a:pt x="744534" y="2513617"/>
                  <a:pt x="744534" y="2513617"/>
                </a:cubicBezTo>
                <a:cubicBezTo>
                  <a:pt x="744534" y="2166650"/>
                  <a:pt x="744534" y="2166650"/>
                  <a:pt x="744534" y="2166650"/>
                </a:cubicBezTo>
                <a:cubicBezTo>
                  <a:pt x="866783" y="2072022"/>
                  <a:pt x="866783" y="2072022"/>
                  <a:pt x="866783" y="2072022"/>
                </a:cubicBezTo>
                <a:cubicBezTo>
                  <a:pt x="860473" y="2060983"/>
                  <a:pt x="860473" y="2060983"/>
                  <a:pt x="860473" y="2060983"/>
                </a:cubicBezTo>
                <a:cubicBezTo>
                  <a:pt x="738225" y="2155610"/>
                  <a:pt x="738225" y="2155610"/>
                  <a:pt x="738225" y="2155610"/>
                </a:cubicBezTo>
                <a:cubicBezTo>
                  <a:pt x="373056" y="1878036"/>
                  <a:pt x="373056" y="1878036"/>
                  <a:pt x="373056" y="1878036"/>
                </a:cubicBezTo>
                <a:cubicBezTo>
                  <a:pt x="732704" y="1598885"/>
                  <a:pt x="732704" y="1598885"/>
                  <a:pt x="732704" y="1598885"/>
                </a:cubicBezTo>
                <a:close/>
                <a:moveTo>
                  <a:pt x="1480393" y="1238512"/>
                </a:moveTo>
                <a:cubicBezTo>
                  <a:pt x="1480393" y="1585480"/>
                  <a:pt x="1480393" y="1585480"/>
                  <a:pt x="1480393" y="1585480"/>
                </a:cubicBezTo>
                <a:cubicBezTo>
                  <a:pt x="1391269" y="1654085"/>
                  <a:pt x="1391269" y="1654085"/>
                  <a:pt x="1391269" y="1654085"/>
                </a:cubicBezTo>
                <a:cubicBezTo>
                  <a:pt x="1399156" y="1664336"/>
                  <a:pt x="1399156" y="1664336"/>
                  <a:pt x="1399156" y="1664336"/>
                </a:cubicBezTo>
                <a:cubicBezTo>
                  <a:pt x="1483547" y="1598885"/>
                  <a:pt x="1483547" y="1598885"/>
                  <a:pt x="1483547" y="1598885"/>
                </a:cubicBezTo>
                <a:cubicBezTo>
                  <a:pt x="1848716" y="1876459"/>
                  <a:pt x="1848716" y="1876459"/>
                  <a:pt x="1848716" y="1876459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489068" y="2155610"/>
                  <a:pt x="1489068" y="2155610"/>
                  <a:pt x="1489068" y="2155610"/>
                </a:cubicBezTo>
                <a:cubicBezTo>
                  <a:pt x="1123900" y="1878036"/>
                  <a:pt x="1123900" y="1878036"/>
                  <a:pt x="1123900" y="1878036"/>
                </a:cubicBezTo>
                <a:cubicBezTo>
                  <a:pt x="1398368" y="1665124"/>
                  <a:pt x="1398368" y="1665124"/>
                  <a:pt x="1398368" y="1665124"/>
                </a:cubicBezTo>
                <a:cubicBezTo>
                  <a:pt x="1390481" y="1654085"/>
                  <a:pt x="1390481" y="1654085"/>
                  <a:pt x="1390481" y="1654085"/>
                </a:cubicBezTo>
                <a:cubicBezTo>
                  <a:pt x="1118379" y="1865419"/>
                  <a:pt x="1118379" y="1865419"/>
                  <a:pt x="1118379" y="1865419"/>
                </a:cubicBezTo>
                <a:cubicBezTo>
                  <a:pt x="1118379" y="1519240"/>
                  <a:pt x="1118379" y="1519240"/>
                  <a:pt x="1118379" y="1519240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480393" y="1238512"/>
                  <a:pt x="1480393" y="1238512"/>
                  <a:pt x="1480393" y="1238512"/>
                </a:cubicBezTo>
                <a:close/>
                <a:moveTo>
                  <a:pt x="1110492" y="947533"/>
                </a:moveTo>
                <a:cubicBezTo>
                  <a:pt x="1475660" y="1225107"/>
                  <a:pt x="1475660" y="1225107"/>
                  <a:pt x="1475660" y="1225107"/>
                </a:cubicBezTo>
                <a:cubicBezTo>
                  <a:pt x="1223276" y="1421459"/>
                  <a:pt x="1223276" y="1421459"/>
                  <a:pt x="1223276" y="1421459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222487" y="1422247"/>
                  <a:pt x="1222487" y="1422247"/>
                  <a:pt x="1222487" y="1422247"/>
                </a:cubicBezTo>
                <a:cubicBezTo>
                  <a:pt x="1112069" y="1508201"/>
                  <a:pt x="1112069" y="1508201"/>
                  <a:pt x="1112069" y="1508201"/>
                </a:cubicBezTo>
                <a:cubicBezTo>
                  <a:pt x="746900" y="1230627"/>
                  <a:pt x="746900" y="1230627"/>
                  <a:pt x="746900" y="1230627"/>
                </a:cubicBezTo>
                <a:cubicBezTo>
                  <a:pt x="1110492" y="947533"/>
                  <a:pt x="1110492" y="947533"/>
                  <a:pt x="1110492" y="947533"/>
                </a:cubicBezTo>
                <a:close/>
                <a:moveTo>
                  <a:pt x="1488280" y="296181"/>
                </a:moveTo>
                <a:cubicBezTo>
                  <a:pt x="1498533" y="304066"/>
                  <a:pt x="1498533" y="304066"/>
                  <a:pt x="1498533" y="304066"/>
                </a:cubicBezTo>
                <a:cubicBezTo>
                  <a:pt x="1853448" y="573754"/>
                  <a:pt x="1853448" y="573754"/>
                  <a:pt x="1853448" y="573754"/>
                </a:cubicBezTo>
                <a:cubicBezTo>
                  <a:pt x="1489068" y="856060"/>
                  <a:pt x="1489068" y="856060"/>
                  <a:pt x="1489068" y="856060"/>
                </a:cubicBezTo>
                <a:cubicBezTo>
                  <a:pt x="1123900" y="578486"/>
                  <a:pt x="1123900" y="578486"/>
                  <a:pt x="1123900" y="578486"/>
                </a:cubicBezTo>
                <a:cubicBezTo>
                  <a:pt x="1488280" y="296181"/>
                  <a:pt x="1488280" y="296181"/>
                  <a:pt x="1488280" y="296181"/>
                </a:cubicBezTo>
                <a:close/>
                <a:moveTo>
                  <a:pt x="1493012" y="0"/>
                </a:moveTo>
                <a:lnTo>
                  <a:pt x="5957423" y="0"/>
                </a:lnTo>
                <a:lnTo>
                  <a:pt x="5957423" y="6858000"/>
                </a:lnTo>
                <a:lnTo>
                  <a:pt x="843615" y="6858000"/>
                </a:lnTo>
                <a:lnTo>
                  <a:pt x="810785" y="6833040"/>
                </a:lnTo>
                <a:cubicBezTo>
                  <a:pt x="746900" y="6784470"/>
                  <a:pt x="746900" y="6784470"/>
                  <a:pt x="746900" y="6784470"/>
                </a:cubicBezTo>
                <a:cubicBezTo>
                  <a:pt x="746900" y="6429617"/>
                  <a:pt x="746900" y="6429617"/>
                  <a:pt x="746900" y="6429617"/>
                </a:cubicBezTo>
                <a:cubicBezTo>
                  <a:pt x="1019002" y="6218282"/>
                  <a:pt x="1019002" y="6218282"/>
                  <a:pt x="1019002" y="6218282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1019791" y="6217493"/>
                  <a:pt x="1019791" y="6217493"/>
                  <a:pt x="1019791" y="6217493"/>
                </a:cubicBezTo>
                <a:cubicBezTo>
                  <a:pt x="1110492" y="6147311"/>
                  <a:pt x="1110492" y="6147311"/>
                  <a:pt x="1110492" y="6147311"/>
                </a:cubicBezTo>
                <a:cubicBezTo>
                  <a:pt x="1489068" y="6435925"/>
                  <a:pt x="1489068" y="6435925"/>
                  <a:pt x="1489068" y="6435925"/>
                </a:cubicBezTo>
                <a:cubicBezTo>
                  <a:pt x="1870800" y="6140214"/>
                  <a:pt x="1870800" y="6140214"/>
                  <a:pt x="1870800" y="6140214"/>
                </a:cubicBezTo>
                <a:cubicBezTo>
                  <a:pt x="1870800" y="6021930"/>
                  <a:pt x="1870800" y="6021930"/>
                  <a:pt x="1870800" y="6021930"/>
                </a:cubicBezTo>
                <a:cubicBezTo>
                  <a:pt x="1857392" y="6027450"/>
                  <a:pt x="1857392" y="6027450"/>
                  <a:pt x="1857392" y="6027450"/>
                </a:cubicBezTo>
                <a:cubicBezTo>
                  <a:pt x="1857392" y="6133906"/>
                  <a:pt x="1857392" y="6133906"/>
                  <a:pt x="1857392" y="6133906"/>
                </a:cubicBezTo>
                <a:cubicBezTo>
                  <a:pt x="1495378" y="6413845"/>
                  <a:pt x="1495378" y="6413845"/>
                  <a:pt x="1495378" y="6413845"/>
                </a:cubicBezTo>
                <a:cubicBezTo>
                  <a:pt x="1495378" y="6067667"/>
                  <a:pt x="1495378" y="6067667"/>
                  <a:pt x="1495378" y="6067667"/>
                </a:cubicBezTo>
                <a:cubicBezTo>
                  <a:pt x="1857392" y="5786939"/>
                  <a:pt x="1857392" y="5786939"/>
                  <a:pt x="1857392" y="5786939"/>
                </a:cubicBezTo>
                <a:cubicBezTo>
                  <a:pt x="1857392" y="6026661"/>
                  <a:pt x="1857392" y="6026661"/>
                  <a:pt x="1857392" y="6026661"/>
                </a:cubicBezTo>
                <a:cubicBezTo>
                  <a:pt x="1870800" y="6021141"/>
                  <a:pt x="1870800" y="6021141"/>
                  <a:pt x="1870800" y="6021141"/>
                </a:cubicBezTo>
                <a:cubicBezTo>
                  <a:pt x="1870800" y="5770379"/>
                  <a:pt x="1870800" y="5770379"/>
                  <a:pt x="1870800" y="5770379"/>
                </a:cubicBezTo>
                <a:cubicBezTo>
                  <a:pt x="1739875" y="5671020"/>
                  <a:pt x="1739875" y="5671020"/>
                  <a:pt x="1739875" y="5671020"/>
                </a:cubicBezTo>
                <a:cubicBezTo>
                  <a:pt x="1497744" y="5487285"/>
                  <a:pt x="1497744" y="5487285"/>
                  <a:pt x="1497744" y="5487285"/>
                </a:cubicBezTo>
                <a:cubicBezTo>
                  <a:pt x="1497744" y="5307493"/>
                  <a:pt x="1497744" y="5307493"/>
                  <a:pt x="1497744" y="5307493"/>
                </a:cubicBezTo>
                <a:cubicBezTo>
                  <a:pt x="1484336" y="5309858"/>
                  <a:pt x="1484336" y="5309858"/>
                  <a:pt x="1484336" y="5309858"/>
                </a:cubicBezTo>
                <a:cubicBezTo>
                  <a:pt x="1484336" y="5480976"/>
                  <a:pt x="1484336" y="5480976"/>
                  <a:pt x="1484336" y="5480976"/>
                </a:cubicBezTo>
                <a:cubicBezTo>
                  <a:pt x="1122322" y="5761705"/>
                  <a:pt x="1122322" y="5761705"/>
                  <a:pt x="1122322" y="5761705"/>
                </a:cubicBezTo>
                <a:cubicBezTo>
                  <a:pt x="1122322" y="5415526"/>
                  <a:pt x="1122322" y="5415526"/>
                  <a:pt x="1122322" y="5415526"/>
                </a:cubicBezTo>
                <a:cubicBezTo>
                  <a:pt x="1292682" y="5283047"/>
                  <a:pt x="1292682" y="5283047"/>
                  <a:pt x="1292682" y="5283047"/>
                </a:cubicBezTo>
                <a:cubicBezTo>
                  <a:pt x="1285583" y="5272796"/>
                  <a:pt x="1285583" y="5272796"/>
                  <a:pt x="1285583" y="5272796"/>
                </a:cubicBezTo>
                <a:cubicBezTo>
                  <a:pt x="1116013" y="5403697"/>
                  <a:pt x="1116013" y="5403697"/>
                  <a:pt x="1116013" y="5403697"/>
                </a:cubicBezTo>
                <a:cubicBezTo>
                  <a:pt x="750844" y="5126124"/>
                  <a:pt x="750844" y="5126124"/>
                  <a:pt x="750844" y="5126124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110492" y="4847761"/>
                  <a:pt x="1110492" y="4847761"/>
                  <a:pt x="1110492" y="4847761"/>
                </a:cubicBezTo>
                <a:cubicBezTo>
                  <a:pt x="1475660" y="5125335"/>
                  <a:pt x="1475660" y="5125335"/>
                  <a:pt x="1475660" y="5125335"/>
                </a:cubicBezTo>
                <a:cubicBezTo>
                  <a:pt x="1285583" y="5272008"/>
                  <a:pt x="1285583" y="5272008"/>
                  <a:pt x="1285583" y="5272008"/>
                </a:cubicBezTo>
                <a:cubicBezTo>
                  <a:pt x="1293470" y="5283047"/>
                  <a:pt x="1293470" y="5283047"/>
                  <a:pt x="1293470" y="5283047"/>
                </a:cubicBezTo>
                <a:cubicBezTo>
                  <a:pt x="1484336" y="5134798"/>
                  <a:pt x="1484336" y="5134798"/>
                  <a:pt x="1484336" y="5134798"/>
                </a:cubicBezTo>
                <a:cubicBezTo>
                  <a:pt x="1484336" y="5309070"/>
                  <a:pt x="1484336" y="5309070"/>
                  <a:pt x="1484336" y="5309070"/>
                </a:cubicBezTo>
                <a:cubicBezTo>
                  <a:pt x="1497744" y="5306704"/>
                  <a:pt x="1497744" y="5306704"/>
                  <a:pt x="1497744" y="5306704"/>
                </a:cubicBezTo>
                <a:cubicBezTo>
                  <a:pt x="1497744" y="5129278"/>
                  <a:pt x="1497744" y="5129278"/>
                  <a:pt x="1497744" y="5129278"/>
                </a:cubicBezTo>
                <a:cubicBezTo>
                  <a:pt x="1513518" y="5116661"/>
                  <a:pt x="1513518" y="5116661"/>
                  <a:pt x="1513518" y="5116661"/>
                </a:cubicBezTo>
                <a:cubicBezTo>
                  <a:pt x="1513518" y="5100101"/>
                  <a:pt x="1513518" y="5100101"/>
                  <a:pt x="1513518" y="5100101"/>
                </a:cubicBezTo>
                <a:cubicBezTo>
                  <a:pt x="1495378" y="5114295"/>
                  <a:pt x="1495378" y="5114295"/>
                  <a:pt x="1495378" y="5114295"/>
                </a:cubicBezTo>
                <a:cubicBezTo>
                  <a:pt x="1495378" y="4768116"/>
                  <a:pt x="1495378" y="4768116"/>
                  <a:pt x="1495378" y="4768116"/>
                </a:cubicBezTo>
                <a:cubicBezTo>
                  <a:pt x="1513518" y="4753922"/>
                  <a:pt x="1513518" y="4753922"/>
                  <a:pt x="1513518" y="4753922"/>
                </a:cubicBezTo>
                <a:cubicBezTo>
                  <a:pt x="1513518" y="4737362"/>
                  <a:pt x="1513518" y="4737362"/>
                  <a:pt x="1513518" y="4737362"/>
                </a:cubicBezTo>
                <a:cubicBezTo>
                  <a:pt x="1489068" y="4756288"/>
                  <a:pt x="1489068" y="4756288"/>
                  <a:pt x="1489068" y="4756288"/>
                </a:cubicBezTo>
                <a:cubicBezTo>
                  <a:pt x="1123900" y="4478714"/>
                  <a:pt x="1123900" y="4478714"/>
                  <a:pt x="1123900" y="4478714"/>
                </a:cubicBezTo>
                <a:cubicBezTo>
                  <a:pt x="1488280" y="4196409"/>
                  <a:pt x="1488280" y="4196409"/>
                  <a:pt x="1488280" y="4196409"/>
                </a:cubicBezTo>
                <a:cubicBezTo>
                  <a:pt x="1853448" y="4473983"/>
                  <a:pt x="1853448" y="4473983"/>
                  <a:pt x="1853448" y="4473983"/>
                </a:cubicBezTo>
                <a:cubicBezTo>
                  <a:pt x="1514307" y="4737362"/>
                  <a:pt x="1514307" y="4737362"/>
                  <a:pt x="1514307" y="4737362"/>
                </a:cubicBezTo>
                <a:cubicBezTo>
                  <a:pt x="1514307" y="4753134"/>
                  <a:pt x="1514307" y="4753134"/>
                  <a:pt x="1514307" y="4753134"/>
                </a:cubicBezTo>
                <a:cubicBezTo>
                  <a:pt x="1857392" y="4487388"/>
                  <a:pt x="1857392" y="4487388"/>
                  <a:pt x="1857392" y="4487388"/>
                </a:cubicBezTo>
                <a:cubicBezTo>
                  <a:pt x="1857392" y="4833567"/>
                  <a:pt x="1857392" y="4833567"/>
                  <a:pt x="1857392" y="4833567"/>
                </a:cubicBezTo>
                <a:cubicBezTo>
                  <a:pt x="1514307" y="5100101"/>
                  <a:pt x="1514307" y="5100101"/>
                  <a:pt x="1514307" y="5100101"/>
                </a:cubicBezTo>
                <a:cubicBezTo>
                  <a:pt x="1514307" y="5116661"/>
                  <a:pt x="1514307" y="5116661"/>
                  <a:pt x="1514307" y="5116661"/>
                </a:cubicBezTo>
                <a:cubicBezTo>
                  <a:pt x="1870800" y="4839875"/>
                  <a:pt x="1870800" y="4839875"/>
                  <a:pt x="1870800" y="4839875"/>
                </a:cubicBezTo>
                <a:cubicBezTo>
                  <a:pt x="1870800" y="4470828"/>
                  <a:pt x="1870800" y="4470828"/>
                  <a:pt x="1870800" y="4470828"/>
                </a:cubicBezTo>
                <a:cubicBezTo>
                  <a:pt x="1497744" y="4186946"/>
                  <a:pt x="1497744" y="4186946"/>
                  <a:pt x="1497744" y="4186946"/>
                </a:cubicBezTo>
                <a:cubicBezTo>
                  <a:pt x="1497744" y="3839190"/>
                  <a:pt x="1497744" y="3839190"/>
                  <a:pt x="1497744" y="3839190"/>
                </a:cubicBezTo>
                <a:cubicBezTo>
                  <a:pt x="1484336" y="3849441"/>
                  <a:pt x="1484336" y="3849441"/>
                  <a:pt x="1484336" y="3849441"/>
                </a:cubicBezTo>
                <a:cubicBezTo>
                  <a:pt x="1484336" y="4182215"/>
                  <a:pt x="1484336" y="4182215"/>
                  <a:pt x="1484336" y="4182215"/>
                </a:cubicBezTo>
                <a:cubicBezTo>
                  <a:pt x="1122322" y="4462154"/>
                  <a:pt x="1122322" y="4462154"/>
                  <a:pt x="1122322" y="4462154"/>
                </a:cubicBezTo>
                <a:cubicBezTo>
                  <a:pt x="1122322" y="4115975"/>
                  <a:pt x="1122322" y="4115975"/>
                  <a:pt x="1122322" y="4115975"/>
                </a:cubicBezTo>
                <a:cubicBezTo>
                  <a:pt x="1484336" y="3835248"/>
                  <a:pt x="1484336" y="3835248"/>
                  <a:pt x="1484336" y="3835248"/>
                </a:cubicBezTo>
                <a:cubicBezTo>
                  <a:pt x="1484336" y="3848653"/>
                  <a:pt x="1484336" y="3848653"/>
                  <a:pt x="1484336" y="3848653"/>
                </a:cubicBezTo>
                <a:cubicBezTo>
                  <a:pt x="1497744" y="3838402"/>
                  <a:pt x="1497744" y="3838402"/>
                  <a:pt x="1497744" y="3838402"/>
                </a:cubicBezTo>
                <a:cubicBezTo>
                  <a:pt x="1497744" y="3818688"/>
                  <a:pt x="1497744" y="3818688"/>
                  <a:pt x="1497744" y="3818688"/>
                </a:cubicBezTo>
                <a:cubicBezTo>
                  <a:pt x="1136519" y="3544268"/>
                  <a:pt x="1136519" y="3544268"/>
                  <a:pt x="1136519" y="3544268"/>
                </a:cubicBezTo>
                <a:cubicBezTo>
                  <a:pt x="1125477" y="3552154"/>
                  <a:pt x="1125477" y="3552154"/>
                  <a:pt x="1125477" y="3552154"/>
                </a:cubicBezTo>
                <a:cubicBezTo>
                  <a:pt x="1135730" y="3543479"/>
                  <a:pt x="1135730" y="3543479"/>
                  <a:pt x="1135730" y="3543479"/>
                </a:cubicBezTo>
                <a:cubicBezTo>
                  <a:pt x="1119956" y="3531651"/>
                  <a:pt x="1119956" y="3531651"/>
                  <a:pt x="1119956" y="3531651"/>
                </a:cubicBezTo>
                <a:cubicBezTo>
                  <a:pt x="1119956" y="3519822"/>
                  <a:pt x="1119956" y="3519822"/>
                  <a:pt x="1119956" y="3519822"/>
                </a:cubicBezTo>
                <a:cubicBezTo>
                  <a:pt x="1106548" y="3519822"/>
                  <a:pt x="1106548" y="3519822"/>
                  <a:pt x="1106548" y="3519822"/>
                </a:cubicBezTo>
                <a:cubicBezTo>
                  <a:pt x="1106548" y="3532439"/>
                  <a:pt x="1106548" y="3532439"/>
                  <a:pt x="1106548" y="3532439"/>
                </a:cubicBezTo>
                <a:cubicBezTo>
                  <a:pt x="744534" y="3812379"/>
                  <a:pt x="744534" y="3812379"/>
                  <a:pt x="744534" y="3812379"/>
                </a:cubicBezTo>
                <a:cubicBezTo>
                  <a:pt x="744534" y="3495377"/>
                  <a:pt x="744534" y="3495377"/>
                  <a:pt x="744534" y="3495377"/>
                </a:cubicBezTo>
                <a:cubicBezTo>
                  <a:pt x="744534" y="3466989"/>
                  <a:pt x="744534" y="3466989"/>
                  <a:pt x="744534" y="3466989"/>
                </a:cubicBezTo>
                <a:cubicBezTo>
                  <a:pt x="1106548" y="3186261"/>
                  <a:pt x="1106548" y="3186261"/>
                  <a:pt x="1106548" y="3186261"/>
                </a:cubicBezTo>
                <a:cubicBezTo>
                  <a:pt x="1106548" y="3500109"/>
                  <a:pt x="1106548" y="3500109"/>
                  <a:pt x="1106548" y="3500109"/>
                </a:cubicBezTo>
                <a:cubicBezTo>
                  <a:pt x="1106548" y="3519034"/>
                  <a:pt x="1106548" y="3519034"/>
                  <a:pt x="1106548" y="3519034"/>
                </a:cubicBezTo>
                <a:cubicBezTo>
                  <a:pt x="1119956" y="3519034"/>
                  <a:pt x="1119956" y="3519034"/>
                  <a:pt x="1119956" y="3519034"/>
                </a:cubicBezTo>
                <a:cubicBezTo>
                  <a:pt x="1119956" y="3180741"/>
                  <a:pt x="1119956" y="3180741"/>
                  <a:pt x="1119956" y="3180741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483547" y="2899224"/>
                  <a:pt x="1483547" y="2899224"/>
                  <a:pt x="1483547" y="2899224"/>
                </a:cubicBezTo>
                <a:cubicBezTo>
                  <a:pt x="1862913" y="3187049"/>
                  <a:pt x="1862913" y="3187049"/>
                  <a:pt x="1862913" y="3187049"/>
                </a:cubicBezTo>
                <a:cubicBezTo>
                  <a:pt x="2243855" y="2891339"/>
                  <a:pt x="2243855" y="2891339"/>
                  <a:pt x="2243855" y="2891339"/>
                </a:cubicBezTo>
                <a:cubicBezTo>
                  <a:pt x="2243855" y="2773843"/>
                  <a:pt x="2243855" y="2773843"/>
                  <a:pt x="2243855" y="2773843"/>
                </a:cubicBezTo>
                <a:cubicBezTo>
                  <a:pt x="2231236" y="2779363"/>
                  <a:pt x="2231236" y="2779363"/>
                  <a:pt x="2231236" y="2779363"/>
                </a:cubicBezTo>
                <a:cubicBezTo>
                  <a:pt x="2231236" y="2885030"/>
                  <a:pt x="2231236" y="2885030"/>
                  <a:pt x="2231236" y="2885030"/>
                </a:cubicBezTo>
                <a:cubicBezTo>
                  <a:pt x="1869222" y="3165758"/>
                  <a:pt x="1869222" y="3165758"/>
                  <a:pt x="1869222" y="3165758"/>
                </a:cubicBezTo>
                <a:cubicBezTo>
                  <a:pt x="1869222" y="2819579"/>
                  <a:pt x="1869222" y="2819579"/>
                  <a:pt x="1869222" y="2819579"/>
                </a:cubicBezTo>
                <a:cubicBezTo>
                  <a:pt x="2231236" y="2538851"/>
                  <a:pt x="2231236" y="2538851"/>
                  <a:pt x="2231236" y="2538851"/>
                </a:cubicBezTo>
                <a:cubicBezTo>
                  <a:pt x="2231236" y="2778574"/>
                  <a:pt x="2231236" y="2778574"/>
                  <a:pt x="2231236" y="2778574"/>
                </a:cubicBezTo>
                <a:cubicBezTo>
                  <a:pt x="2243855" y="2773054"/>
                  <a:pt x="2243855" y="2773054"/>
                  <a:pt x="2243855" y="2773054"/>
                </a:cubicBezTo>
                <a:cubicBezTo>
                  <a:pt x="2243855" y="2522291"/>
                  <a:pt x="2243855" y="2522291"/>
                  <a:pt x="2243855" y="2522291"/>
                </a:cubicBezTo>
                <a:cubicBezTo>
                  <a:pt x="2113720" y="2422933"/>
                  <a:pt x="2113720" y="2422933"/>
                  <a:pt x="2113720" y="2422933"/>
                </a:cubicBezTo>
                <a:cubicBezTo>
                  <a:pt x="2100312" y="2429241"/>
                  <a:pt x="2100312" y="2429241"/>
                  <a:pt x="2100312" y="2429241"/>
                </a:cubicBezTo>
                <a:cubicBezTo>
                  <a:pt x="2226503" y="2525446"/>
                  <a:pt x="2226503" y="2525446"/>
                  <a:pt x="2226503" y="2525446"/>
                </a:cubicBezTo>
                <a:cubicBezTo>
                  <a:pt x="1862124" y="2807751"/>
                  <a:pt x="1862124" y="2807751"/>
                  <a:pt x="1862124" y="2807751"/>
                </a:cubicBezTo>
                <a:cubicBezTo>
                  <a:pt x="1496955" y="2530177"/>
                  <a:pt x="1496955" y="2530177"/>
                  <a:pt x="1496955" y="2530177"/>
                </a:cubicBezTo>
                <a:cubicBezTo>
                  <a:pt x="1861335" y="2247872"/>
                  <a:pt x="1861335" y="2247872"/>
                  <a:pt x="1861335" y="2247872"/>
                </a:cubicBezTo>
                <a:cubicBezTo>
                  <a:pt x="2099523" y="2428452"/>
                  <a:pt x="2099523" y="2428452"/>
                  <a:pt x="2099523" y="2428452"/>
                </a:cubicBezTo>
                <a:cubicBezTo>
                  <a:pt x="2112931" y="2422144"/>
                  <a:pt x="2112931" y="2422144"/>
                  <a:pt x="2112931" y="2422144"/>
                </a:cubicBezTo>
                <a:cubicBezTo>
                  <a:pt x="1870800" y="2238409"/>
                  <a:pt x="1870800" y="2238409"/>
                  <a:pt x="1870800" y="2238409"/>
                </a:cubicBezTo>
                <a:cubicBezTo>
                  <a:pt x="1870800" y="2059405"/>
                  <a:pt x="1870800" y="2059405"/>
                  <a:pt x="1870800" y="2059405"/>
                </a:cubicBezTo>
                <a:cubicBezTo>
                  <a:pt x="1857392" y="2060983"/>
                  <a:pt x="1857392" y="2060983"/>
                  <a:pt x="1857392" y="2060983"/>
                </a:cubicBezTo>
                <a:cubicBezTo>
                  <a:pt x="1857392" y="2232889"/>
                  <a:pt x="1857392" y="2232889"/>
                  <a:pt x="1857392" y="2232889"/>
                </a:cubicBezTo>
                <a:cubicBezTo>
                  <a:pt x="1496167" y="2513617"/>
                  <a:pt x="1496167" y="2513617"/>
                  <a:pt x="1496167" y="2513617"/>
                </a:cubicBezTo>
                <a:cubicBezTo>
                  <a:pt x="1496167" y="2166650"/>
                  <a:pt x="1496167" y="2166650"/>
                  <a:pt x="1496167" y="2166650"/>
                </a:cubicBezTo>
                <a:cubicBezTo>
                  <a:pt x="1666526" y="2034960"/>
                  <a:pt x="1666526" y="2034960"/>
                  <a:pt x="1666526" y="2034960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666526" y="2034172"/>
                  <a:pt x="1666526" y="2034172"/>
                  <a:pt x="1666526" y="2034172"/>
                </a:cubicBezTo>
                <a:cubicBezTo>
                  <a:pt x="1857392" y="1885922"/>
                  <a:pt x="1857392" y="1885922"/>
                  <a:pt x="1857392" y="1885922"/>
                </a:cubicBezTo>
                <a:cubicBezTo>
                  <a:pt x="1857392" y="2060194"/>
                  <a:pt x="1857392" y="2060194"/>
                  <a:pt x="1857392" y="2060194"/>
                </a:cubicBezTo>
                <a:cubicBezTo>
                  <a:pt x="1870800" y="2058617"/>
                  <a:pt x="1870800" y="2058617"/>
                  <a:pt x="1870800" y="2058617"/>
                </a:cubicBezTo>
                <a:cubicBezTo>
                  <a:pt x="1870800" y="1881190"/>
                  <a:pt x="1870800" y="1881190"/>
                  <a:pt x="1870800" y="1881190"/>
                </a:cubicBezTo>
                <a:cubicBezTo>
                  <a:pt x="1886574" y="1868573"/>
                  <a:pt x="1886574" y="1868573"/>
                  <a:pt x="1886574" y="1868573"/>
                </a:cubicBezTo>
                <a:cubicBezTo>
                  <a:pt x="1886574" y="1852014"/>
                  <a:pt x="1886574" y="1852014"/>
                  <a:pt x="1886574" y="1852014"/>
                </a:cubicBezTo>
                <a:cubicBezTo>
                  <a:pt x="1869222" y="1865419"/>
                  <a:pt x="1869222" y="1865419"/>
                  <a:pt x="1869222" y="1865419"/>
                </a:cubicBezTo>
                <a:cubicBezTo>
                  <a:pt x="1869222" y="1519240"/>
                  <a:pt x="1869222" y="1519240"/>
                  <a:pt x="1869222" y="1519240"/>
                </a:cubicBezTo>
                <a:cubicBezTo>
                  <a:pt x="1886574" y="1505835"/>
                  <a:pt x="1886574" y="1505835"/>
                  <a:pt x="1886574" y="1505835"/>
                </a:cubicBezTo>
                <a:cubicBezTo>
                  <a:pt x="1886574" y="1489275"/>
                  <a:pt x="1886574" y="1489275"/>
                  <a:pt x="1886574" y="1489275"/>
                </a:cubicBezTo>
                <a:cubicBezTo>
                  <a:pt x="1862124" y="1508201"/>
                  <a:pt x="1862124" y="1508201"/>
                  <a:pt x="1862124" y="1508201"/>
                </a:cubicBezTo>
                <a:cubicBezTo>
                  <a:pt x="1496955" y="1230627"/>
                  <a:pt x="1496955" y="1230627"/>
                  <a:pt x="1496955" y="1230627"/>
                </a:cubicBezTo>
                <a:cubicBezTo>
                  <a:pt x="1861335" y="947533"/>
                  <a:pt x="1861335" y="947533"/>
                  <a:pt x="1861335" y="947533"/>
                </a:cubicBezTo>
                <a:cubicBezTo>
                  <a:pt x="2226503" y="1225107"/>
                  <a:pt x="2226503" y="1225107"/>
                  <a:pt x="2226503" y="1225107"/>
                </a:cubicBezTo>
                <a:cubicBezTo>
                  <a:pt x="1887362" y="1488487"/>
                  <a:pt x="1887362" y="1488487"/>
                  <a:pt x="1887362" y="1488487"/>
                </a:cubicBezTo>
                <a:cubicBezTo>
                  <a:pt x="1887362" y="1505046"/>
                  <a:pt x="1887362" y="1505046"/>
                  <a:pt x="1887362" y="1505046"/>
                </a:cubicBezTo>
                <a:cubicBezTo>
                  <a:pt x="2231236" y="1238512"/>
                  <a:pt x="2231236" y="1238512"/>
                  <a:pt x="2231236" y="1238512"/>
                </a:cubicBezTo>
                <a:cubicBezTo>
                  <a:pt x="2231236" y="1585480"/>
                  <a:pt x="2231236" y="1585480"/>
                  <a:pt x="2231236" y="1585480"/>
                </a:cubicBezTo>
                <a:lnTo>
                  <a:pt x="1887362" y="1851225"/>
                </a:lnTo>
                <a:cubicBezTo>
                  <a:pt x="1887362" y="1867785"/>
                  <a:pt x="1887362" y="1867785"/>
                  <a:pt x="1887362" y="1867785"/>
                </a:cubicBezTo>
                <a:cubicBezTo>
                  <a:pt x="2243855" y="1591788"/>
                  <a:pt x="2243855" y="1591788"/>
                  <a:pt x="2243855" y="1591788"/>
                </a:cubicBezTo>
                <a:cubicBezTo>
                  <a:pt x="2243855" y="1221952"/>
                  <a:pt x="2243855" y="1221952"/>
                  <a:pt x="2243855" y="1221952"/>
                </a:cubicBezTo>
                <a:cubicBezTo>
                  <a:pt x="1870800" y="938859"/>
                  <a:pt x="1870800" y="938859"/>
                  <a:pt x="1870800" y="938859"/>
                </a:cubicBezTo>
                <a:cubicBezTo>
                  <a:pt x="1870800" y="590314"/>
                  <a:pt x="1870800" y="590314"/>
                  <a:pt x="1870800" y="590314"/>
                </a:cubicBezTo>
                <a:cubicBezTo>
                  <a:pt x="1857392" y="600566"/>
                  <a:pt x="1857392" y="600566"/>
                  <a:pt x="1857392" y="600566"/>
                </a:cubicBezTo>
                <a:cubicBezTo>
                  <a:pt x="1857392" y="933339"/>
                  <a:pt x="1857392" y="933339"/>
                  <a:pt x="1857392" y="933339"/>
                </a:cubicBezTo>
                <a:cubicBezTo>
                  <a:pt x="1496167" y="1214067"/>
                  <a:pt x="1496167" y="1214067"/>
                  <a:pt x="1496167" y="1214067"/>
                </a:cubicBezTo>
                <a:cubicBezTo>
                  <a:pt x="1496167" y="867888"/>
                  <a:pt x="1496167" y="867888"/>
                  <a:pt x="1496167" y="867888"/>
                </a:cubicBezTo>
                <a:cubicBezTo>
                  <a:pt x="1857392" y="587160"/>
                  <a:pt x="1857392" y="587160"/>
                  <a:pt x="1857392" y="587160"/>
                </a:cubicBezTo>
                <a:cubicBezTo>
                  <a:pt x="1857392" y="599777"/>
                  <a:pt x="1857392" y="599777"/>
                  <a:pt x="1857392" y="599777"/>
                </a:cubicBezTo>
                <a:cubicBezTo>
                  <a:pt x="1870800" y="589526"/>
                  <a:pt x="1870800" y="589526"/>
                  <a:pt x="1870800" y="589526"/>
                </a:cubicBezTo>
                <a:cubicBezTo>
                  <a:pt x="1870800" y="570600"/>
                  <a:pt x="1870800" y="570600"/>
                  <a:pt x="1870800" y="570600"/>
                </a:cubicBezTo>
                <a:cubicBezTo>
                  <a:pt x="1509574" y="295392"/>
                  <a:pt x="1509574" y="295392"/>
                  <a:pt x="1509574" y="295392"/>
                </a:cubicBezTo>
                <a:cubicBezTo>
                  <a:pt x="1498533" y="304066"/>
                  <a:pt x="1498533" y="304066"/>
                  <a:pt x="1498533" y="304066"/>
                </a:cubicBezTo>
                <a:cubicBezTo>
                  <a:pt x="1508786" y="295392"/>
                  <a:pt x="1508786" y="295392"/>
                  <a:pt x="1508786" y="295392"/>
                </a:cubicBezTo>
                <a:cubicBezTo>
                  <a:pt x="1493012" y="283564"/>
                  <a:pt x="1493012" y="283564"/>
                  <a:pt x="1493012" y="283564"/>
                </a:cubicBezTo>
                <a:cubicBezTo>
                  <a:pt x="1493012" y="97759"/>
                  <a:pt x="1493012" y="28082"/>
                  <a:pt x="1493012" y="1953"/>
                </a:cubicBezTo>
                <a:close/>
                <a:moveTo>
                  <a:pt x="1398859" y="0"/>
                </a:moveTo>
                <a:lnTo>
                  <a:pt x="1480393" y="0"/>
                </a:lnTo>
                <a:lnTo>
                  <a:pt x="1480393" y="84404"/>
                </a:lnTo>
                <a:cubicBezTo>
                  <a:pt x="1480393" y="283564"/>
                  <a:pt x="1480393" y="283564"/>
                  <a:pt x="1480393" y="283564"/>
                </a:cubicBezTo>
                <a:cubicBezTo>
                  <a:pt x="1118379" y="564292"/>
                  <a:pt x="1118379" y="564292"/>
                  <a:pt x="1118379" y="564292"/>
                </a:cubicBezTo>
                <a:cubicBezTo>
                  <a:pt x="1118379" y="218113"/>
                  <a:pt x="1118379" y="218113"/>
                  <a:pt x="1118379" y="218113"/>
                </a:cubicBezTo>
                <a:cubicBezTo>
                  <a:pt x="1267443" y="102194"/>
                  <a:pt x="1341976" y="44235"/>
                  <a:pt x="1379242" y="15255"/>
                </a:cubicBezTo>
                <a:close/>
                <a:moveTo>
                  <a:pt x="840168" y="0"/>
                </a:moveTo>
                <a:lnTo>
                  <a:pt x="1377550" y="0"/>
                </a:lnTo>
                <a:lnTo>
                  <a:pt x="1301753" y="58896"/>
                </a:lnTo>
                <a:cubicBezTo>
                  <a:pt x="1112069" y="206284"/>
                  <a:pt x="1112069" y="206284"/>
                  <a:pt x="1112069" y="206284"/>
                </a:cubicBezTo>
                <a:cubicBezTo>
                  <a:pt x="966554" y="95886"/>
                  <a:pt x="893796" y="40686"/>
                  <a:pt x="857417" y="1308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6118657" cy="4532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9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40" y="314036"/>
            <a:ext cx="6118656" cy="8718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94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ADFDDB7-8C7E-D45A-96B3-1A9EBD1B6760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BA0BEC-B644-623E-6D5F-4028774EC28B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22" name="Logo CEA">
              <a:extLst>
                <a:ext uri="{FF2B5EF4-FFF2-40B4-BE49-F238E27FC236}">
                  <a16:creationId xmlns:a16="http://schemas.microsoft.com/office/drawing/2014/main" id="{41781B71-FA7E-3A77-138A-F8EC208614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BE852666-874F-A297-BDD1-598A6DD9D1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5305156" cy="6858000"/>
          </a:xfrm>
          <a:custGeom>
            <a:avLst/>
            <a:gdLst>
              <a:gd name="connsiteX0" fmla="*/ 657398 w 5305156"/>
              <a:gd name="connsiteY0" fmla="*/ 6793932 h 6858000"/>
              <a:gd name="connsiteX1" fmla="*/ 585057 w 5305156"/>
              <a:gd name="connsiteY1" fmla="*/ 6857017 h 6858000"/>
              <a:gd name="connsiteX2" fmla="*/ 583930 w 5305156"/>
              <a:gd name="connsiteY2" fmla="*/ 6858000 h 6858000"/>
              <a:gd name="connsiteX3" fmla="*/ 732294 w 5305156"/>
              <a:gd name="connsiteY3" fmla="*/ 6858000 h 6858000"/>
              <a:gd name="connsiteX4" fmla="*/ 725614 w 5305156"/>
              <a:gd name="connsiteY4" fmla="*/ 6852286 h 6858000"/>
              <a:gd name="connsiteX5" fmla="*/ 657398 w 5305156"/>
              <a:gd name="connsiteY5" fmla="*/ 6793932 h 6858000"/>
              <a:gd name="connsiteX6" fmla="*/ 653184 w 5305156"/>
              <a:gd name="connsiteY6" fmla="*/ 6434348 h 6858000"/>
              <a:gd name="connsiteX7" fmla="*/ 330807 w 5305156"/>
              <a:gd name="connsiteY7" fmla="*/ 6715076 h 6858000"/>
              <a:gd name="connsiteX8" fmla="*/ 330807 w 5305156"/>
              <a:gd name="connsiteY8" fmla="*/ 6799592 h 6858000"/>
              <a:gd name="connsiteX9" fmla="*/ 330807 w 5305156"/>
              <a:gd name="connsiteY9" fmla="*/ 6858000 h 6858000"/>
              <a:gd name="connsiteX10" fmla="*/ 564153 w 5305156"/>
              <a:gd name="connsiteY10" fmla="*/ 6858000 h 6858000"/>
              <a:gd name="connsiteX11" fmla="*/ 568902 w 5305156"/>
              <a:gd name="connsiteY11" fmla="*/ 6853863 h 6858000"/>
              <a:gd name="connsiteX12" fmla="*/ 585057 w 5305156"/>
              <a:gd name="connsiteY12" fmla="*/ 6857017 h 6858000"/>
              <a:gd name="connsiteX13" fmla="*/ 569605 w 5305156"/>
              <a:gd name="connsiteY13" fmla="*/ 6853075 h 6858000"/>
              <a:gd name="connsiteX14" fmla="*/ 653184 w 5305156"/>
              <a:gd name="connsiteY14" fmla="*/ 6780527 h 6858000"/>
              <a:gd name="connsiteX15" fmla="*/ 653184 w 5305156"/>
              <a:gd name="connsiteY15" fmla="*/ 6434348 h 6858000"/>
              <a:gd name="connsiteX16" fmla="*/ 5047259 w 5305156"/>
              <a:gd name="connsiteY16" fmla="*/ 6343650 h 6858000"/>
              <a:gd name="connsiteX17" fmla="*/ 5047259 w 5305156"/>
              <a:gd name="connsiteY17" fmla="*/ 6707250 h 6858000"/>
              <a:gd name="connsiteX18" fmla="*/ 4683659 w 5305156"/>
              <a:gd name="connsiteY18" fmla="*/ 6707250 h 6858000"/>
              <a:gd name="connsiteX19" fmla="*/ 4683659 w 5305156"/>
              <a:gd name="connsiteY19" fmla="*/ 6343650 h 6858000"/>
              <a:gd name="connsiteX20" fmla="*/ 985394 w 5305156"/>
              <a:gd name="connsiteY20" fmla="*/ 5786939 h 6858000"/>
              <a:gd name="connsiteX21" fmla="*/ 777500 w 5305156"/>
              <a:gd name="connsiteY21" fmla="*/ 5968308 h 6858000"/>
              <a:gd name="connsiteX22" fmla="*/ 663017 w 5305156"/>
              <a:gd name="connsiteY22" fmla="*/ 6067667 h 6858000"/>
              <a:gd name="connsiteX23" fmla="*/ 663017 w 5305156"/>
              <a:gd name="connsiteY23" fmla="*/ 6413845 h 6858000"/>
              <a:gd name="connsiteX24" fmla="*/ 901815 w 5305156"/>
              <a:gd name="connsiteY24" fmla="*/ 6206454 h 6858000"/>
              <a:gd name="connsiteX25" fmla="*/ 985394 w 5305156"/>
              <a:gd name="connsiteY25" fmla="*/ 6133906 h 6858000"/>
              <a:gd name="connsiteX26" fmla="*/ 985394 w 5305156"/>
              <a:gd name="connsiteY26" fmla="*/ 5786939 h 6858000"/>
              <a:gd name="connsiteX27" fmla="*/ 1549380 w 5305156"/>
              <a:gd name="connsiteY27" fmla="*/ 5671020 h 6858000"/>
              <a:gd name="connsiteX28" fmla="*/ 1537440 w 5305156"/>
              <a:gd name="connsiteY28" fmla="*/ 5677328 h 6858000"/>
              <a:gd name="connsiteX29" fmla="*/ 1549380 w 5305156"/>
              <a:gd name="connsiteY29" fmla="*/ 5671020 h 6858000"/>
              <a:gd name="connsiteX30" fmla="*/ 1325331 w 5305156"/>
              <a:gd name="connsiteY30" fmla="*/ 5495959 h 6858000"/>
              <a:gd name="connsiteX31" fmla="*/ 1000847 w 5305156"/>
              <a:gd name="connsiteY31" fmla="*/ 5779053 h 6858000"/>
              <a:gd name="connsiteX32" fmla="*/ 1326033 w 5305156"/>
              <a:gd name="connsiteY32" fmla="*/ 6056627 h 6858000"/>
              <a:gd name="connsiteX33" fmla="*/ 1650518 w 5305156"/>
              <a:gd name="connsiteY33" fmla="*/ 5773533 h 6858000"/>
              <a:gd name="connsiteX34" fmla="*/ 1537440 w 5305156"/>
              <a:gd name="connsiteY34" fmla="*/ 5677328 h 6858000"/>
              <a:gd name="connsiteX35" fmla="*/ 1325331 w 5305156"/>
              <a:gd name="connsiteY35" fmla="*/ 5495959 h 6858000"/>
              <a:gd name="connsiteX36" fmla="*/ 320271 w 5305156"/>
              <a:gd name="connsiteY36" fmla="*/ 4847761 h 6858000"/>
              <a:gd name="connsiteX37" fmla="*/ 0 w 5305156"/>
              <a:gd name="connsiteY37" fmla="*/ 5126124 h 6858000"/>
              <a:gd name="connsiteX38" fmla="*/ 325188 w 5305156"/>
              <a:gd name="connsiteY38" fmla="*/ 5403697 h 6858000"/>
              <a:gd name="connsiteX39" fmla="*/ 433349 w 5305156"/>
              <a:gd name="connsiteY39" fmla="*/ 5309070 h 6858000"/>
              <a:gd name="connsiteX40" fmla="*/ 439670 w 5305156"/>
              <a:gd name="connsiteY40" fmla="*/ 5320898 h 6858000"/>
              <a:gd name="connsiteX41" fmla="*/ 330807 w 5305156"/>
              <a:gd name="connsiteY41" fmla="*/ 5415526 h 6858000"/>
              <a:gd name="connsiteX42" fmla="*/ 330807 w 5305156"/>
              <a:gd name="connsiteY42" fmla="*/ 5761705 h 6858000"/>
              <a:gd name="connsiteX43" fmla="*/ 563986 w 5305156"/>
              <a:gd name="connsiteY43" fmla="*/ 5559044 h 6858000"/>
              <a:gd name="connsiteX44" fmla="*/ 570307 w 5305156"/>
              <a:gd name="connsiteY44" fmla="*/ 5571661 h 6858000"/>
              <a:gd name="connsiteX45" fmla="*/ 332211 w 5305156"/>
              <a:gd name="connsiteY45" fmla="*/ 5779053 h 6858000"/>
              <a:gd name="connsiteX46" fmla="*/ 657398 w 5305156"/>
              <a:gd name="connsiteY46" fmla="*/ 6056627 h 6858000"/>
              <a:gd name="connsiteX47" fmla="*/ 771178 w 5305156"/>
              <a:gd name="connsiteY47" fmla="*/ 5957268 h 6858000"/>
              <a:gd name="connsiteX48" fmla="*/ 777500 w 5305156"/>
              <a:gd name="connsiteY48" fmla="*/ 5968308 h 6858000"/>
              <a:gd name="connsiteX49" fmla="*/ 771881 w 5305156"/>
              <a:gd name="connsiteY49" fmla="*/ 5956479 h 6858000"/>
              <a:gd name="connsiteX50" fmla="*/ 981883 w 5305156"/>
              <a:gd name="connsiteY50" fmla="*/ 5773533 h 6858000"/>
              <a:gd name="connsiteX51" fmla="*/ 656696 w 5305156"/>
              <a:gd name="connsiteY51" fmla="*/ 5495959 h 6858000"/>
              <a:gd name="connsiteX52" fmla="*/ 571010 w 5305156"/>
              <a:gd name="connsiteY52" fmla="*/ 5570873 h 6858000"/>
              <a:gd name="connsiteX53" fmla="*/ 563986 w 5305156"/>
              <a:gd name="connsiteY53" fmla="*/ 5558256 h 6858000"/>
              <a:gd name="connsiteX54" fmla="*/ 653184 w 5305156"/>
              <a:gd name="connsiteY54" fmla="*/ 5480976 h 6858000"/>
              <a:gd name="connsiteX55" fmla="*/ 653184 w 5305156"/>
              <a:gd name="connsiteY55" fmla="*/ 5134798 h 6858000"/>
              <a:gd name="connsiteX56" fmla="*/ 439670 w 5305156"/>
              <a:gd name="connsiteY56" fmla="*/ 5320110 h 6858000"/>
              <a:gd name="connsiteX57" fmla="*/ 434052 w 5305156"/>
              <a:gd name="connsiteY57" fmla="*/ 5309070 h 6858000"/>
              <a:gd name="connsiteX58" fmla="*/ 645458 w 5305156"/>
              <a:gd name="connsiteY58" fmla="*/ 5125335 h 6858000"/>
              <a:gd name="connsiteX59" fmla="*/ 320271 w 5305156"/>
              <a:gd name="connsiteY59" fmla="*/ 4847761 h 6858000"/>
              <a:gd name="connsiteX60" fmla="*/ 985394 w 5305156"/>
              <a:gd name="connsiteY60" fmla="*/ 4487388 h 6858000"/>
              <a:gd name="connsiteX61" fmla="*/ 763453 w 5305156"/>
              <a:gd name="connsiteY61" fmla="*/ 4680586 h 6858000"/>
              <a:gd name="connsiteX62" fmla="*/ 756430 w 5305156"/>
              <a:gd name="connsiteY62" fmla="*/ 4670335 h 6858000"/>
              <a:gd name="connsiteX63" fmla="*/ 762750 w 5305156"/>
              <a:gd name="connsiteY63" fmla="*/ 4680586 h 6858000"/>
              <a:gd name="connsiteX64" fmla="*/ 663017 w 5305156"/>
              <a:gd name="connsiteY64" fmla="*/ 4768116 h 6858000"/>
              <a:gd name="connsiteX65" fmla="*/ 663017 w 5305156"/>
              <a:gd name="connsiteY65" fmla="*/ 5114295 h 6858000"/>
              <a:gd name="connsiteX66" fmla="*/ 906029 w 5305156"/>
              <a:gd name="connsiteY66" fmla="*/ 4902960 h 6858000"/>
              <a:gd name="connsiteX67" fmla="*/ 913053 w 5305156"/>
              <a:gd name="connsiteY67" fmla="*/ 4913212 h 6858000"/>
              <a:gd name="connsiteX68" fmla="*/ 906732 w 5305156"/>
              <a:gd name="connsiteY68" fmla="*/ 4902172 h 6858000"/>
              <a:gd name="connsiteX69" fmla="*/ 985394 w 5305156"/>
              <a:gd name="connsiteY69" fmla="*/ 4833567 h 6858000"/>
              <a:gd name="connsiteX70" fmla="*/ 985394 w 5305156"/>
              <a:gd name="connsiteY70" fmla="*/ 4487388 h 6858000"/>
              <a:gd name="connsiteX71" fmla="*/ 656696 w 5305156"/>
              <a:gd name="connsiteY71" fmla="*/ 4196409 h 6858000"/>
              <a:gd name="connsiteX72" fmla="*/ 332211 w 5305156"/>
              <a:gd name="connsiteY72" fmla="*/ 4478714 h 6858000"/>
              <a:gd name="connsiteX73" fmla="*/ 657398 w 5305156"/>
              <a:gd name="connsiteY73" fmla="*/ 4756288 h 6858000"/>
              <a:gd name="connsiteX74" fmla="*/ 756430 w 5305156"/>
              <a:gd name="connsiteY74" fmla="*/ 4670335 h 6858000"/>
              <a:gd name="connsiteX75" fmla="*/ 981883 w 5305156"/>
              <a:gd name="connsiteY75" fmla="*/ 4473983 h 6858000"/>
              <a:gd name="connsiteX76" fmla="*/ 656696 w 5305156"/>
              <a:gd name="connsiteY76" fmla="*/ 4196409 h 6858000"/>
              <a:gd name="connsiteX77" fmla="*/ 993120 w 5305156"/>
              <a:gd name="connsiteY77" fmla="*/ 3544268 h 6858000"/>
              <a:gd name="connsiteX78" fmla="*/ 668636 w 5305156"/>
              <a:gd name="connsiteY78" fmla="*/ 3826573 h 6858000"/>
              <a:gd name="connsiteX79" fmla="*/ 993823 w 5305156"/>
              <a:gd name="connsiteY79" fmla="*/ 4104935 h 6858000"/>
              <a:gd name="connsiteX80" fmla="*/ 1318308 w 5305156"/>
              <a:gd name="connsiteY80" fmla="*/ 3821842 h 6858000"/>
              <a:gd name="connsiteX81" fmla="*/ 1002251 w 5305156"/>
              <a:gd name="connsiteY81" fmla="*/ 3552154 h 6858000"/>
              <a:gd name="connsiteX82" fmla="*/ 993120 w 5305156"/>
              <a:gd name="connsiteY82" fmla="*/ 3544268 h 6858000"/>
              <a:gd name="connsiteX83" fmla="*/ 1318308 w 5305156"/>
              <a:gd name="connsiteY83" fmla="*/ 2538851 h 6858000"/>
              <a:gd name="connsiteX84" fmla="*/ 1110412 w 5305156"/>
              <a:gd name="connsiteY84" fmla="*/ 2719432 h 6858000"/>
              <a:gd name="connsiteX85" fmla="*/ 1104092 w 5305156"/>
              <a:gd name="connsiteY85" fmla="*/ 2708392 h 6858000"/>
              <a:gd name="connsiteX86" fmla="*/ 1109710 w 5305156"/>
              <a:gd name="connsiteY86" fmla="*/ 2720221 h 6858000"/>
              <a:gd name="connsiteX87" fmla="*/ 995930 w 5305156"/>
              <a:gd name="connsiteY87" fmla="*/ 2819579 h 6858000"/>
              <a:gd name="connsiteX88" fmla="*/ 995930 w 5305156"/>
              <a:gd name="connsiteY88" fmla="*/ 3165758 h 6858000"/>
              <a:gd name="connsiteX89" fmla="*/ 1234025 w 5305156"/>
              <a:gd name="connsiteY89" fmla="*/ 2958366 h 6858000"/>
              <a:gd name="connsiteX90" fmla="*/ 1240347 w 5305156"/>
              <a:gd name="connsiteY90" fmla="*/ 2969406 h 6858000"/>
              <a:gd name="connsiteX91" fmla="*/ 1234728 w 5305156"/>
              <a:gd name="connsiteY91" fmla="*/ 2957578 h 6858000"/>
              <a:gd name="connsiteX92" fmla="*/ 1318308 w 5305156"/>
              <a:gd name="connsiteY92" fmla="*/ 2885030 h 6858000"/>
              <a:gd name="connsiteX93" fmla="*/ 1318308 w 5305156"/>
              <a:gd name="connsiteY93" fmla="*/ 2538851 h 6858000"/>
              <a:gd name="connsiteX94" fmla="*/ 652482 w 5305156"/>
              <a:gd name="connsiteY94" fmla="*/ 1598885 h 6858000"/>
              <a:gd name="connsiteX95" fmla="*/ 332211 w 5305156"/>
              <a:gd name="connsiteY95" fmla="*/ 1878036 h 6858000"/>
              <a:gd name="connsiteX96" fmla="*/ 657398 w 5305156"/>
              <a:gd name="connsiteY96" fmla="*/ 2155610 h 6858000"/>
              <a:gd name="connsiteX97" fmla="*/ 766262 w 5305156"/>
              <a:gd name="connsiteY97" fmla="*/ 2060983 h 6858000"/>
              <a:gd name="connsiteX98" fmla="*/ 771881 w 5305156"/>
              <a:gd name="connsiteY98" fmla="*/ 2072022 h 6858000"/>
              <a:gd name="connsiteX99" fmla="*/ 663017 w 5305156"/>
              <a:gd name="connsiteY99" fmla="*/ 2166650 h 6858000"/>
              <a:gd name="connsiteX100" fmla="*/ 663017 w 5305156"/>
              <a:gd name="connsiteY100" fmla="*/ 2513617 h 6858000"/>
              <a:gd name="connsiteX101" fmla="*/ 896196 w 5305156"/>
              <a:gd name="connsiteY101" fmla="*/ 2310168 h 6858000"/>
              <a:gd name="connsiteX102" fmla="*/ 902517 w 5305156"/>
              <a:gd name="connsiteY102" fmla="*/ 2322785 h 6858000"/>
              <a:gd name="connsiteX103" fmla="*/ 665124 w 5305156"/>
              <a:gd name="connsiteY103" fmla="*/ 2530177 h 6858000"/>
              <a:gd name="connsiteX104" fmla="*/ 990311 w 5305156"/>
              <a:gd name="connsiteY104" fmla="*/ 2807751 h 6858000"/>
              <a:gd name="connsiteX105" fmla="*/ 1104092 w 5305156"/>
              <a:gd name="connsiteY105" fmla="*/ 2708392 h 6858000"/>
              <a:gd name="connsiteX106" fmla="*/ 1314093 w 5305156"/>
              <a:gd name="connsiteY106" fmla="*/ 2525446 h 6858000"/>
              <a:gd name="connsiteX107" fmla="*/ 988907 w 5305156"/>
              <a:gd name="connsiteY107" fmla="*/ 2247872 h 6858000"/>
              <a:gd name="connsiteX108" fmla="*/ 903220 w 5305156"/>
              <a:gd name="connsiteY108" fmla="*/ 2322785 h 6858000"/>
              <a:gd name="connsiteX109" fmla="*/ 896899 w 5305156"/>
              <a:gd name="connsiteY109" fmla="*/ 2310168 h 6858000"/>
              <a:gd name="connsiteX110" fmla="*/ 985394 w 5305156"/>
              <a:gd name="connsiteY110" fmla="*/ 2232889 h 6858000"/>
              <a:gd name="connsiteX111" fmla="*/ 985394 w 5305156"/>
              <a:gd name="connsiteY111" fmla="*/ 1885922 h 6858000"/>
              <a:gd name="connsiteX112" fmla="*/ 772583 w 5305156"/>
              <a:gd name="connsiteY112" fmla="*/ 2072022 h 6858000"/>
              <a:gd name="connsiteX113" fmla="*/ 766262 w 5305156"/>
              <a:gd name="connsiteY113" fmla="*/ 2060194 h 6858000"/>
              <a:gd name="connsiteX114" fmla="*/ 977669 w 5305156"/>
              <a:gd name="connsiteY114" fmla="*/ 1876459 h 6858000"/>
              <a:gd name="connsiteX115" fmla="*/ 652482 w 5305156"/>
              <a:gd name="connsiteY115" fmla="*/ 1598885 h 6858000"/>
              <a:gd name="connsiteX116" fmla="*/ 1318308 w 5305156"/>
              <a:gd name="connsiteY116" fmla="*/ 1238512 h 6858000"/>
              <a:gd name="connsiteX117" fmla="*/ 1095663 w 5305156"/>
              <a:gd name="connsiteY117" fmla="*/ 1432499 h 6858000"/>
              <a:gd name="connsiteX118" fmla="*/ 995930 w 5305156"/>
              <a:gd name="connsiteY118" fmla="*/ 1519240 h 6858000"/>
              <a:gd name="connsiteX119" fmla="*/ 995930 w 5305156"/>
              <a:gd name="connsiteY119" fmla="*/ 1865419 h 6858000"/>
              <a:gd name="connsiteX120" fmla="*/ 1238240 w 5305156"/>
              <a:gd name="connsiteY120" fmla="*/ 1654085 h 6858000"/>
              <a:gd name="connsiteX121" fmla="*/ 1245264 w 5305156"/>
              <a:gd name="connsiteY121" fmla="*/ 1665124 h 6858000"/>
              <a:gd name="connsiteX122" fmla="*/ 1000847 w 5305156"/>
              <a:gd name="connsiteY122" fmla="*/ 1878036 h 6858000"/>
              <a:gd name="connsiteX123" fmla="*/ 1326033 w 5305156"/>
              <a:gd name="connsiteY123" fmla="*/ 2155610 h 6858000"/>
              <a:gd name="connsiteX124" fmla="*/ 1477038 w 5305156"/>
              <a:gd name="connsiteY124" fmla="*/ 2023920 h 6858000"/>
              <a:gd name="connsiteX125" fmla="*/ 1646304 w 5305156"/>
              <a:gd name="connsiteY125" fmla="*/ 1876459 h 6858000"/>
              <a:gd name="connsiteX126" fmla="*/ 1321116 w 5305156"/>
              <a:gd name="connsiteY126" fmla="*/ 1598885 h 6858000"/>
              <a:gd name="connsiteX127" fmla="*/ 1245965 w 5305156"/>
              <a:gd name="connsiteY127" fmla="*/ 1664336 h 6858000"/>
              <a:gd name="connsiteX128" fmla="*/ 1238942 w 5305156"/>
              <a:gd name="connsiteY128" fmla="*/ 1654085 h 6858000"/>
              <a:gd name="connsiteX129" fmla="*/ 1318308 w 5305156"/>
              <a:gd name="connsiteY129" fmla="*/ 1585480 h 6858000"/>
              <a:gd name="connsiteX130" fmla="*/ 1318308 w 5305156"/>
              <a:gd name="connsiteY130" fmla="*/ 1238512 h 6858000"/>
              <a:gd name="connsiteX131" fmla="*/ 988907 w 5305156"/>
              <a:gd name="connsiteY131" fmla="*/ 947533 h 6858000"/>
              <a:gd name="connsiteX132" fmla="*/ 665124 w 5305156"/>
              <a:gd name="connsiteY132" fmla="*/ 1230627 h 6858000"/>
              <a:gd name="connsiteX133" fmla="*/ 990311 w 5305156"/>
              <a:gd name="connsiteY133" fmla="*/ 1508201 h 6858000"/>
              <a:gd name="connsiteX134" fmla="*/ 1088639 w 5305156"/>
              <a:gd name="connsiteY134" fmla="*/ 1422247 h 6858000"/>
              <a:gd name="connsiteX135" fmla="*/ 1095663 w 5305156"/>
              <a:gd name="connsiteY135" fmla="*/ 1432499 h 6858000"/>
              <a:gd name="connsiteX136" fmla="*/ 1089342 w 5305156"/>
              <a:gd name="connsiteY136" fmla="*/ 1421459 h 6858000"/>
              <a:gd name="connsiteX137" fmla="*/ 1314093 w 5305156"/>
              <a:gd name="connsiteY137" fmla="*/ 1225107 h 6858000"/>
              <a:gd name="connsiteX138" fmla="*/ 988907 w 5305156"/>
              <a:gd name="connsiteY138" fmla="*/ 947533 h 6858000"/>
              <a:gd name="connsiteX139" fmla="*/ 1325331 w 5305156"/>
              <a:gd name="connsiteY139" fmla="*/ 296181 h 6858000"/>
              <a:gd name="connsiteX140" fmla="*/ 1000847 w 5305156"/>
              <a:gd name="connsiteY140" fmla="*/ 578486 h 6858000"/>
              <a:gd name="connsiteX141" fmla="*/ 1326033 w 5305156"/>
              <a:gd name="connsiteY141" fmla="*/ 856060 h 6858000"/>
              <a:gd name="connsiteX142" fmla="*/ 1650518 w 5305156"/>
              <a:gd name="connsiteY142" fmla="*/ 573754 h 6858000"/>
              <a:gd name="connsiteX143" fmla="*/ 1334462 w 5305156"/>
              <a:gd name="connsiteY143" fmla="*/ 304066 h 6858000"/>
              <a:gd name="connsiteX144" fmla="*/ 1325331 w 5305156"/>
              <a:gd name="connsiteY144" fmla="*/ 296181 h 6858000"/>
              <a:gd name="connsiteX145" fmla="*/ 1226725 w 5305156"/>
              <a:gd name="connsiteY145" fmla="*/ 0 h 6858000"/>
              <a:gd name="connsiteX146" fmla="*/ 748180 w 5305156"/>
              <a:gd name="connsiteY146" fmla="*/ 0 h 6858000"/>
              <a:gd name="connsiteX147" fmla="*/ 763540 w 5305156"/>
              <a:gd name="connsiteY147" fmla="*/ 13087 h 6858000"/>
              <a:gd name="connsiteX148" fmla="*/ 990311 w 5305156"/>
              <a:gd name="connsiteY148" fmla="*/ 206284 h 6858000"/>
              <a:gd name="connsiteX149" fmla="*/ 1159227 w 5305156"/>
              <a:gd name="connsiteY149" fmla="*/ 58896 h 6858000"/>
              <a:gd name="connsiteX150" fmla="*/ 1318308 w 5305156"/>
              <a:gd name="connsiteY150" fmla="*/ 0 h 6858000"/>
              <a:gd name="connsiteX151" fmla="*/ 1245701 w 5305156"/>
              <a:gd name="connsiteY151" fmla="*/ 0 h 6858000"/>
              <a:gd name="connsiteX152" fmla="*/ 1228232 w 5305156"/>
              <a:gd name="connsiteY152" fmla="*/ 15255 h 6858000"/>
              <a:gd name="connsiteX153" fmla="*/ 995930 w 5305156"/>
              <a:gd name="connsiteY153" fmla="*/ 218113 h 6858000"/>
              <a:gd name="connsiteX154" fmla="*/ 995930 w 5305156"/>
              <a:gd name="connsiteY154" fmla="*/ 564292 h 6858000"/>
              <a:gd name="connsiteX155" fmla="*/ 1318308 w 5305156"/>
              <a:gd name="connsiteY155" fmla="*/ 283564 h 6858000"/>
              <a:gd name="connsiteX156" fmla="*/ 1318308 w 5305156"/>
              <a:gd name="connsiteY156" fmla="*/ 84404 h 6858000"/>
              <a:gd name="connsiteX157" fmla="*/ 5305156 w 5305156"/>
              <a:gd name="connsiteY157" fmla="*/ 0 h 6858000"/>
              <a:gd name="connsiteX158" fmla="*/ 1329545 w 5305156"/>
              <a:gd name="connsiteY158" fmla="*/ 0 h 6858000"/>
              <a:gd name="connsiteX159" fmla="*/ 1329545 w 5305156"/>
              <a:gd name="connsiteY159" fmla="*/ 1953 h 6858000"/>
              <a:gd name="connsiteX160" fmla="*/ 1329545 w 5305156"/>
              <a:gd name="connsiteY160" fmla="*/ 283564 h 6858000"/>
              <a:gd name="connsiteX161" fmla="*/ 1343592 w 5305156"/>
              <a:gd name="connsiteY161" fmla="*/ 295392 h 6858000"/>
              <a:gd name="connsiteX162" fmla="*/ 1334462 w 5305156"/>
              <a:gd name="connsiteY162" fmla="*/ 304066 h 6858000"/>
              <a:gd name="connsiteX163" fmla="*/ 1344294 w 5305156"/>
              <a:gd name="connsiteY163" fmla="*/ 295392 h 6858000"/>
              <a:gd name="connsiteX164" fmla="*/ 1665970 w 5305156"/>
              <a:gd name="connsiteY164" fmla="*/ 570600 h 6858000"/>
              <a:gd name="connsiteX165" fmla="*/ 1665970 w 5305156"/>
              <a:gd name="connsiteY165" fmla="*/ 589526 h 6858000"/>
              <a:gd name="connsiteX166" fmla="*/ 1654030 w 5305156"/>
              <a:gd name="connsiteY166" fmla="*/ 599777 h 6858000"/>
              <a:gd name="connsiteX167" fmla="*/ 1654030 w 5305156"/>
              <a:gd name="connsiteY167" fmla="*/ 587160 h 6858000"/>
              <a:gd name="connsiteX168" fmla="*/ 1332355 w 5305156"/>
              <a:gd name="connsiteY168" fmla="*/ 867888 h 6858000"/>
              <a:gd name="connsiteX169" fmla="*/ 1332355 w 5305156"/>
              <a:gd name="connsiteY169" fmla="*/ 1214067 h 6858000"/>
              <a:gd name="connsiteX170" fmla="*/ 1654030 w 5305156"/>
              <a:gd name="connsiteY170" fmla="*/ 933339 h 6858000"/>
              <a:gd name="connsiteX171" fmla="*/ 1654030 w 5305156"/>
              <a:gd name="connsiteY171" fmla="*/ 600566 h 6858000"/>
              <a:gd name="connsiteX172" fmla="*/ 1665970 w 5305156"/>
              <a:gd name="connsiteY172" fmla="*/ 590314 h 6858000"/>
              <a:gd name="connsiteX173" fmla="*/ 1665970 w 5305156"/>
              <a:gd name="connsiteY173" fmla="*/ 938859 h 6858000"/>
              <a:gd name="connsiteX174" fmla="*/ 1998180 w 5305156"/>
              <a:gd name="connsiteY174" fmla="*/ 1221952 h 6858000"/>
              <a:gd name="connsiteX175" fmla="*/ 1998180 w 5305156"/>
              <a:gd name="connsiteY175" fmla="*/ 1591788 h 6858000"/>
              <a:gd name="connsiteX176" fmla="*/ 1680718 w 5305156"/>
              <a:gd name="connsiteY176" fmla="*/ 1867785 h 6858000"/>
              <a:gd name="connsiteX177" fmla="*/ 1680718 w 5305156"/>
              <a:gd name="connsiteY177" fmla="*/ 1851225 h 6858000"/>
              <a:gd name="connsiteX178" fmla="*/ 1986942 w 5305156"/>
              <a:gd name="connsiteY178" fmla="*/ 1585480 h 6858000"/>
              <a:gd name="connsiteX179" fmla="*/ 1986942 w 5305156"/>
              <a:gd name="connsiteY179" fmla="*/ 1238512 h 6858000"/>
              <a:gd name="connsiteX180" fmla="*/ 1680718 w 5305156"/>
              <a:gd name="connsiteY180" fmla="*/ 1505046 h 6858000"/>
              <a:gd name="connsiteX181" fmla="*/ 1680718 w 5305156"/>
              <a:gd name="connsiteY181" fmla="*/ 1488487 h 6858000"/>
              <a:gd name="connsiteX182" fmla="*/ 1982728 w 5305156"/>
              <a:gd name="connsiteY182" fmla="*/ 1225107 h 6858000"/>
              <a:gd name="connsiteX183" fmla="*/ 1657541 w 5305156"/>
              <a:gd name="connsiteY183" fmla="*/ 947533 h 6858000"/>
              <a:gd name="connsiteX184" fmla="*/ 1333056 w 5305156"/>
              <a:gd name="connsiteY184" fmla="*/ 1230627 h 6858000"/>
              <a:gd name="connsiteX185" fmla="*/ 1658244 w 5305156"/>
              <a:gd name="connsiteY185" fmla="*/ 1508201 h 6858000"/>
              <a:gd name="connsiteX186" fmla="*/ 1680017 w 5305156"/>
              <a:gd name="connsiteY186" fmla="*/ 1489275 h 6858000"/>
              <a:gd name="connsiteX187" fmla="*/ 1680017 w 5305156"/>
              <a:gd name="connsiteY187" fmla="*/ 1505835 h 6858000"/>
              <a:gd name="connsiteX188" fmla="*/ 1664565 w 5305156"/>
              <a:gd name="connsiteY188" fmla="*/ 1519240 h 6858000"/>
              <a:gd name="connsiteX189" fmla="*/ 1664565 w 5305156"/>
              <a:gd name="connsiteY189" fmla="*/ 1865419 h 6858000"/>
              <a:gd name="connsiteX190" fmla="*/ 1680017 w 5305156"/>
              <a:gd name="connsiteY190" fmla="*/ 1852014 h 6858000"/>
              <a:gd name="connsiteX191" fmla="*/ 1680017 w 5305156"/>
              <a:gd name="connsiteY191" fmla="*/ 1868573 h 6858000"/>
              <a:gd name="connsiteX192" fmla="*/ 1665970 w 5305156"/>
              <a:gd name="connsiteY192" fmla="*/ 1881190 h 6858000"/>
              <a:gd name="connsiteX193" fmla="*/ 1665970 w 5305156"/>
              <a:gd name="connsiteY193" fmla="*/ 2058617 h 6858000"/>
              <a:gd name="connsiteX194" fmla="*/ 1654030 w 5305156"/>
              <a:gd name="connsiteY194" fmla="*/ 2060194 h 6858000"/>
              <a:gd name="connsiteX195" fmla="*/ 1654030 w 5305156"/>
              <a:gd name="connsiteY195" fmla="*/ 1885922 h 6858000"/>
              <a:gd name="connsiteX196" fmla="*/ 1484061 w 5305156"/>
              <a:gd name="connsiteY196" fmla="*/ 2034172 h 6858000"/>
              <a:gd name="connsiteX197" fmla="*/ 1477038 w 5305156"/>
              <a:gd name="connsiteY197" fmla="*/ 2023920 h 6858000"/>
              <a:gd name="connsiteX198" fmla="*/ 1484061 w 5305156"/>
              <a:gd name="connsiteY198" fmla="*/ 2034960 h 6858000"/>
              <a:gd name="connsiteX199" fmla="*/ 1332355 w 5305156"/>
              <a:gd name="connsiteY199" fmla="*/ 2166650 h 6858000"/>
              <a:gd name="connsiteX200" fmla="*/ 1332355 w 5305156"/>
              <a:gd name="connsiteY200" fmla="*/ 2513617 h 6858000"/>
              <a:gd name="connsiteX201" fmla="*/ 1654030 w 5305156"/>
              <a:gd name="connsiteY201" fmla="*/ 2232889 h 6858000"/>
              <a:gd name="connsiteX202" fmla="*/ 1654030 w 5305156"/>
              <a:gd name="connsiteY202" fmla="*/ 2060983 h 6858000"/>
              <a:gd name="connsiteX203" fmla="*/ 1665970 w 5305156"/>
              <a:gd name="connsiteY203" fmla="*/ 2059405 h 6858000"/>
              <a:gd name="connsiteX204" fmla="*/ 1665970 w 5305156"/>
              <a:gd name="connsiteY204" fmla="*/ 2238409 h 6858000"/>
              <a:gd name="connsiteX205" fmla="*/ 1881590 w 5305156"/>
              <a:gd name="connsiteY205" fmla="*/ 2422144 h 6858000"/>
              <a:gd name="connsiteX206" fmla="*/ 1869650 w 5305156"/>
              <a:gd name="connsiteY206" fmla="*/ 2428452 h 6858000"/>
              <a:gd name="connsiteX207" fmla="*/ 1657541 w 5305156"/>
              <a:gd name="connsiteY207" fmla="*/ 2247872 h 6858000"/>
              <a:gd name="connsiteX208" fmla="*/ 1333056 w 5305156"/>
              <a:gd name="connsiteY208" fmla="*/ 2530177 h 6858000"/>
              <a:gd name="connsiteX209" fmla="*/ 1658244 w 5305156"/>
              <a:gd name="connsiteY209" fmla="*/ 2807751 h 6858000"/>
              <a:gd name="connsiteX210" fmla="*/ 1982728 w 5305156"/>
              <a:gd name="connsiteY210" fmla="*/ 2525446 h 6858000"/>
              <a:gd name="connsiteX211" fmla="*/ 1870353 w 5305156"/>
              <a:gd name="connsiteY211" fmla="*/ 2429241 h 6858000"/>
              <a:gd name="connsiteX212" fmla="*/ 1882293 w 5305156"/>
              <a:gd name="connsiteY212" fmla="*/ 2422933 h 6858000"/>
              <a:gd name="connsiteX213" fmla="*/ 1998180 w 5305156"/>
              <a:gd name="connsiteY213" fmla="*/ 2522291 h 6858000"/>
              <a:gd name="connsiteX214" fmla="*/ 1998180 w 5305156"/>
              <a:gd name="connsiteY214" fmla="*/ 2773054 h 6858000"/>
              <a:gd name="connsiteX215" fmla="*/ 1986942 w 5305156"/>
              <a:gd name="connsiteY215" fmla="*/ 2778574 h 6858000"/>
              <a:gd name="connsiteX216" fmla="*/ 1986942 w 5305156"/>
              <a:gd name="connsiteY216" fmla="*/ 2538851 h 6858000"/>
              <a:gd name="connsiteX217" fmla="*/ 1664565 w 5305156"/>
              <a:gd name="connsiteY217" fmla="*/ 2819579 h 6858000"/>
              <a:gd name="connsiteX218" fmla="*/ 1664565 w 5305156"/>
              <a:gd name="connsiteY218" fmla="*/ 3165758 h 6858000"/>
              <a:gd name="connsiteX219" fmla="*/ 1986942 w 5305156"/>
              <a:gd name="connsiteY219" fmla="*/ 2885030 h 6858000"/>
              <a:gd name="connsiteX220" fmla="*/ 1986942 w 5305156"/>
              <a:gd name="connsiteY220" fmla="*/ 2779363 h 6858000"/>
              <a:gd name="connsiteX221" fmla="*/ 1998180 w 5305156"/>
              <a:gd name="connsiteY221" fmla="*/ 2773843 h 6858000"/>
              <a:gd name="connsiteX222" fmla="*/ 1998180 w 5305156"/>
              <a:gd name="connsiteY222" fmla="*/ 2891339 h 6858000"/>
              <a:gd name="connsiteX223" fmla="*/ 1658946 w 5305156"/>
              <a:gd name="connsiteY223" fmla="*/ 3187049 h 6858000"/>
              <a:gd name="connsiteX224" fmla="*/ 1321116 w 5305156"/>
              <a:gd name="connsiteY224" fmla="*/ 2899224 h 6858000"/>
              <a:gd name="connsiteX225" fmla="*/ 1240347 w 5305156"/>
              <a:gd name="connsiteY225" fmla="*/ 2969406 h 6858000"/>
              <a:gd name="connsiteX226" fmla="*/ 997334 w 5305156"/>
              <a:gd name="connsiteY226" fmla="*/ 3180741 h 6858000"/>
              <a:gd name="connsiteX227" fmla="*/ 997334 w 5305156"/>
              <a:gd name="connsiteY227" fmla="*/ 3519034 h 6858000"/>
              <a:gd name="connsiteX228" fmla="*/ 985394 w 5305156"/>
              <a:gd name="connsiteY228" fmla="*/ 3519034 h 6858000"/>
              <a:gd name="connsiteX229" fmla="*/ 985394 w 5305156"/>
              <a:gd name="connsiteY229" fmla="*/ 3500109 h 6858000"/>
              <a:gd name="connsiteX230" fmla="*/ 985394 w 5305156"/>
              <a:gd name="connsiteY230" fmla="*/ 3186261 h 6858000"/>
              <a:gd name="connsiteX231" fmla="*/ 663017 w 5305156"/>
              <a:gd name="connsiteY231" fmla="*/ 3466989 h 6858000"/>
              <a:gd name="connsiteX232" fmla="*/ 663017 w 5305156"/>
              <a:gd name="connsiteY232" fmla="*/ 3495377 h 6858000"/>
              <a:gd name="connsiteX233" fmla="*/ 663017 w 5305156"/>
              <a:gd name="connsiteY233" fmla="*/ 3812379 h 6858000"/>
              <a:gd name="connsiteX234" fmla="*/ 985394 w 5305156"/>
              <a:gd name="connsiteY234" fmla="*/ 3532439 h 6858000"/>
              <a:gd name="connsiteX235" fmla="*/ 985394 w 5305156"/>
              <a:gd name="connsiteY235" fmla="*/ 3519822 h 6858000"/>
              <a:gd name="connsiteX236" fmla="*/ 997334 w 5305156"/>
              <a:gd name="connsiteY236" fmla="*/ 3519822 h 6858000"/>
              <a:gd name="connsiteX237" fmla="*/ 997334 w 5305156"/>
              <a:gd name="connsiteY237" fmla="*/ 3531651 h 6858000"/>
              <a:gd name="connsiteX238" fmla="*/ 1011381 w 5305156"/>
              <a:gd name="connsiteY238" fmla="*/ 3543479 h 6858000"/>
              <a:gd name="connsiteX239" fmla="*/ 1002251 w 5305156"/>
              <a:gd name="connsiteY239" fmla="*/ 3552154 h 6858000"/>
              <a:gd name="connsiteX240" fmla="*/ 1012084 w 5305156"/>
              <a:gd name="connsiteY240" fmla="*/ 3544268 h 6858000"/>
              <a:gd name="connsiteX241" fmla="*/ 1333759 w 5305156"/>
              <a:gd name="connsiteY241" fmla="*/ 3818688 h 6858000"/>
              <a:gd name="connsiteX242" fmla="*/ 1333759 w 5305156"/>
              <a:gd name="connsiteY242" fmla="*/ 3838402 h 6858000"/>
              <a:gd name="connsiteX243" fmla="*/ 1321819 w 5305156"/>
              <a:gd name="connsiteY243" fmla="*/ 3848653 h 6858000"/>
              <a:gd name="connsiteX244" fmla="*/ 1321819 w 5305156"/>
              <a:gd name="connsiteY244" fmla="*/ 3835248 h 6858000"/>
              <a:gd name="connsiteX245" fmla="*/ 999441 w 5305156"/>
              <a:gd name="connsiteY245" fmla="*/ 4115975 h 6858000"/>
              <a:gd name="connsiteX246" fmla="*/ 999441 w 5305156"/>
              <a:gd name="connsiteY246" fmla="*/ 4462154 h 6858000"/>
              <a:gd name="connsiteX247" fmla="*/ 1321819 w 5305156"/>
              <a:gd name="connsiteY247" fmla="*/ 4182215 h 6858000"/>
              <a:gd name="connsiteX248" fmla="*/ 1321819 w 5305156"/>
              <a:gd name="connsiteY248" fmla="*/ 3849441 h 6858000"/>
              <a:gd name="connsiteX249" fmla="*/ 1333759 w 5305156"/>
              <a:gd name="connsiteY249" fmla="*/ 3839190 h 6858000"/>
              <a:gd name="connsiteX250" fmla="*/ 1333759 w 5305156"/>
              <a:gd name="connsiteY250" fmla="*/ 4186946 h 6858000"/>
              <a:gd name="connsiteX251" fmla="*/ 1665970 w 5305156"/>
              <a:gd name="connsiteY251" fmla="*/ 4470828 h 6858000"/>
              <a:gd name="connsiteX252" fmla="*/ 1665970 w 5305156"/>
              <a:gd name="connsiteY252" fmla="*/ 4839875 h 6858000"/>
              <a:gd name="connsiteX253" fmla="*/ 1348509 w 5305156"/>
              <a:gd name="connsiteY253" fmla="*/ 5116661 h 6858000"/>
              <a:gd name="connsiteX254" fmla="*/ 1348509 w 5305156"/>
              <a:gd name="connsiteY254" fmla="*/ 5100101 h 6858000"/>
              <a:gd name="connsiteX255" fmla="*/ 1654030 w 5305156"/>
              <a:gd name="connsiteY255" fmla="*/ 4833567 h 6858000"/>
              <a:gd name="connsiteX256" fmla="*/ 1654030 w 5305156"/>
              <a:gd name="connsiteY256" fmla="*/ 4487388 h 6858000"/>
              <a:gd name="connsiteX257" fmla="*/ 1348509 w 5305156"/>
              <a:gd name="connsiteY257" fmla="*/ 4753134 h 6858000"/>
              <a:gd name="connsiteX258" fmla="*/ 1348509 w 5305156"/>
              <a:gd name="connsiteY258" fmla="*/ 4737362 h 6858000"/>
              <a:gd name="connsiteX259" fmla="*/ 1650518 w 5305156"/>
              <a:gd name="connsiteY259" fmla="*/ 4473983 h 6858000"/>
              <a:gd name="connsiteX260" fmla="*/ 1325331 w 5305156"/>
              <a:gd name="connsiteY260" fmla="*/ 4196409 h 6858000"/>
              <a:gd name="connsiteX261" fmla="*/ 1000847 w 5305156"/>
              <a:gd name="connsiteY261" fmla="*/ 4478714 h 6858000"/>
              <a:gd name="connsiteX262" fmla="*/ 1326033 w 5305156"/>
              <a:gd name="connsiteY262" fmla="*/ 4756288 h 6858000"/>
              <a:gd name="connsiteX263" fmla="*/ 1347806 w 5305156"/>
              <a:gd name="connsiteY263" fmla="*/ 4737362 h 6858000"/>
              <a:gd name="connsiteX264" fmla="*/ 1347806 w 5305156"/>
              <a:gd name="connsiteY264" fmla="*/ 4753922 h 6858000"/>
              <a:gd name="connsiteX265" fmla="*/ 1331652 w 5305156"/>
              <a:gd name="connsiteY265" fmla="*/ 4768116 h 6858000"/>
              <a:gd name="connsiteX266" fmla="*/ 1331652 w 5305156"/>
              <a:gd name="connsiteY266" fmla="*/ 5114295 h 6858000"/>
              <a:gd name="connsiteX267" fmla="*/ 1347806 w 5305156"/>
              <a:gd name="connsiteY267" fmla="*/ 5100101 h 6858000"/>
              <a:gd name="connsiteX268" fmla="*/ 1347806 w 5305156"/>
              <a:gd name="connsiteY268" fmla="*/ 5116661 h 6858000"/>
              <a:gd name="connsiteX269" fmla="*/ 1333759 w 5305156"/>
              <a:gd name="connsiteY269" fmla="*/ 5129278 h 6858000"/>
              <a:gd name="connsiteX270" fmla="*/ 1333759 w 5305156"/>
              <a:gd name="connsiteY270" fmla="*/ 5306704 h 6858000"/>
              <a:gd name="connsiteX271" fmla="*/ 1321819 w 5305156"/>
              <a:gd name="connsiteY271" fmla="*/ 5309070 h 6858000"/>
              <a:gd name="connsiteX272" fmla="*/ 1321819 w 5305156"/>
              <a:gd name="connsiteY272" fmla="*/ 5134798 h 6858000"/>
              <a:gd name="connsiteX273" fmla="*/ 1151851 w 5305156"/>
              <a:gd name="connsiteY273" fmla="*/ 5283047 h 6858000"/>
              <a:gd name="connsiteX274" fmla="*/ 1144827 w 5305156"/>
              <a:gd name="connsiteY274" fmla="*/ 5272008 h 6858000"/>
              <a:gd name="connsiteX275" fmla="*/ 1314093 w 5305156"/>
              <a:gd name="connsiteY275" fmla="*/ 5125335 h 6858000"/>
              <a:gd name="connsiteX276" fmla="*/ 988907 w 5305156"/>
              <a:gd name="connsiteY276" fmla="*/ 4847761 h 6858000"/>
              <a:gd name="connsiteX277" fmla="*/ 913053 w 5305156"/>
              <a:gd name="connsiteY277" fmla="*/ 4913212 h 6858000"/>
              <a:gd name="connsiteX278" fmla="*/ 668636 w 5305156"/>
              <a:gd name="connsiteY278" fmla="*/ 5126124 h 6858000"/>
              <a:gd name="connsiteX279" fmla="*/ 993823 w 5305156"/>
              <a:gd name="connsiteY279" fmla="*/ 5403697 h 6858000"/>
              <a:gd name="connsiteX280" fmla="*/ 1144827 w 5305156"/>
              <a:gd name="connsiteY280" fmla="*/ 5272796 h 6858000"/>
              <a:gd name="connsiteX281" fmla="*/ 1151149 w 5305156"/>
              <a:gd name="connsiteY281" fmla="*/ 5283047 h 6858000"/>
              <a:gd name="connsiteX282" fmla="*/ 999441 w 5305156"/>
              <a:gd name="connsiteY282" fmla="*/ 5415526 h 6858000"/>
              <a:gd name="connsiteX283" fmla="*/ 999441 w 5305156"/>
              <a:gd name="connsiteY283" fmla="*/ 5761705 h 6858000"/>
              <a:gd name="connsiteX284" fmla="*/ 1321819 w 5305156"/>
              <a:gd name="connsiteY284" fmla="*/ 5480976 h 6858000"/>
              <a:gd name="connsiteX285" fmla="*/ 1321819 w 5305156"/>
              <a:gd name="connsiteY285" fmla="*/ 5309858 h 6858000"/>
              <a:gd name="connsiteX286" fmla="*/ 1333759 w 5305156"/>
              <a:gd name="connsiteY286" fmla="*/ 5307493 h 6858000"/>
              <a:gd name="connsiteX287" fmla="*/ 1333759 w 5305156"/>
              <a:gd name="connsiteY287" fmla="*/ 5487285 h 6858000"/>
              <a:gd name="connsiteX288" fmla="*/ 1549380 w 5305156"/>
              <a:gd name="connsiteY288" fmla="*/ 5671020 h 6858000"/>
              <a:gd name="connsiteX289" fmla="*/ 1665970 w 5305156"/>
              <a:gd name="connsiteY289" fmla="*/ 5770379 h 6858000"/>
              <a:gd name="connsiteX290" fmla="*/ 1665970 w 5305156"/>
              <a:gd name="connsiteY290" fmla="*/ 6021141 h 6858000"/>
              <a:gd name="connsiteX291" fmla="*/ 1654030 w 5305156"/>
              <a:gd name="connsiteY291" fmla="*/ 6026661 h 6858000"/>
              <a:gd name="connsiteX292" fmla="*/ 1654030 w 5305156"/>
              <a:gd name="connsiteY292" fmla="*/ 5786939 h 6858000"/>
              <a:gd name="connsiteX293" fmla="*/ 1331652 w 5305156"/>
              <a:gd name="connsiteY293" fmla="*/ 6067667 h 6858000"/>
              <a:gd name="connsiteX294" fmla="*/ 1331652 w 5305156"/>
              <a:gd name="connsiteY294" fmla="*/ 6413845 h 6858000"/>
              <a:gd name="connsiteX295" fmla="*/ 1654030 w 5305156"/>
              <a:gd name="connsiteY295" fmla="*/ 6133906 h 6858000"/>
              <a:gd name="connsiteX296" fmla="*/ 1654030 w 5305156"/>
              <a:gd name="connsiteY296" fmla="*/ 6027450 h 6858000"/>
              <a:gd name="connsiteX297" fmla="*/ 1665970 w 5305156"/>
              <a:gd name="connsiteY297" fmla="*/ 6021930 h 6858000"/>
              <a:gd name="connsiteX298" fmla="*/ 1665970 w 5305156"/>
              <a:gd name="connsiteY298" fmla="*/ 6140214 h 6858000"/>
              <a:gd name="connsiteX299" fmla="*/ 1326033 w 5305156"/>
              <a:gd name="connsiteY299" fmla="*/ 6435925 h 6858000"/>
              <a:gd name="connsiteX300" fmla="*/ 988907 w 5305156"/>
              <a:gd name="connsiteY300" fmla="*/ 6147311 h 6858000"/>
              <a:gd name="connsiteX301" fmla="*/ 908136 w 5305156"/>
              <a:gd name="connsiteY301" fmla="*/ 6217493 h 6858000"/>
              <a:gd name="connsiteX302" fmla="*/ 901815 w 5305156"/>
              <a:gd name="connsiteY302" fmla="*/ 6206454 h 6858000"/>
              <a:gd name="connsiteX303" fmla="*/ 907434 w 5305156"/>
              <a:gd name="connsiteY303" fmla="*/ 6218282 h 6858000"/>
              <a:gd name="connsiteX304" fmla="*/ 665124 w 5305156"/>
              <a:gd name="connsiteY304" fmla="*/ 6429617 h 6858000"/>
              <a:gd name="connsiteX305" fmla="*/ 665124 w 5305156"/>
              <a:gd name="connsiteY305" fmla="*/ 6784470 h 6858000"/>
              <a:gd name="connsiteX306" fmla="*/ 722014 w 5305156"/>
              <a:gd name="connsiteY306" fmla="*/ 6833040 h 6858000"/>
              <a:gd name="connsiteX307" fmla="*/ 751249 w 5305156"/>
              <a:gd name="connsiteY307" fmla="*/ 6858000 h 6858000"/>
              <a:gd name="connsiteX308" fmla="*/ 5305156 w 5305156"/>
              <a:gd name="connsiteY30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5305156" h="6858000">
                <a:moveTo>
                  <a:pt x="657398" y="6793932"/>
                </a:moveTo>
                <a:cubicBezTo>
                  <a:pt x="657398" y="6793932"/>
                  <a:pt x="657398" y="6793932"/>
                  <a:pt x="585057" y="6857017"/>
                </a:cubicBezTo>
                <a:lnTo>
                  <a:pt x="583930" y="6858000"/>
                </a:lnTo>
                <a:lnTo>
                  <a:pt x="732294" y="6858000"/>
                </a:lnTo>
                <a:lnTo>
                  <a:pt x="725614" y="6852286"/>
                </a:lnTo>
                <a:cubicBezTo>
                  <a:pt x="709021" y="6838092"/>
                  <a:pt x="686897" y="6819166"/>
                  <a:pt x="657398" y="6793932"/>
                </a:cubicBezTo>
                <a:close/>
                <a:moveTo>
                  <a:pt x="653184" y="6434348"/>
                </a:moveTo>
                <a:cubicBezTo>
                  <a:pt x="653184" y="6434348"/>
                  <a:pt x="653184" y="6434348"/>
                  <a:pt x="330807" y="6715076"/>
                </a:cubicBezTo>
                <a:cubicBezTo>
                  <a:pt x="330807" y="6715076"/>
                  <a:pt x="330807" y="6715076"/>
                  <a:pt x="330807" y="6799592"/>
                </a:cubicBezTo>
                <a:lnTo>
                  <a:pt x="330807" y="6858000"/>
                </a:lnTo>
                <a:lnTo>
                  <a:pt x="564153" y="6858000"/>
                </a:lnTo>
                <a:lnTo>
                  <a:pt x="568902" y="6853863"/>
                </a:lnTo>
                <a:cubicBezTo>
                  <a:pt x="573818" y="6854652"/>
                  <a:pt x="579438" y="6856229"/>
                  <a:pt x="585057" y="6857017"/>
                </a:cubicBezTo>
                <a:cubicBezTo>
                  <a:pt x="579438" y="6855440"/>
                  <a:pt x="574521" y="6854652"/>
                  <a:pt x="569605" y="6853075"/>
                </a:cubicBezTo>
                <a:cubicBezTo>
                  <a:pt x="569605" y="6853075"/>
                  <a:pt x="569605" y="6853075"/>
                  <a:pt x="653184" y="6780527"/>
                </a:cubicBezTo>
                <a:cubicBezTo>
                  <a:pt x="653184" y="6780527"/>
                  <a:pt x="653184" y="6780527"/>
                  <a:pt x="653184" y="6434348"/>
                </a:cubicBezTo>
                <a:close/>
                <a:moveTo>
                  <a:pt x="5047259" y="6343650"/>
                </a:moveTo>
                <a:lnTo>
                  <a:pt x="5047259" y="6707250"/>
                </a:lnTo>
                <a:lnTo>
                  <a:pt x="4683659" y="6707250"/>
                </a:lnTo>
                <a:lnTo>
                  <a:pt x="4683659" y="6343650"/>
                </a:lnTo>
                <a:close/>
                <a:moveTo>
                  <a:pt x="985394" y="5786939"/>
                </a:moveTo>
                <a:cubicBezTo>
                  <a:pt x="985394" y="5786939"/>
                  <a:pt x="985394" y="5786939"/>
                  <a:pt x="777500" y="5968308"/>
                </a:cubicBezTo>
                <a:cubicBezTo>
                  <a:pt x="777500" y="5968308"/>
                  <a:pt x="777500" y="5968308"/>
                  <a:pt x="663017" y="6067667"/>
                </a:cubicBezTo>
                <a:cubicBezTo>
                  <a:pt x="663017" y="6067667"/>
                  <a:pt x="663017" y="6067667"/>
                  <a:pt x="663017" y="6413845"/>
                </a:cubicBezTo>
                <a:cubicBezTo>
                  <a:pt x="663017" y="6413845"/>
                  <a:pt x="663017" y="6413845"/>
                  <a:pt x="901815" y="6206454"/>
                </a:cubicBezTo>
                <a:cubicBezTo>
                  <a:pt x="901815" y="6206454"/>
                  <a:pt x="901815" y="6206454"/>
                  <a:pt x="985394" y="6133906"/>
                </a:cubicBezTo>
                <a:cubicBezTo>
                  <a:pt x="985394" y="6133906"/>
                  <a:pt x="985394" y="6133906"/>
                  <a:pt x="985394" y="5786939"/>
                </a:cubicBezTo>
                <a:close/>
                <a:moveTo>
                  <a:pt x="1549380" y="5671020"/>
                </a:moveTo>
                <a:cubicBezTo>
                  <a:pt x="1537440" y="5677328"/>
                  <a:pt x="1537440" y="5677328"/>
                  <a:pt x="1537440" y="5677328"/>
                </a:cubicBezTo>
                <a:cubicBezTo>
                  <a:pt x="1549380" y="5671020"/>
                  <a:pt x="1549380" y="5671020"/>
                  <a:pt x="1549380" y="5671020"/>
                </a:cubicBezTo>
                <a:close/>
                <a:moveTo>
                  <a:pt x="1325331" y="5495959"/>
                </a:moveTo>
                <a:cubicBezTo>
                  <a:pt x="1325331" y="5495959"/>
                  <a:pt x="1325331" y="5495959"/>
                  <a:pt x="1000847" y="5779053"/>
                </a:cubicBezTo>
                <a:cubicBezTo>
                  <a:pt x="1000847" y="5779053"/>
                  <a:pt x="1000847" y="5779053"/>
                  <a:pt x="1326033" y="6056627"/>
                </a:cubicBezTo>
                <a:cubicBezTo>
                  <a:pt x="1326033" y="6056627"/>
                  <a:pt x="1326033" y="6056627"/>
                  <a:pt x="1650518" y="5773533"/>
                </a:cubicBezTo>
                <a:cubicBezTo>
                  <a:pt x="1650518" y="5773533"/>
                  <a:pt x="1650518" y="5773533"/>
                  <a:pt x="1537440" y="5677328"/>
                </a:cubicBezTo>
                <a:cubicBezTo>
                  <a:pt x="1537440" y="5677328"/>
                  <a:pt x="1537440" y="5677328"/>
                  <a:pt x="1325331" y="5495959"/>
                </a:cubicBezTo>
                <a:close/>
                <a:moveTo>
                  <a:pt x="320271" y="4847761"/>
                </a:moveTo>
                <a:cubicBezTo>
                  <a:pt x="320271" y="4847761"/>
                  <a:pt x="320271" y="4847761"/>
                  <a:pt x="0" y="5126124"/>
                </a:cubicBezTo>
                <a:cubicBezTo>
                  <a:pt x="0" y="5126124"/>
                  <a:pt x="0" y="5126124"/>
                  <a:pt x="325188" y="5403697"/>
                </a:cubicBezTo>
                <a:cubicBezTo>
                  <a:pt x="325188" y="5403697"/>
                  <a:pt x="325188" y="5403697"/>
                  <a:pt x="433349" y="5309070"/>
                </a:cubicBezTo>
                <a:cubicBezTo>
                  <a:pt x="433349" y="5309070"/>
                  <a:pt x="433349" y="5309070"/>
                  <a:pt x="439670" y="5320898"/>
                </a:cubicBezTo>
                <a:cubicBezTo>
                  <a:pt x="439670" y="5320898"/>
                  <a:pt x="439670" y="5320898"/>
                  <a:pt x="330807" y="5415526"/>
                </a:cubicBezTo>
                <a:cubicBezTo>
                  <a:pt x="330807" y="5415526"/>
                  <a:pt x="330807" y="5415526"/>
                  <a:pt x="330807" y="5761705"/>
                </a:cubicBezTo>
                <a:cubicBezTo>
                  <a:pt x="330807" y="5761705"/>
                  <a:pt x="330807" y="5761705"/>
                  <a:pt x="563986" y="5559044"/>
                </a:cubicBezTo>
                <a:cubicBezTo>
                  <a:pt x="563986" y="5559044"/>
                  <a:pt x="563986" y="5559044"/>
                  <a:pt x="570307" y="5571661"/>
                </a:cubicBezTo>
                <a:cubicBezTo>
                  <a:pt x="570307" y="5571661"/>
                  <a:pt x="570307" y="5571661"/>
                  <a:pt x="332211" y="5779053"/>
                </a:cubicBezTo>
                <a:cubicBezTo>
                  <a:pt x="332211" y="5779053"/>
                  <a:pt x="332211" y="5779053"/>
                  <a:pt x="657398" y="6056627"/>
                </a:cubicBezTo>
                <a:cubicBezTo>
                  <a:pt x="657398" y="6056627"/>
                  <a:pt x="657398" y="6056627"/>
                  <a:pt x="771178" y="5957268"/>
                </a:cubicBezTo>
                <a:cubicBezTo>
                  <a:pt x="771178" y="5957268"/>
                  <a:pt x="771178" y="5957268"/>
                  <a:pt x="777500" y="5968308"/>
                </a:cubicBezTo>
                <a:cubicBezTo>
                  <a:pt x="777500" y="5968308"/>
                  <a:pt x="777500" y="5968308"/>
                  <a:pt x="771881" y="5956479"/>
                </a:cubicBezTo>
                <a:cubicBezTo>
                  <a:pt x="771881" y="5956479"/>
                  <a:pt x="771881" y="5956479"/>
                  <a:pt x="981883" y="5773533"/>
                </a:cubicBezTo>
                <a:cubicBezTo>
                  <a:pt x="981883" y="5773533"/>
                  <a:pt x="981883" y="5773533"/>
                  <a:pt x="656696" y="5495959"/>
                </a:cubicBezTo>
                <a:cubicBezTo>
                  <a:pt x="656696" y="5495959"/>
                  <a:pt x="656696" y="5495959"/>
                  <a:pt x="571010" y="5570873"/>
                </a:cubicBezTo>
                <a:cubicBezTo>
                  <a:pt x="571010" y="5570873"/>
                  <a:pt x="571010" y="5570873"/>
                  <a:pt x="563986" y="5558256"/>
                </a:cubicBezTo>
                <a:cubicBezTo>
                  <a:pt x="563986" y="5558256"/>
                  <a:pt x="563986" y="5558256"/>
                  <a:pt x="653184" y="5480976"/>
                </a:cubicBezTo>
                <a:cubicBezTo>
                  <a:pt x="653184" y="5480976"/>
                  <a:pt x="653184" y="5480976"/>
                  <a:pt x="653184" y="5134798"/>
                </a:cubicBezTo>
                <a:cubicBezTo>
                  <a:pt x="653184" y="5134798"/>
                  <a:pt x="653184" y="5134798"/>
                  <a:pt x="439670" y="5320110"/>
                </a:cubicBezTo>
                <a:cubicBezTo>
                  <a:pt x="439670" y="5320110"/>
                  <a:pt x="439670" y="5320110"/>
                  <a:pt x="434052" y="5309070"/>
                </a:cubicBezTo>
                <a:cubicBezTo>
                  <a:pt x="434052" y="5309070"/>
                  <a:pt x="434052" y="5309070"/>
                  <a:pt x="645458" y="5125335"/>
                </a:cubicBezTo>
                <a:cubicBezTo>
                  <a:pt x="645458" y="5125335"/>
                  <a:pt x="645458" y="5125335"/>
                  <a:pt x="320271" y="4847761"/>
                </a:cubicBezTo>
                <a:close/>
                <a:moveTo>
                  <a:pt x="985394" y="4487388"/>
                </a:moveTo>
                <a:cubicBezTo>
                  <a:pt x="985394" y="4487388"/>
                  <a:pt x="985394" y="4487388"/>
                  <a:pt x="763453" y="4680586"/>
                </a:cubicBezTo>
                <a:cubicBezTo>
                  <a:pt x="763453" y="4680586"/>
                  <a:pt x="763453" y="4680586"/>
                  <a:pt x="756430" y="4670335"/>
                </a:cubicBezTo>
                <a:cubicBezTo>
                  <a:pt x="756430" y="4670335"/>
                  <a:pt x="756430" y="4670335"/>
                  <a:pt x="762750" y="4680586"/>
                </a:cubicBezTo>
                <a:cubicBezTo>
                  <a:pt x="762750" y="4680586"/>
                  <a:pt x="762750" y="4680586"/>
                  <a:pt x="663017" y="4768116"/>
                </a:cubicBezTo>
                <a:cubicBezTo>
                  <a:pt x="663017" y="4768116"/>
                  <a:pt x="663017" y="4768116"/>
                  <a:pt x="663017" y="5114295"/>
                </a:cubicBezTo>
                <a:cubicBezTo>
                  <a:pt x="663017" y="5114295"/>
                  <a:pt x="663017" y="5114295"/>
                  <a:pt x="906029" y="4902960"/>
                </a:cubicBezTo>
                <a:cubicBezTo>
                  <a:pt x="906029" y="4902960"/>
                  <a:pt x="906029" y="4902960"/>
                  <a:pt x="913053" y="4913212"/>
                </a:cubicBezTo>
                <a:cubicBezTo>
                  <a:pt x="913053" y="4913212"/>
                  <a:pt x="913053" y="4913212"/>
                  <a:pt x="906732" y="4902172"/>
                </a:cubicBezTo>
                <a:cubicBezTo>
                  <a:pt x="906732" y="4902172"/>
                  <a:pt x="906732" y="4902172"/>
                  <a:pt x="985394" y="4833567"/>
                </a:cubicBezTo>
                <a:cubicBezTo>
                  <a:pt x="985394" y="4833567"/>
                  <a:pt x="985394" y="4833567"/>
                  <a:pt x="985394" y="4487388"/>
                </a:cubicBezTo>
                <a:close/>
                <a:moveTo>
                  <a:pt x="656696" y="4196409"/>
                </a:moveTo>
                <a:cubicBezTo>
                  <a:pt x="656696" y="4196409"/>
                  <a:pt x="656696" y="4196409"/>
                  <a:pt x="332211" y="4478714"/>
                </a:cubicBezTo>
                <a:cubicBezTo>
                  <a:pt x="332211" y="4478714"/>
                  <a:pt x="332211" y="4478714"/>
                  <a:pt x="657398" y="4756288"/>
                </a:cubicBezTo>
                <a:cubicBezTo>
                  <a:pt x="657398" y="4756288"/>
                  <a:pt x="657398" y="4756288"/>
                  <a:pt x="756430" y="4670335"/>
                </a:cubicBezTo>
                <a:cubicBezTo>
                  <a:pt x="756430" y="4670335"/>
                  <a:pt x="756430" y="4670335"/>
                  <a:pt x="981883" y="4473983"/>
                </a:cubicBezTo>
                <a:cubicBezTo>
                  <a:pt x="981883" y="4473983"/>
                  <a:pt x="981883" y="4473983"/>
                  <a:pt x="656696" y="4196409"/>
                </a:cubicBezTo>
                <a:close/>
                <a:moveTo>
                  <a:pt x="993120" y="3544268"/>
                </a:moveTo>
                <a:cubicBezTo>
                  <a:pt x="993120" y="3544268"/>
                  <a:pt x="993120" y="3544268"/>
                  <a:pt x="668636" y="3826573"/>
                </a:cubicBezTo>
                <a:cubicBezTo>
                  <a:pt x="668636" y="3826573"/>
                  <a:pt x="668636" y="3826573"/>
                  <a:pt x="993823" y="4104935"/>
                </a:cubicBezTo>
                <a:cubicBezTo>
                  <a:pt x="993823" y="4104935"/>
                  <a:pt x="993823" y="4104935"/>
                  <a:pt x="1318308" y="3821842"/>
                </a:cubicBezTo>
                <a:cubicBezTo>
                  <a:pt x="1318308" y="3821842"/>
                  <a:pt x="1318308" y="3821842"/>
                  <a:pt x="1002251" y="3552154"/>
                </a:cubicBezTo>
                <a:cubicBezTo>
                  <a:pt x="1002251" y="3552154"/>
                  <a:pt x="1002251" y="3552154"/>
                  <a:pt x="993120" y="3544268"/>
                </a:cubicBezTo>
                <a:close/>
                <a:moveTo>
                  <a:pt x="1318308" y="2538851"/>
                </a:moveTo>
                <a:cubicBezTo>
                  <a:pt x="1318308" y="2538851"/>
                  <a:pt x="1318308" y="2538851"/>
                  <a:pt x="1110412" y="2719432"/>
                </a:cubicBezTo>
                <a:cubicBezTo>
                  <a:pt x="1110412" y="2719432"/>
                  <a:pt x="1110412" y="2719432"/>
                  <a:pt x="1104092" y="2708392"/>
                </a:cubicBezTo>
                <a:cubicBezTo>
                  <a:pt x="1104092" y="2708392"/>
                  <a:pt x="1104092" y="2708392"/>
                  <a:pt x="1109710" y="2720221"/>
                </a:cubicBezTo>
                <a:cubicBezTo>
                  <a:pt x="1109710" y="2720221"/>
                  <a:pt x="1109710" y="2720221"/>
                  <a:pt x="995930" y="2819579"/>
                </a:cubicBezTo>
                <a:cubicBezTo>
                  <a:pt x="995930" y="2819579"/>
                  <a:pt x="995930" y="2819579"/>
                  <a:pt x="995930" y="3165758"/>
                </a:cubicBezTo>
                <a:cubicBezTo>
                  <a:pt x="995930" y="3165758"/>
                  <a:pt x="995930" y="3165758"/>
                  <a:pt x="1234025" y="2958366"/>
                </a:cubicBezTo>
                <a:cubicBezTo>
                  <a:pt x="1234025" y="2958366"/>
                  <a:pt x="1234025" y="2958366"/>
                  <a:pt x="1240347" y="2969406"/>
                </a:cubicBezTo>
                <a:cubicBezTo>
                  <a:pt x="1240347" y="2969406"/>
                  <a:pt x="1240347" y="2969406"/>
                  <a:pt x="1234728" y="2957578"/>
                </a:cubicBezTo>
                <a:cubicBezTo>
                  <a:pt x="1234728" y="2957578"/>
                  <a:pt x="1234728" y="2957578"/>
                  <a:pt x="1318308" y="2885030"/>
                </a:cubicBezTo>
                <a:cubicBezTo>
                  <a:pt x="1318308" y="2885030"/>
                  <a:pt x="1318308" y="2885030"/>
                  <a:pt x="1318308" y="2538851"/>
                </a:cubicBezTo>
                <a:close/>
                <a:moveTo>
                  <a:pt x="652482" y="1598885"/>
                </a:moveTo>
                <a:cubicBezTo>
                  <a:pt x="652482" y="1598885"/>
                  <a:pt x="652482" y="1598885"/>
                  <a:pt x="332211" y="1878036"/>
                </a:cubicBezTo>
                <a:cubicBezTo>
                  <a:pt x="332211" y="1878036"/>
                  <a:pt x="332211" y="1878036"/>
                  <a:pt x="657398" y="2155610"/>
                </a:cubicBezTo>
                <a:cubicBezTo>
                  <a:pt x="657398" y="2155610"/>
                  <a:pt x="657398" y="2155610"/>
                  <a:pt x="766262" y="2060983"/>
                </a:cubicBezTo>
                <a:cubicBezTo>
                  <a:pt x="766262" y="2060983"/>
                  <a:pt x="766262" y="2060983"/>
                  <a:pt x="771881" y="2072022"/>
                </a:cubicBezTo>
                <a:cubicBezTo>
                  <a:pt x="771881" y="2072022"/>
                  <a:pt x="771881" y="2072022"/>
                  <a:pt x="663017" y="2166650"/>
                </a:cubicBezTo>
                <a:cubicBezTo>
                  <a:pt x="663017" y="2166650"/>
                  <a:pt x="663017" y="2166650"/>
                  <a:pt x="663017" y="2513617"/>
                </a:cubicBezTo>
                <a:cubicBezTo>
                  <a:pt x="663017" y="2513617"/>
                  <a:pt x="663017" y="2513617"/>
                  <a:pt x="896196" y="2310168"/>
                </a:cubicBezTo>
                <a:cubicBezTo>
                  <a:pt x="896196" y="2310168"/>
                  <a:pt x="896196" y="2310168"/>
                  <a:pt x="902517" y="2322785"/>
                </a:cubicBezTo>
                <a:cubicBezTo>
                  <a:pt x="902517" y="2322785"/>
                  <a:pt x="902517" y="2322785"/>
                  <a:pt x="665124" y="2530177"/>
                </a:cubicBezTo>
                <a:cubicBezTo>
                  <a:pt x="665124" y="2530177"/>
                  <a:pt x="665124" y="2530177"/>
                  <a:pt x="990311" y="2807751"/>
                </a:cubicBezTo>
                <a:cubicBezTo>
                  <a:pt x="990311" y="2807751"/>
                  <a:pt x="990311" y="2807751"/>
                  <a:pt x="1104092" y="2708392"/>
                </a:cubicBezTo>
                <a:cubicBezTo>
                  <a:pt x="1104092" y="2708392"/>
                  <a:pt x="1104092" y="2708392"/>
                  <a:pt x="1314093" y="2525446"/>
                </a:cubicBezTo>
                <a:cubicBezTo>
                  <a:pt x="1314093" y="2525446"/>
                  <a:pt x="1314093" y="2525446"/>
                  <a:pt x="988907" y="2247872"/>
                </a:cubicBezTo>
                <a:cubicBezTo>
                  <a:pt x="988907" y="2247872"/>
                  <a:pt x="988907" y="2247872"/>
                  <a:pt x="903220" y="2322785"/>
                </a:cubicBezTo>
                <a:cubicBezTo>
                  <a:pt x="903220" y="2322785"/>
                  <a:pt x="903220" y="2322785"/>
                  <a:pt x="896899" y="2310168"/>
                </a:cubicBezTo>
                <a:cubicBezTo>
                  <a:pt x="896899" y="2310168"/>
                  <a:pt x="896899" y="2310168"/>
                  <a:pt x="985394" y="2232889"/>
                </a:cubicBezTo>
                <a:cubicBezTo>
                  <a:pt x="985394" y="2232889"/>
                  <a:pt x="985394" y="2232889"/>
                  <a:pt x="985394" y="1885922"/>
                </a:cubicBezTo>
                <a:cubicBezTo>
                  <a:pt x="985394" y="1885922"/>
                  <a:pt x="985394" y="1885922"/>
                  <a:pt x="772583" y="2072022"/>
                </a:cubicBezTo>
                <a:cubicBezTo>
                  <a:pt x="772583" y="2072022"/>
                  <a:pt x="772583" y="2072022"/>
                  <a:pt x="766262" y="2060194"/>
                </a:cubicBezTo>
                <a:cubicBezTo>
                  <a:pt x="766262" y="2060194"/>
                  <a:pt x="766262" y="2060194"/>
                  <a:pt x="977669" y="1876459"/>
                </a:cubicBezTo>
                <a:cubicBezTo>
                  <a:pt x="977669" y="1876459"/>
                  <a:pt x="977669" y="1876459"/>
                  <a:pt x="652482" y="1598885"/>
                </a:cubicBezTo>
                <a:close/>
                <a:moveTo>
                  <a:pt x="1318308" y="1238512"/>
                </a:moveTo>
                <a:cubicBezTo>
                  <a:pt x="1318308" y="1238512"/>
                  <a:pt x="1318308" y="1238512"/>
                  <a:pt x="1095663" y="1432499"/>
                </a:cubicBezTo>
                <a:cubicBezTo>
                  <a:pt x="1095663" y="1432499"/>
                  <a:pt x="1095663" y="1432499"/>
                  <a:pt x="995930" y="1519240"/>
                </a:cubicBezTo>
                <a:cubicBezTo>
                  <a:pt x="995930" y="1519240"/>
                  <a:pt x="995930" y="1519240"/>
                  <a:pt x="995930" y="1865419"/>
                </a:cubicBezTo>
                <a:cubicBezTo>
                  <a:pt x="995930" y="1865419"/>
                  <a:pt x="995930" y="1865419"/>
                  <a:pt x="1238240" y="1654085"/>
                </a:cubicBezTo>
                <a:cubicBezTo>
                  <a:pt x="1238240" y="1654085"/>
                  <a:pt x="1238240" y="1654085"/>
                  <a:pt x="1245264" y="1665124"/>
                </a:cubicBezTo>
                <a:cubicBezTo>
                  <a:pt x="1245264" y="1665124"/>
                  <a:pt x="1245264" y="1665124"/>
                  <a:pt x="1000847" y="1878036"/>
                </a:cubicBezTo>
                <a:cubicBezTo>
                  <a:pt x="1000847" y="1878036"/>
                  <a:pt x="1000847" y="1878036"/>
                  <a:pt x="1326033" y="2155610"/>
                </a:cubicBezTo>
                <a:cubicBezTo>
                  <a:pt x="1326033" y="2155610"/>
                  <a:pt x="1326033" y="2155610"/>
                  <a:pt x="1477038" y="2023920"/>
                </a:cubicBezTo>
                <a:cubicBezTo>
                  <a:pt x="1477038" y="2023920"/>
                  <a:pt x="1477038" y="2023920"/>
                  <a:pt x="1646304" y="1876459"/>
                </a:cubicBezTo>
                <a:cubicBezTo>
                  <a:pt x="1646304" y="1876459"/>
                  <a:pt x="1646304" y="1876459"/>
                  <a:pt x="1321116" y="1598885"/>
                </a:cubicBezTo>
                <a:cubicBezTo>
                  <a:pt x="1321116" y="1598885"/>
                  <a:pt x="1321116" y="1598885"/>
                  <a:pt x="1245965" y="1664336"/>
                </a:cubicBezTo>
                <a:cubicBezTo>
                  <a:pt x="1245965" y="1664336"/>
                  <a:pt x="1245965" y="1664336"/>
                  <a:pt x="1238942" y="1654085"/>
                </a:cubicBezTo>
                <a:cubicBezTo>
                  <a:pt x="1238942" y="1654085"/>
                  <a:pt x="1238942" y="1654085"/>
                  <a:pt x="1318308" y="1585480"/>
                </a:cubicBezTo>
                <a:cubicBezTo>
                  <a:pt x="1318308" y="1585480"/>
                  <a:pt x="1318308" y="1585480"/>
                  <a:pt x="1318308" y="1238512"/>
                </a:cubicBezTo>
                <a:close/>
                <a:moveTo>
                  <a:pt x="988907" y="947533"/>
                </a:moveTo>
                <a:cubicBezTo>
                  <a:pt x="988907" y="947533"/>
                  <a:pt x="988907" y="947533"/>
                  <a:pt x="665124" y="1230627"/>
                </a:cubicBezTo>
                <a:cubicBezTo>
                  <a:pt x="665124" y="1230627"/>
                  <a:pt x="665124" y="1230627"/>
                  <a:pt x="990311" y="1508201"/>
                </a:cubicBezTo>
                <a:cubicBezTo>
                  <a:pt x="990311" y="1508201"/>
                  <a:pt x="990311" y="1508201"/>
                  <a:pt x="1088639" y="1422247"/>
                </a:cubicBezTo>
                <a:cubicBezTo>
                  <a:pt x="1088639" y="1422247"/>
                  <a:pt x="1088639" y="1422247"/>
                  <a:pt x="1095663" y="1432499"/>
                </a:cubicBezTo>
                <a:cubicBezTo>
                  <a:pt x="1095663" y="1432499"/>
                  <a:pt x="1095663" y="1432499"/>
                  <a:pt x="1089342" y="1421459"/>
                </a:cubicBezTo>
                <a:cubicBezTo>
                  <a:pt x="1089342" y="1421459"/>
                  <a:pt x="1089342" y="1421459"/>
                  <a:pt x="1314093" y="1225107"/>
                </a:cubicBezTo>
                <a:cubicBezTo>
                  <a:pt x="1314093" y="1225107"/>
                  <a:pt x="1314093" y="1225107"/>
                  <a:pt x="988907" y="947533"/>
                </a:cubicBezTo>
                <a:close/>
                <a:moveTo>
                  <a:pt x="1325331" y="296181"/>
                </a:moveTo>
                <a:cubicBezTo>
                  <a:pt x="1325331" y="296181"/>
                  <a:pt x="1325331" y="296181"/>
                  <a:pt x="1000847" y="578486"/>
                </a:cubicBezTo>
                <a:cubicBezTo>
                  <a:pt x="1000847" y="578486"/>
                  <a:pt x="1000847" y="578486"/>
                  <a:pt x="1326033" y="856060"/>
                </a:cubicBezTo>
                <a:cubicBezTo>
                  <a:pt x="1326033" y="856060"/>
                  <a:pt x="1326033" y="856060"/>
                  <a:pt x="1650518" y="573754"/>
                </a:cubicBezTo>
                <a:cubicBezTo>
                  <a:pt x="1650518" y="573754"/>
                  <a:pt x="1650518" y="573754"/>
                  <a:pt x="1334462" y="304066"/>
                </a:cubicBezTo>
                <a:cubicBezTo>
                  <a:pt x="1334462" y="304066"/>
                  <a:pt x="1334462" y="304066"/>
                  <a:pt x="1325331" y="296181"/>
                </a:cubicBezTo>
                <a:close/>
                <a:moveTo>
                  <a:pt x="1226725" y="0"/>
                </a:moveTo>
                <a:lnTo>
                  <a:pt x="748180" y="0"/>
                </a:lnTo>
                <a:lnTo>
                  <a:pt x="763540" y="13087"/>
                </a:lnTo>
                <a:cubicBezTo>
                  <a:pt x="795936" y="40686"/>
                  <a:pt x="860728" y="95886"/>
                  <a:pt x="990311" y="206284"/>
                </a:cubicBezTo>
                <a:cubicBezTo>
                  <a:pt x="990311" y="206284"/>
                  <a:pt x="990311" y="206284"/>
                  <a:pt x="1159227" y="58896"/>
                </a:cubicBezTo>
                <a:close/>
                <a:moveTo>
                  <a:pt x="1318308" y="0"/>
                </a:moveTo>
                <a:lnTo>
                  <a:pt x="1245701" y="0"/>
                </a:lnTo>
                <a:lnTo>
                  <a:pt x="1228232" y="15255"/>
                </a:lnTo>
                <a:cubicBezTo>
                  <a:pt x="1195046" y="44235"/>
                  <a:pt x="1128673" y="102194"/>
                  <a:pt x="995930" y="218113"/>
                </a:cubicBezTo>
                <a:cubicBezTo>
                  <a:pt x="995930" y="218113"/>
                  <a:pt x="995930" y="218113"/>
                  <a:pt x="995930" y="564292"/>
                </a:cubicBezTo>
                <a:cubicBezTo>
                  <a:pt x="995930" y="564292"/>
                  <a:pt x="995930" y="564292"/>
                  <a:pt x="1318308" y="283564"/>
                </a:cubicBezTo>
                <a:cubicBezTo>
                  <a:pt x="1318308" y="283564"/>
                  <a:pt x="1318308" y="283564"/>
                  <a:pt x="1318308" y="84404"/>
                </a:cubicBezTo>
                <a:close/>
                <a:moveTo>
                  <a:pt x="5305156" y="0"/>
                </a:moveTo>
                <a:lnTo>
                  <a:pt x="1329545" y="0"/>
                </a:lnTo>
                <a:lnTo>
                  <a:pt x="1329545" y="1953"/>
                </a:lnTo>
                <a:cubicBezTo>
                  <a:pt x="1329545" y="28082"/>
                  <a:pt x="1329545" y="97759"/>
                  <a:pt x="1329545" y="283564"/>
                </a:cubicBezTo>
                <a:cubicBezTo>
                  <a:pt x="1329545" y="283564"/>
                  <a:pt x="1329545" y="283564"/>
                  <a:pt x="1343592" y="295392"/>
                </a:cubicBezTo>
                <a:cubicBezTo>
                  <a:pt x="1343592" y="295392"/>
                  <a:pt x="1343592" y="295392"/>
                  <a:pt x="1334462" y="304066"/>
                </a:cubicBezTo>
                <a:cubicBezTo>
                  <a:pt x="1334462" y="304066"/>
                  <a:pt x="1334462" y="304066"/>
                  <a:pt x="1344294" y="295392"/>
                </a:cubicBezTo>
                <a:cubicBezTo>
                  <a:pt x="1344294" y="295392"/>
                  <a:pt x="1344294" y="295392"/>
                  <a:pt x="1665970" y="570600"/>
                </a:cubicBezTo>
                <a:cubicBezTo>
                  <a:pt x="1665970" y="570600"/>
                  <a:pt x="1665970" y="570600"/>
                  <a:pt x="1665970" y="589526"/>
                </a:cubicBezTo>
                <a:cubicBezTo>
                  <a:pt x="1665970" y="589526"/>
                  <a:pt x="1665970" y="589526"/>
                  <a:pt x="1654030" y="599777"/>
                </a:cubicBezTo>
                <a:cubicBezTo>
                  <a:pt x="1654030" y="599777"/>
                  <a:pt x="1654030" y="599777"/>
                  <a:pt x="1654030" y="587160"/>
                </a:cubicBezTo>
                <a:cubicBezTo>
                  <a:pt x="1654030" y="587160"/>
                  <a:pt x="1654030" y="587160"/>
                  <a:pt x="1332355" y="867888"/>
                </a:cubicBezTo>
                <a:cubicBezTo>
                  <a:pt x="1332355" y="867888"/>
                  <a:pt x="1332355" y="867888"/>
                  <a:pt x="1332355" y="1214067"/>
                </a:cubicBezTo>
                <a:cubicBezTo>
                  <a:pt x="1332355" y="1214067"/>
                  <a:pt x="1332355" y="1214067"/>
                  <a:pt x="1654030" y="933339"/>
                </a:cubicBezTo>
                <a:cubicBezTo>
                  <a:pt x="1654030" y="933339"/>
                  <a:pt x="1654030" y="933339"/>
                  <a:pt x="1654030" y="600566"/>
                </a:cubicBezTo>
                <a:cubicBezTo>
                  <a:pt x="1654030" y="600566"/>
                  <a:pt x="1654030" y="600566"/>
                  <a:pt x="1665970" y="590314"/>
                </a:cubicBezTo>
                <a:cubicBezTo>
                  <a:pt x="1665970" y="590314"/>
                  <a:pt x="1665970" y="590314"/>
                  <a:pt x="1665970" y="938859"/>
                </a:cubicBezTo>
                <a:cubicBezTo>
                  <a:pt x="1665970" y="938859"/>
                  <a:pt x="1665970" y="938859"/>
                  <a:pt x="1998180" y="1221952"/>
                </a:cubicBezTo>
                <a:cubicBezTo>
                  <a:pt x="1998180" y="1221952"/>
                  <a:pt x="1998180" y="1221952"/>
                  <a:pt x="1998180" y="1591788"/>
                </a:cubicBezTo>
                <a:cubicBezTo>
                  <a:pt x="1998180" y="1591788"/>
                  <a:pt x="1998180" y="1591788"/>
                  <a:pt x="1680718" y="1867785"/>
                </a:cubicBezTo>
                <a:cubicBezTo>
                  <a:pt x="1680718" y="1867785"/>
                  <a:pt x="1680718" y="1867785"/>
                  <a:pt x="1680718" y="1851225"/>
                </a:cubicBezTo>
                <a:lnTo>
                  <a:pt x="1986942" y="1585480"/>
                </a:lnTo>
                <a:cubicBezTo>
                  <a:pt x="1986942" y="1585480"/>
                  <a:pt x="1986942" y="1585480"/>
                  <a:pt x="1986942" y="1238512"/>
                </a:cubicBezTo>
                <a:cubicBezTo>
                  <a:pt x="1986942" y="1238512"/>
                  <a:pt x="1986942" y="1238512"/>
                  <a:pt x="1680718" y="1505046"/>
                </a:cubicBezTo>
                <a:cubicBezTo>
                  <a:pt x="1680718" y="1505046"/>
                  <a:pt x="1680718" y="1505046"/>
                  <a:pt x="1680718" y="1488487"/>
                </a:cubicBezTo>
                <a:cubicBezTo>
                  <a:pt x="1680718" y="1488487"/>
                  <a:pt x="1680718" y="1488487"/>
                  <a:pt x="1982728" y="1225107"/>
                </a:cubicBezTo>
                <a:cubicBezTo>
                  <a:pt x="1982728" y="1225107"/>
                  <a:pt x="1982728" y="1225107"/>
                  <a:pt x="1657541" y="947533"/>
                </a:cubicBezTo>
                <a:cubicBezTo>
                  <a:pt x="1657541" y="947533"/>
                  <a:pt x="1657541" y="947533"/>
                  <a:pt x="1333056" y="1230627"/>
                </a:cubicBezTo>
                <a:cubicBezTo>
                  <a:pt x="1333056" y="1230627"/>
                  <a:pt x="1333056" y="1230627"/>
                  <a:pt x="1658244" y="1508201"/>
                </a:cubicBezTo>
                <a:cubicBezTo>
                  <a:pt x="1658244" y="1508201"/>
                  <a:pt x="1658244" y="1508201"/>
                  <a:pt x="1680017" y="1489275"/>
                </a:cubicBezTo>
                <a:cubicBezTo>
                  <a:pt x="1680017" y="1489275"/>
                  <a:pt x="1680017" y="1489275"/>
                  <a:pt x="1680017" y="1505835"/>
                </a:cubicBezTo>
                <a:cubicBezTo>
                  <a:pt x="1680017" y="1505835"/>
                  <a:pt x="1680017" y="1505835"/>
                  <a:pt x="1664565" y="1519240"/>
                </a:cubicBezTo>
                <a:cubicBezTo>
                  <a:pt x="1664565" y="1519240"/>
                  <a:pt x="1664565" y="1519240"/>
                  <a:pt x="1664565" y="1865419"/>
                </a:cubicBezTo>
                <a:cubicBezTo>
                  <a:pt x="1664565" y="1865419"/>
                  <a:pt x="1664565" y="1865419"/>
                  <a:pt x="1680017" y="1852014"/>
                </a:cubicBezTo>
                <a:cubicBezTo>
                  <a:pt x="1680017" y="1852014"/>
                  <a:pt x="1680017" y="1852014"/>
                  <a:pt x="1680017" y="1868573"/>
                </a:cubicBezTo>
                <a:cubicBezTo>
                  <a:pt x="1680017" y="1868573"/>
                  <a:pt x="1680017" y="1868573"/>
                  <a:pt x="1665970" y="1881190"/>
                </a:cubicBezTo>
                <a:cubicBezTo>
                  <a:pt x="1665970" y="1881190"/>
                  <a:pt x="1665970" y="1881190"/>
                  <a:pt x="1665970" y="2058617"/>
                </a:cubicBezTo>
                <a:cubicBezTo>
                  <a:pt x="1665970" y="2058617"/>
                  <a:pt x="1665970" y="2058617"/>
                  <a:pt x="1654030" y="2060194"/>
                </a:cubicBezTo>
                <a:cubicBezTo>
                  <a:pt x="1654030" y="2060194"/>
                  <a:pt x="1654030" y="2060194"/>
                  <a:pt x="1654030" y="1885922"/>
                </a:cubicBezTo>
                <a:cubicBezTo>
                  <a:pt x="1654030" y="1885922"/>
                  <a:pt x="1654030" y="1885922"/>
                  <a:pt x="1484061" y="2034172"/>
                </a:cubicBezTo>
                <a:cubicBezTo>
                  <a:pt x="1484061" y="2034172"/>
                  <a:pt x="1484061" y="2034172"/>
                  <a:pt x="1477038" y="2023920"/>
                </a:cubicBezTo>
                <a:cubicBezTo>
                  <a:pt x="1477038" y="2023920"/>
                  <a:pt x="1477038" y="2023920"/>
                  <a:pt x="1484061" y="2034960"/>
                </a:cubicBezTo>
                <a:cubicBezTo>
                  <a:pt x="1484061" y="2034960"/>
                  <a:pt x="1484061" y="2034960"/>
                  <a:pt x="1332355" y="2166650"/>
                </a:cubicBezTo>
                <a:cubicBezTo>
                  <a:pt x="1332355" y="2166650"/>
                  <a:pt x="1332355" y="2166650"/>
                  <a:pt x="1332355" y="2513617"/>
                </a:cubicBezTo>
                <a:cubicBezTo>
                  <a:pt x="1332355" y="2513617"/>
                  <a:pt x="1332355" y="2513617"/>
                  <a:pt x="1654030" y="2232889"/>
                </a:cubicBezTo>
                <a:cubicBezTo>
                  <a:pt x="1654030" y="2232889"/>
                  <a:pt x="1654030" y="2232889"/>
                  <a:pt x="1654030" y="2060983"/>
                </a:cubicBezTo>
                <a:cubicBezTo>
                  <a:pt x="1654030" y="2060983"/>
                  <a:pt x="1654030" y="2060983"/>
                  <a:pt x="1665970" y="2059405"/>
                </a:cubicBezTo>
                <a:cubicBezTo>
                  <a:pt x="1665970" y="2059405"/>
                  <a:pt x="1665970" y="2059405"/>
                  <a:pt x="1665970" y="2238409"/>
                </a:cubicBezTo>
                <a:cubicBezTo>
                  <a:pt x="1665970" y="2238409"/>
                  <a:pt x="1665970" y="2238409"/>
                  <a:pt x="1881590" y="2422144"/>
                </a:cubicBezTo>
                <a:cubicBezTo>
                  <a:pt x="1881590" y="2422144"/>
                  <a:pt x="1881590" y="2422144"/>
                  <a:pt x="1869650" y="2428452"/>
                </a:cubicBezTo>
                <a:cubicBezTo>
                  <a:pt x="1869650" y="2428452"/>
                  <a:pt x="1869650" y="2428452"/>
                  <a:pt x="1657541" y="2247872"/>
                </a:cubicBezTo>
                <a:cubicBezTo>
                  <a:pt x="1657541" y="2247872"/>
                  <a:pt x="1657541" y="2247872"/>
                  <a:pt x="1333056" y="2530177"/>
                </a:cubicBezTo>
                <a:cubicBezTo>
                  <a:pt x="1333056" y="2530177"/>
                  <a:pt x="1333056" y="2530177"/>
                  <a:pt x="1658244" y="2807751"/>
                </a:cubicBezTo>
                <a:cubicBezTo>
                  <a:pt x="1658244" y="2807751"/>
                  <a:pt x="1658244" y="2807751"/>
                  <a:pt x="1982728" y="2525446"/>
                </a:cubicBezTo>
                <a:cubicBezTo>
                  <a:pt x="1982728" y="2525446"/>
                  <a:pt x="1982728" y="2525446"/>
                  <a:pt x="1870353" y="2429241"/>
                </a:cubicBezTo>
                <a:cubicBezTo>
                  <a:pt x="1870353" y="2429241"/>
                  <a:pt x="1870353" y="2429241"/>
                  <a:pt x="1882293" y="2422933"/>
                </a:cubicBezTo>
                <a:cubicBezTo>
                  <a:pt x="1882293" y="2422933"/>
                  <a:pt x="1882293" y="2422933"/>
                  <a:pt x="1998180" y="2522291"/>
                </a:cubicBezTo>
                <a:cubicBezTo>
                  <a:pt x="1998180" y="2522291"/>
                  <a:pt x="1998180" y="2522291"/>
                  <a:pt x="1998180" y="2773054"/>
                </a:cubicBezTo>
                <a:cubicBezTo>
                  <a:pt x="1998180" y="2773054"/>
                  <a:pt x="1998180" y="2773054"/>
                  <a:pt x="1986942" y="2778574"/>
                </a:cubicBezTo>
                <a:cubicBezTo>
                  <a:pt x="1986942" y="2778574"/>
                  <a:pt x="1986942" y="2778574"/>
                  <a:pt x="1986942" y="2538851"/>
                </a:cubicBezTo>
                <a:cubicBezTo>
                  <a:pt x="1986942" y="2538851"/>
                  <a:pt x="1986942" y="2538851"/>
                  <a:pt x="1664565" y="2819579"/>
                </a:cubicBezTo>
                <a:cubicBezTo>
                  <a:pt x="1664565" y="2819579"/>
                  <a:pt x="1664565" y="2819579"/>
                  <a:pt x="1664565" y="3165758"/>
                </a:cubicBezTo>
                <a:cubicBezTo>
                  <a:pt x="1664565" y="3165758"/>
                  <a:pt x="1664565" y="3165758"/>
                  <a:pt x="1986942" y="2885030"/>
                </a:cubicBezTo>
                <a:cubicBezTo>
                  <a:pt x="1986942" y="2885030"/>
                  <a:pt x="1986942" y="2885030"/>
                  <a:pt x="1986942" y="2779363"/>
                </a:cubicBezTo>
                <a:cubicBezTo>
                  <a:pt x="1986942" y="2779363"/>
                  <a:pt x="1986942" y="2779363"/>
                  <a:pt x="1998180" y="2773843"/>
                </a:cubicBezTo>
                <a:cubicBezTo>
                  <a:pt x="1998180" y="2773843"/>
                  <a:pt x="1998180" y="2773843"/>
                  <a:pt x="1998180" y="2891339"/>
                </a:cubicBezTo>
                <a:cubicBezTo>
                  <a:pt x="1998180" y="2891339"/>
                  <a:pt x="1998180" y="2891339"/>
                  <a:pt x="1658946" y="3187049"/>
                </a:cubicBezTo>
                <a:cubicBezTo>
                  <a:pt x="1658946" y="3187049"/>
                  <a:pt x="1658946" y="3187049"/>
                  <a:pt x="1321116" y="2899224"/>
                </a:cubicBezTo>
                <a:cubicBezTo>
                  <a:pt x="1321116" y="2899224"/>
                  <a:pt x="1321116" y="2899224"/>
                  <a:pt x="1240347" y="2969406"/>
                </a:cubicBezTo>
                <a:cubicBezTo>
                  <a:pt x="1240347" y="2969406"/>
                  <a:pt x="1240347" y="2969406"/>
                  <a:pt x="997334" y="3180741"/>
                </a:cubicBezTo>
                <a:cubicBezTo>
                  <a:pt x="997334" y="3180741"/>
                  <a:pt x="997334" y="3180741"/>
                  <a:pt x="997334" y="3519034"/>
                </a:cubicBezTo>
                <a:cubicBezTo>
                  <a:pt x="997334" y="3519034"/>
                  <a:pt x="997334" y="3519034"/>
                  <a:pt x="985394" y="3519034"/>
                </a:cubicBezTo>
                <a:cubicBezTo>
                  <a:pt x="985394" y="3519034"/>
                  <a:pt x="985394" y="3519034"/>
                  <a:pt x="985394" y="3500109"/>
                </a:cubicBezTo>
                <a:cubicBezTo>
                  <a:pt x="985394" y="3500109"/>
                  <a:pt x="985394" y="3500109"/>
                  <a:pt x="985394" y="3186261"/>
                </a:cubicBezTo>
                <a:cubicBezTo>
                  <a:pt x="985394" y="3186261"/>
                  <a:pt x="985394" y="3186261"/>
                  <a:pt x="663017" y="3466989"/>
                </a:cubicBezTo>
                <a:cubicBezTo>
                  <a:pt x="663017" y="3466989"/>
                  <a:pt x="663017" y="3466989"/>
                  <a:pt x="663017" y="3495377"/>
                </a:cubicBezTo>
                <a:cubicBezTo>
                  <a:pt x="663017" y="3495377"/>
                  <a:pt x="663017" y="3495377"/>
                  <a:pt x="663017" y="3812379"/>
                </a:cubicBezTo>
                <a:cubicBezTo>
                  <a:pt x="663017" y="3812379"/>
                  <a:pt x="663017" y="3812379"/>
                  <a:pt x="985394" y="3532439"/>
                </a:cubicBezTo>
                <a:cubicBezTo>
                  <a:pt x="985394" y="3532439"/>
                  <a:pt x="985394" y="3532439"/>
                  <a:pt x="985394" y="3519822"/>
                </a:cubicBezTo>
                <a:cubicBezTo>
                  <a:pt x="985394" y="3519822"/>
                  <a:pt x="985394" y="3519822"/>
                  <a:pt x="997334" y="3519822"/>
                </a:cubicBezTo>
                <a:cubicBezTo>
                  <a:pt x="997334" y="3519822"/>
                  <a:pt x="997334" y="3519822"/>
                  <a:pt x="997334" y="3531651"/>
                </a:cubicBezTo>
                <a:cubicBezTo>
                  <a:pt x="997334" y="3531651"/>
                  <a:pt x="997334" y="3531651"/>
                  <a:pt x="1011381" y="3543479"/>
                </a:cubicBezTo>
                <a:cubicBezTo>
                  <a:pt x="1011381" y="3543479"/>
                  <a:pt x="1011381" y="3543479"/>
                  <a:pt x="1002251" y="3552154"/>
                </a:cubicBezTo>
                <a:cubicBezTo>
                  <a:pt x="1002251" y="3552154"/>
                  <a:pt x="1002251" y="3552154"/>
                  <a:pt x="1012084" y="3544268"/>
                </a:cubicBezTo>
                <a:cubicBezTo>
                  <a:pt x="1012084" y="3544268"/>
                  <a:pt x="1012084" y="3544268"/>
                  <a:pt x="1333759" y="3818688"/>
                </a:cubicBezTo>
                <a:cubicBezTo>
                  <a:pt x="1333759" y="3818688"/>
                  <a:pt x="1333759" y="3818688"/>
                  <a:pt x="1333759" y="3838402"/>
                </a:cubicBezTo>
                <a:cubicBezTo>
                  <a:pt x="1333759" y="3838402"/>
                  <a:pt x="1333759" y="3838402"/>
                  <a:pt x="1321819" y="3848653"/>
                </a:cubicBezTo>
                <a:cubicBezTo>
                  <a:pt x="1321819" y="3848653"/>
                  <a:pt x="1321819" y="3848653"/>
                  <a:pt x="1321819" y="3835248"/>
                </a:cubicBezTo>
                <a:cubicBezTo>
                  <a:pt x="1321819" y="3835248"/>
                  <a:pt x="1321819" y="3835248"/>
                  <a:pt x="999441" y="4115975"/>
                </a:cubicBezTo>
                <a:cubicBezTo>
                  <a:pt x="999441" y="4115975"/>
                  <a:pt x="999441" y="4115975"/>
                  <a:pt x="999441" y="4462154"/>
                </a:cubicBezTo>
                <a:cubicBezTo>
                  <a:pt x="999441" y="4462154"/>
                  <a:pt x="999441" y="4462154"/>
                  <a:pt x="1321819" y="4182215"/>
                </a:cubicBezTo>
                <a:cubicBezTo>
                  <a:pt x="1321819" y="4182215"/>
                  <a:pt x="1321819" y="4182215"/>
                  <a:pt x="1321819" y="3849441"/>
                </a:cubicBezTo>
                <a:cubicBezTo>
                  <a:pt x="1321819" y="3849441"/>
                  <a:pt x="1321819" y="3849441"/>
                  <a:pt x="1333759" y="3839190"/>
                </a:cubicBezTo>
                <a:cubicBezTo>
                  <a:pt x="1333759" y="3839190"/>
                  <a:pt x="1333759" y="3839190"/>
                  <a:pt x="1333759" y="4186946"/>
                </a:cubicBezTo>
                <a:cubicBezTo>
                  <a:pt x="1333759" y="4186946"/>
                  <a:pt x="1333759" y="4186946"/>
                  <a:pt x="1665970" y="4470828"/>
                </a:cubicBezTo>
                <a:cubicBezTo>
                  <a:pt x="1665970" y="4470828"/>
                  <a:pt x="1665970" y="4470828"/>
                  <a:pt x="1665970" y="4839875"/>
                </a:cubicBezTo>
                <a:cubicBezTo>
                  <a:pt x="1665970" y="4839875"/>
                  <a:pt x="1665970" y="4839875"/>
                  <a:pt x="1348509" y="5116661"/>
                </a:cubicBezTo>
                <a:cubicBezTo>
                  <a:pt x="1348509" y="5116661"/>
                  <a:pt x="1348509" y="5116661"/>
                  <a:pt x="1348509" y="5100101"/>
                </a:cubicBezTo>
                <a:cubicBezTo>
                  <a:pt x="1348509" y="5100101"/>
                  <a:pt x="1348509" y="5100101"/>
                  <a:pt x="1654030" y="4833567"/>
                </a:cubicBezTo>
                <a:cubicBezTo>
                  <a:pt x="1654030" y="4833567"/>
                  <a:pt x="1654030" y="4833567"/>
                  <a:pt x="1654030" y="4487388"/>
                </a:cubicBezTo>
                <a:cubicBezTo>
                  <a:pt x="1654030" y="4487388"/>
                  <a:pt x="1654030" y="4487388"/>
                  <a:pt x="1348509" y="4753134"/>
                </a:cubicBezTo>
                <a:cubicBezTo>
                  <a:pt x="1348509" y="4753134"/>
                  <a:pt x="1348509" y="4753134"/>
                  <a:pt x="1348509" y="4737362"/>
                </a:cubicBezTo>
                <a:cubicBezTo>
                  <a:pt x="1348509" y="4737362"/>
                  <a:pt x="1348509" y="4737362"/>
                  <a:pt x="1650518" y="4473983"/>
                </a:cubicBezTo>
                <a:cubicBezTo>
                  <a:pt x="1650518" y="4473983"/>
                  <a:pt x="1650518" y="4473983"/>
                  <a:pt x="1325331" y="4196409"/>
                </a:cubicBezTo>
                <a:cubicBezTo>
                  <a:pt x="1325331" y="4196409"/>
                  <a:pt x="1325331" y="4196409"/>
                  <a:pt x="1000847" y="4478714"/>
                </a:cubicBezTo>
                <a:cubicBezTo>
                  <a:pt x="1000847" y="4478714"/>
                  <a:pt x="1000847" y="4478714"/>
                  <a:pt x="1326033" y="4756288"/>
                </a:cubicBezTo>
                <a:cubicBezTo>
                  <a:pt x="1326033" y="4756288"/>
                  <a:pt x="1326033" y="4756288"/>
                  <a:pt x="1347806" y="4737362"/>
                </a:cubicBezTo>
                <a:cubicBezTo>
                  <a:pt x="1347806" y="4737362"/>
                  <a:pt x="1347806" y="4737362"/>
                  <a:pt x="1347806" y="4753922"/>
                </a:cubicBezTo>
                <a:cubicBezTo>
                  <a:pt x="1347806" y="4753922"/>
                  <a:pt x="1347806" y="4753922"/>
                  <a:pt x="1331652" y="4768116"/>
                </a:cubicBezTo>
                <a:cubicBezTo>
                  <a:pt x="1331652" y="4768116"/>
                  <a:pt x="1331652" y="4768116"/>
                  <a:pt x="1331652" y="5114295"/>
                </a:cubicBezTo>
                <a:cubicBezTo>
                  <a:pt x="1331652" y="5114295"/>
                  <a:pt x="1331652" y="5114295"/>
                  <a:pt x="1347806" y="5100101"/>
                </a:cubicBezTo>
                <a:cubicBezTo>
                  <a:pt x="1347806" y="5100101"/>
                  <a:pt x="1347806" y="5100101"/>
                  <a:pt x="1347806" y="5116661"/>
                </a:cubicBezTo>
                <a:cubicBezTo>
                  <a:pt x="1347806" y="5116661"/>
                  <a:pt x="1347806" y="5116661"/>
                  <a:pt x="1333759" y="5129278"/>
                </a:cubicBezTo>
                <a:cubicBezTo>
                  <a:pt x="1333759" y="5129278"/>
                  <a:pt x="1333759" y="5129278"/>
                  <a:pt x="1333759" y="5306704"/>
                </a:cubicBezTo>
                <a:cubicBezTo>
                  <a:pt x="1333759" y="5306704"/>
                  <a:pt x="1333759" y="5306704"/>
                  <a:pt x="1321819" y="5309070"/>
                </a:cubicBezTo>
                <a:cubicBezTo>
                  <a:pt x="1321819" y="5309070"/>
                  <a:pt x="1321819" y="5309070"/>
                  <a:pt x="1321819" y="5134798"/>
                </a:cubicBezTo>
                <a:cubicBezTo>
                  <a:pt x="1321819" y="5134798"/>
                  <a:pt x="1321819" y="5134798"/>
                  <a:pt x="1151851" y="5283047"/>
                </a:cubicBezTo>
                <a:cubicBezTo>
                  <a:pt x="1151851" y="5283047"/>
                  <a:pt x="1151851" y="5283047"/>
                  <a:pt x="1144827" y="5272008"/>
                </a:cubicBezTo>
                <a:cubicBezTo>
                  <a:pt x="1144827" y="5272008"/>
                  <a:pt x="1144827" y="5272008"/>
                  <a:pt x="1314093" y="5125335"/>
                </a:cubicBezTo>
                <a:cubicBezTo>
                  <a:pt x="1314093" y="5125335"/>
                  <a:pt x="1314093" y="5125335"/>
                  <a:pt x="988907" y="4847761"/>
                </a:cubicBezTo>
                <a:cubicBezTo>
                  <a:pt x="988907" y="4847761"/>
                  <a:pt x="988907" y="4847761"/>
                  <a:pt x="913053" y="4913212"/>
                </a:cubicBezTo>
                <a:cubicBezTo>
                  <a:pt x="913053" y="4913212"/>
                  <a:pt x="913053" y="4913212"/>
                  <a:pt x="668636" y="5126124"/>
                </a:cubicBezTo>
                <a:cubicBezTo>
                  <a:pt x="668636" y="5126124"/>
                  <a:pt x="668636" y="5126124"/>
                  <a:pt x="993823" y="5403697"/>
                </a:cubicBezTo>
                <a:cubicBezTo>
                  <a:pt x="993823" y="5403697"/>
                  <a:pt x="993823" y="5403697"/>
                  <a:pt x="1144827" y="5272796"/>
                </a:cubicBezTo>
                <a:cubicBezTo>
                  <a:pt x="1144827" y="5272796"/>
                  <a:pt x="1144827" y="5272796"/>
                  <a:pt x="1151149" y="5283047"/>
                </a:cubicBezTo>
                <a:cubicBezTo>
                  <a:pt x="1151149" y="5283047"/>
                  <a:pt x="1151149" y="5283047"/>
                  <a:pt x="999441" y="5415526"/>
                </a:cubicBezTo>
                <a:cubicBezTo>
                  <a:pt x="999441" y="5415526"/>
                  <a:pt x="999441" y="5415526"/>
                  <a:pt x="999441" y="5761705"/>
                </a:cubicBezTo>
                <a:cubicBezTo>
                  <a:pt x="999441" y="5761705"/>
                  <a:pt x="999441" y="5761705"/>
                  <a:pt x="1321819" y="5480976"/>
                </a:cubicBezTo>
                <a:cubicBezTo>
                  <a:pt x="1321819" y="5480976"/>
                  <a:pt x="1321819" y="5480976"/>
                  <a:pt x="1321819" y="5309858"/>
                </a:cubicBezTo>
                <a:cubicBezTo>
                  <a:pt x="1321819" y="5309858"/>
                  <a:pt x="1321819" y="5309858"/>
                  <a:pt x="1333759" y="5307493"/>
                </a:cubicBezTo>
                <a:cubicBezTo>
                  <a:pt x="1333759" y="5307493"/>
                  <a:pt x="1333759" y="5307493"/>
                  <a:pt x="1333759" y="5487285"/>
                </a:cubicBezTo>
                <a:cubicBezTo>
                  <a:pt x="1333759" y="5487285"/>
                  <a:pt x="1333759" y="5487285"/>
                  <a:pt x="1549380" y="5671020"/>
                </a:cubicBezTo>
                <a:cubicBezTo>
                  <a:pt x="1549380" y="5671020"/>
                  <a:pt x="1549380" y="5671020"/>
                  <a:pt x="1665970" y="5770379"/>
                </a:cubicBezTo>
                <a:cubicBezTo>
                  <a:pt x="1665970" y="5770379"/>
                  <a:pt x="1665970" y="5770379"/>
                  <a:pt x="1665970" y="6021141"/>
                </a:cubicBezTo>
                <a:cubicBezTo>
                  <a:pt x="1665970" y="6021141"/>
                  <a:pt x="1665970" y="6021141"/>
                  <a:pt x="1654030" y="6026661"/>
                </a:cubicBezTo>
                <a:cubicBezTo>
                  <a:pt x="1654030" y="6026661"/>
                  <a:pt x="1654030" y="6026661"/>
                  <a:pt x="1654030" y="5786939"/>
                </a:cubicBezTo>
                <a:cubicBezTo>
                  <a:pt x="1654030" y="5786939"/>
                  <a:pt x="1654030" y="5786939"/>
                  <a:pt x="1331652" y="6067667"/>
                </a:cubicBezTo>
                <a:cubicBezTo>
                  <a:pt x="1331652" y="6067667"/>
                  <a:pt x="1331652" y="6067667"/>
                  <a:pt x="1331652" y="6413845"/>
                </a:cubicBezTo>
                <a:cubicBezTo>
                  <a:pt x="1331652" y="6413845"/>
                  <a:pt x="1331652" y="6413845"/>
                  <a:pt x="1654030" y="6133906"/>
                </a:cubicBezTo>
                <a:cubicBezTo>
                  <a:pt x="1654030" y="6133906"/>
                  <a:pt x="1654030" y="6133906"/>
                  <a:pt x="1654030" y="6027450"/>
                </a:cubicBezTo>
                <a:cubicBezTo>
                  <a:pt x="1654030" y="6027450"/>
                  <a:pt x="1654030" y="6027450"/>
                  <a:pt x="1665970" y="6021930"/>
                </a:cubicBezTo>
                <a:cubicBezTo>
                  <a:pt x="1665970" y="6021930"/>
                  <a:pt x="1665970" y="6021930"/>
                  <a:pt x="1665970" y="6140214"/>
                </a:cubicBezTo>
                <a:cubicBezTo>
                  <a:pt x="1665970" y="6140214"/>
                  <a:pt x="1665970" y="6140214"/>
                  <a:pt x="1326033" y="6435925"/>
                </a:cubicBezTo>
                <a:cubicBezTo>
                  <a:pt x="1326033" y="6435925"/>
                  <a:pt x="1326033" y="6435925"/>
                  <a:pt x="988907" y="6147311"/>
                </a:cubicBezTo>
                <a:cubicBezTo>
                  <a:pt x="988907" y="6147311"/>
                  <a:pt x="988907" y="6147311"/>
                  <a:pt x="908136" y="6217493"/>
                </a:cubicBezTo>
                <a:cubicBezTo>
                  <a:pt x="908136" y="6217493"/>
                  <a:pt x="908136" y="6217493"/>
                  <a:pt x="901815" y="6206454"/>
                </a:cubicBezTo>
                <a:cubicBezTo>
                  <a:pt x="901815" y="6206454"/>
                  <a:pt x="901815" y="6206454"/>
                  <a:pt x="907434" y="6218282"/>
                </a:cubicBezTo>
                <a:cubicBezTo>
                  <a:pt x="907434" y="6218282"/>
                  <a:pt x="907434" y="6218282"/>
                  <a:pt x="665124" y="6429617"/>
                </a:cubicBezTo>
                <a:cubicBezTo>
                  <a:pt x="665124" y="6429617"/>
                  <a:pt x="665124" y="6429617"/>
                  <a:pt x="665124" y="6784470"/>
                </a:cubicBezTo>
                <a:cubicBezTo>
                  <a:pt x="665124" y="6784470"/>
                  <a:pt x="665124" y="6784470"/>
                  <a:pt x="722014" y="6833040"/>
                </a:cubicBezTo>
                <a:lnTo>
                  <a:pt x="751249" y="6858000"/>
                </a:lnTo>
                <a:lnTo>
                  <a:pt x="5305156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916" y="1381125"/>
            <a:ext cx="5979247" cy="4532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3721" y="314036"/>
            <a:ext cx="5976441" cy="8718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051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haut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-35541" y="-27742"/>
            <a:ext cx="12125939" cy="2408374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  <a:gd name="connsiteX0" fmla="*/ 738225 w 42118086"/>
              <a:gd name="connsiteY0" fmla="*/ 6911396 h 6975464"/>
              <a:gd name="connsiteX1" fmla="*/ 814828 w 42118086"/>
              <a:gd name="connsiteY1" fmla="*/ 6969750 h 6975464"/>
              <a:gd name="connsiteX2" fmla="*/ 822329 w 42118086"/>
              <a:gd name="connsiteY2" fmla="*/ 6975464 h 6975464"/>
              <a:gd name="connsiteX3" fmla="*/ 655724 w 42118086"/>
              <a:gd name="connsiteY3" fmla="*/ 6975464 h 6975464"/>
              <a:gd name="connsiteX4" fmla="*/ 656989 w 42118086"/>
              <a:gd name="connsiteY4" fmla="*/ 6974481 h 6975464"/>
              <a:gd name="connsiteX5" fmla="*/ 738225 w 42118086"/>
              <a:gd name="connsiteY5" fmla="*/ 6911396 h 6975464"/>
              <a:gd name="connsiteX6" fmla="*/ 733493 w 42118086"/>
              <a:gd name="connsiteY6" fmla="*/ 6551812 h 6975464"/>
              <a:gd name="connsiteX7" fmla="*/ 733493 w 42118086"/>
              <a:gd name="connsiteY7" fmla="*/ 6897991 h 6975464"/>
              <a:gd name="connsiteX8" fmla="*/ 639637 w 42118086"/>
              <a:gd name="connsiteY8" fmla="*/ 6970539 h 6975464"/>
              <a:gd name="connsiteX9" fmla="*/ 656989 w 42118086"/>
              <a:gd name="connsiteY9" fmla="*/ 6974481 h 6975464"/>
              <a:gd name="connsiteX10" fmla="*/ 638848 w 42118086"/>
              <a:gd name="connsiteY10" fmla="*/ 6971327 h 6975464"/>
              <a:gd name="connsiteX11" fmla="*/ 633515 w 42118086"/>
              <a:gd name="connsiteY11" fmla="*/ 6975464 h 6975464"/>
              <a:gd name="connsiteX12" fmla="*/ 371479 w 42118086"/>
              <a:gd name="connsiteY12" fmla="*/ 6975464 h 6975464"/>
              <a:gd name="connsiteX13" fmla="*/ 371479 w 42118086"/>
              <a:gd name="connsiteY13" fmla="*/ 6917056 h 6975464"/>
              <a:gd name="connsiteX14" fmla="*/ 371479 w 42118086"/>
              <a:gd name="connsiteY14" fmla="*/ 6832540 h 6975464"/>
              <a:gd name="connsiteX15" fmla="*/ 733493 w 42118086"/>
              <a:gd name="connsiteY15" fmla="*/ 6551812 h 6975464"/>
              <a:gd name="connsiteX16" fmla="*/ 1106548 w 42118086"/>
              <a:gd name="connsiteY16" fmla="*/ 5904403 h 6975464"/>
              <a:gd name="connsiteX17" fmla="*/ 1106548 w 42118086"/>
              <a:gd name="connsiteY17" fmla="*/ 6251370 h 6975464"/>
              <a:gd name="connsiteX18" fmla="*/ 1012693 w 42118086"/>
              <a:gd name="connsiteY18" fmla="*/ 6323918 h 6975464"/>
              <a:gd name="connsiteX19" fmla="*/ 744534 w 42118086"/>
              <a:gd name="connsiteY19" fmla="*/ 6531309 h 6975464"/>
              <a:gd name="connsiteX20" fmla="*/ 744534 w 42118086"/>
              <a:gd name="connsiteY20" fmla="*/ 6185131 h 6975464"/>
              <a:gd name="connsiteX21" fmla="*/ 873093 w 42118086"/>
              <a:gd name="connsiteY21" fmla="*/ 6085772 h 6975464"/>
              <a:gd name="connsiteX22" fmla="*/ 1106548 w 42118086"/>
              <a:gd name="connsiteY22" fmla="*/ 5904403 h 6975464"/>
              <a:gd name="connsiteX23" fmla="*/ 1739875 w 42118086"/>
              <a:gd name="connsiteY23" fmla="*/ 5788484 h 6975464"/>
              <a:gd name="connsiteX24" fmla="*/ 1726467 w 42118086"/>
              <a:gd name="connsiteY24" fmla="*/ 5794792 h 6975464"/>
              <a:gd name="connsiteX25" fmla="*/ 1739875 w 42118086"/>
              <a:gd name="connsiteY25" fmla="*/ 5788484 h 6975464"/>
              <a:gd name="connsiteX26" fmla="*/ 1488280 w 42118086"/>
              <a:gd name="connsiteY26" fmla="*/ 5613423 h 6975464"/>
              <a:gd name="connsiteX27" fmla="*/ 1726467 w 42118086"/>
              <a:gd name="connsiteY27" fmla="*/ 5794792 h 6975464"/>
              <a:gd name="connsiteX28" fmla="*/ 1853448 w 42118086"/>
              <a:gd name="connsiteY28" fmla="*/ 5890997 h 6975464"/>
              <a:gd name="connsiteX29" fmla="*/ 1489068 w 42118086"/>
              <a:gd name="connsiteY29" fmla="*/ 6174091 h 6975464"/>
              <a:gd name="connsiteX30" fmla="*/ 1123900 w 42118086"/>
              <a:gd name="connsiteY30" fmla="*/ 5896517 h 6975464"/>
              <a:gd name="connsiteX31" fmla="*/ 1488280 w 42118086"/>
              <a:gd name="connsiteY31" fmla="*/ 5613423 h 6975464"/>
              <a:gd name="connsiteX32" fmla="*/ 359648 w 42118086"/>
              <a:gd name="connsiteY32" fmla="*/ 4965225 h 6975464"/>
              <a:gd name="connsiteX33" fmla="*/ 724817 w 42118086"/>
              <a:gd name="connsiteY33" fmla="*/ 5242799 h 6975464"/>
              <a:gd name="connsiteX34" fmla="*/ 487418 w 42118086"/>
              <a:gd name="connsiteY34" fmla="*/ 5426534 h 6975464"/>
              <a:gd name="connsiteX35" fmla="*/ 493727 w 42118086"/>
              <a:gd name="connsiteY35" fmla="*/ 5437574 h 6975464"/>
              <a:gd name="connsiteX36" fmla="*/ 733493 w 42118086"/>
              <a:gd name="connsiteY36" fmla="*/ 5252262 h 6975464"/>
              <a:gd name="connsiteX37" fmla="*/ 733493 w 42118086"/>
              <a:gd name="connsiteY37" fmla="*/ 5598440 h 6975464"/>
              <a:gd name="connsiteX38" fmla="*/ 633328 w 42118086"/>
              <a:gd name="connsiteY38" fmla="*/ 5675720 h 6975464"/>
              <a:gd name="connsiteX39" fmla="*/ 641215 w 42118086"/>
              <a:gd name="connsiteY39" fmla="*/ 5688337 h 6975464"/>
              <a:gd name="connsiteX40" fmla="*/ 737436 w 42118086"/>
              <a:gd name="connsiteY40" fmla="*/ 5613423 h 6975464"/>
              <a:gd name="connsiteX41" fmla="*/ 1102605 w 42118086"/>
              <a:gd name="connsiteY41" fmla="*/ 5890997 h 6975464"/>
              <a:gd name="connsiteX42" fmla="*/ 866783 w 42118086"/>
              <a:gd name="connsiteY42" fmla="*/ 6073943 h 6975464"/>
              <a:gd name="connsiteX43" fmla="*/ 873093 w 42118086"/>
              <a:gd name="connsiteY43" fmla="*/ 6085772 h 6975464"/>
              <a:gd name="connsiteX44" fmla="*/ 865994 w 42118086"/>
              <a:gd name="connsiteY44" fmla="*/ 6074732 h 6975464"/>
              <a:gd name="connsiteX45" fmla="*/ 738225 w 42118086"/>
              <a:gd name="connsiteY45" fmla="*/ 6174091 h 6975464"/>
              <a:gd name="connsiteX46" fmla="*/ 373056 w 42118086"/>
              <a:gd name="connsiteY46" fmla="*/ 5896517 h 6975464"/>
              <a:gd name="connsiteX47" fmla="*/ 640426 w 42118086"/>
              <a:gd name="connsiteY47" fmla="*/ 5689125 h 6975464"/>
              <a:gd name="connsiteX48" fmla="*/ 633328 w 42118086"/>
              <a:gd name="connsiteY48" fmla="*/ 5676508 h 6975464"/>
              <a:gd name="connsiteX49" fmla="*/ 371479 w 42118086"/>
              <a:gd name="connsiteY49" fmla="*/ 5879169 h 6975464"/>
              <a:gd name="connsiteX50" fmla="*/ 371479 w 42118086"/>
              <a:gd name="connsiteY50" fmla="*/ 5532990 h 6975464"/>
              <a:gd name="connsiteX51" fmla="*/ 493727 w 42118086"/>
              <a:gd name="connsiteY51" fmla="*/ 5438362 h 6975464"/>
              <a:gd name="connsiteX52" fmla="*/ 486629 w 42118086"/>
              <a:gd name="connsiteY52" fmla="*/ 5426534 h 6975464"/>
              <a:gd name="connsiteX53" fmla="*/ 365169 w 42118086"/>
              <a:gd name="connsiteY53" fmla="*/ 5521161 h 6975464"/>
              <a:gd name="connsiteX54" fmla="*/ 0 w 42118086"/>
              <a:gd name="connsiteY54" fmla="*/ 5243588 h 6975464"/>
              <a:gd name="connsiteX55" fmla="*/ 359648 w 42118086"/>
              <a:gd name="connsiteY55" fmla="*/ 4965225 h 6975464"/>
              <a:gd name="connsiteX56" fmla="*/ 1106548 w 42118086"/>
              <a:gd name="connsiteY56" fmla="*/ 4604852 h 6975464"/>
              <a:gd name="connsiteX57" fmla="*/ 1106548 w 42118086"/>
              <a:gd name="connsiteY57" fmla="*/ 4951031 h 6975464"/>
              <a:gd name="connsiteX58" fmla="*/ 1018214 w 42118086"/>
              <a:gd name="connsiteY58" fmla="*/ 5019636 h 6975464"/>
              <a:gd name="connsiteX59" fmla="*/ 1025312 w 42118086"/>
              <a:gd name="connsiteY59" fmla="*/ 5030676 h 6975464"/>
              <a:gd name="connsiteX60" fmla="*/ 1017425 w 42118086"/>
              <a:gd name="connsiteY60" fmla="*/ 5020424 h 6975464"/>
              <a:gd name="connsiteX61" fmla="*/ 744534 w 42118086"/>
              <a:gd name="connsiteY61" fmla="*/ 5231759 h 6975464"/>
              <a:gd name="connsiteX62" fmla="*/ 744534 w 42118086"/>
              <a:gd name="connsiteY62" fmla="*/ 4885580 h 6975464"/>
              <a:gd name="connsiteX63" fmla="*/ 856530 w 42118086"/>
              <a:gd name="connsiteY63" fmla="*/ 4798050 h 6975464"/>
              <a:gd name="connsiteX64" fmla="*/ 849432 w 42118086"/>
              <a:gd name="connsiteY64" fmla="*/ 4787799 h 6975464"/>
              <a:gd name="connsiteX65" fmla="*/ 857319 w 42118086"/>
              <a:gd name="connsiteY65" fmla="*/ 4798050 h 6975464"/>
              <a:gd name="connsiteX66" fmla="*/ 1106548 w 42118086"/>
              <a:gd name="connsiteY66" fmla="*/ 4604852 h 6975464"/>
              <a:gd name="connsiteX67" fmla="*/ 737436 w 42118086"/>
              <a:gd name="connsiteY67" fmla="*/ 4313873 h 6975464"/>
              <a:gd name="connsiteX68" fmla="*/ 1102605 w 42118086"/>
              <a:gd name="connsiteY68" fmla="*/ 4591447 h 6975464"/>
              <a:gd name="connsiteX69" fmla="*/ 849432 w 42118086"/>
              <a:gd name="connsiteY69" fmla="*/ 4787799 h 6975464"/>
              <a:gd name="connsiteX70" fmla="*/ 738225 w 42118086"/>
              <a:gd name="connsiteY70" fmla="*/ 4873752 h 6975464"/>
              <a:gd name="connsiteX71" fmla="*/ 373056 w 42118086"/>
              <a:gd name="connsiteY71" fmla="*/ 4596178 h 6975464"/>
              <a:gd name="connsiteX72" fmla="*/ 737436 w 42118086"/>
              <a:gd name="connsiteY72" fmla="*/ 4313873 h 6975464"/>
              <a:gd name="connsiteX73" fmla="*/ 1115224 w 42118086"/>
              <a:gd name="connsiteY73" fmla="*/ 3661732 h 6975464"/>
              <a:gd name="connsiteX74" fmla="*/ 1125477 w 42118086"/>
              <a:gd name="connsiteY74" fmla="*/ 3669618 h 6975464"/>
              <a:gd name="connsiteX75" fmla="*/ 1480393 w 42118086"/>
              <a:gd name="connsiteY75" fmla="*/ 3939306 h 6975464"/>
              <a:gd name="connsiteX76" fmla="*/ 1116013 w 42118086"/>
              <a:gd name="connsiteY76" fmla="*/ 4222399 h 6975464"/>
              <a:gd name="connsiteX77" fmla="*/ 750844 w 42118086"/>
              <a:gd name="connsiteY77" fmla="*/ 3944037 h 6975464"/>
              <a:gd name="connsiteX78" fmla="*/ 1115224 w 42118086"/>
              <a:gd name="connsiteY78" fmla="*/ 3661732 h 6975464"/>
              <a:gd name="connsiteX79" fmla="*/ 1480393 w 42118086"/>
              <a:gd name="connsiteY79" fmla="*/ 2656315 h 6975464"/>
              <a:gd name="connsiteX80" fmla="*/ 1480393 w 42118086"/>
              <a:gd name="connsiteY80" fmla="*/ 3002494 h 6975464"/>
              <a:gd name="connsiteX81" fmla="*/ 1386537 w 42118086"/>
              <a:gd name="connsiteY81" fmla="*/ 3075042 h 6975464"/>
              <a:gd name="connsiteX82" fmla="*/ 1392847 w 42118086"/>
              <a:gd name="connsiteY82" fmla="*/ 3086870 h 6975464"/>
              <a:gd name="connsiteX83" fmla="*/ 1385748 w 42118086"/>
              <a:gd name="connsiteY83" fmla="*/ 3075830 h 6975464"/>
              <a:gd name="connsiteX84" fmla="*/ 1118379 w 42118086"/>
              <a:gd name="connsiteY84" fmla="*/ 3283222 h 6975464"/>
              <a:gd name="connsiteX85" fmla="*/ 1118379 w 42118086"/>
              <a:gd name="connsiteY85" fmla="*/ 2937043 h 6975464"/>
              <a:gd name="connsiteX86" fmla="*/ 1246148 w 42118086"/>
              <a:gd name="connsiteY86" fmla="*/ 2837685 h 6975464"/>
              <a:gd name="connsiteX87" fmla="*/ 1239839 w 42118086"/>
              <a:gd name="connsiteY87" fmla="*/ 2825856 h 6975464"/>
              <a:gd name="connsiteX88" fmla="*/ 1246937 w 42118086"/>
              <a:gd name="connsiteY88" fmla="*/ 2836896 h 6975464"/>
              <a:gd name="connsiteX89" fmla="*/ 1480393 w 42118086"/>
              <a:gd name="connsiteY89" fmla="*/ 2656315 h 6975464"/>
              <a:gd name="connsiteX90" fmla="*/ 732704 w 42118086"/>
              <a:gd name="connsiteY90" fmla="*/ 1716349 h 6975464"/>
              <a:gd name="connsiteX91" fmla="*/ 1097873 w 42118086"/>
              <a:gd name="connsiteY91" fmla="*/ 1993923 h 6975464"/>
              <a:gd name="connsiteX92" fmla="*/ 860473 w 42118086"/>
              <a:gd name="connsiteY92" fmla="*/ 2177658 h 6975464"/>
              <a:gd name="connsiteX93" fmla="*/ 867572 w 42118086"/>
              <a:gd name="connsiteY93" fmla="*/ 2189486 h 6975464"/>
              <a:gd name="connsiteX94" fmla="*/ 1106548 w 42118086"/>
              <a:gd name="connsiteY94" fmla="*/ 2003386 h 6975464"/>
              <a:gd name="connsiteX95" fmla="*/ 1106548 w 42118086"/>
              <a:gd name="connsiteY95" fmla="*/ 2350353 h 6975464"/>
              <a:gd name="connsiteX96" fmla="*/ 1007172 w 42118086"/>
              <a:gd name="connsiteY96" fmla="*/ 2427632 h 6975464"/>
              <a:gd name="connsiteX97" fmla="*/ 1014270 w 42118086"/>
              <a:gd name="connsiteY97" fmla="*/ 2440249 h 6975464"/>
              <a:gd name="connsiteX98" fmla="*/ 1110492 w 42118086"/>
              <a:gd name="connsiteY98" fmla="*/ 2365336 h 6975464"/>
              <a:gd name="connsiteX99" fmla="*/ 1475660 w 42118086"/>
              <a:gd name="connsiteY99" fmla="*/ 2642910 h 6975464"/>
              <a:gd name="connsiteX100" fmla="*/ 1239839 w 42118086"/>
              <a:gd name="connsiteY100" fmla="*/ 2825856 h 6975464"/>
              <a:gd name="connsiteX101" fmla="*/ 1112069 w 42118086"/>
              <a:gd name="connsiteY101" fmla="*/ 2925215 h 6975464"/>
              <a:gd name="connsiteX102" fmla="*/ 746900 w 42118086"/>
              <a:gd name="connsiteY102" fmla="*/ 2647641 h 6975464"/>
              <a:gd name="connsiteX103" fmla="*/ 1013481 w 42118086"/>
              <a:gd name="connsiteY103" fmla="*/ 2440249 h 6975464"/>
              <a:gd name="connsiteX104" fmla="*/ 1006383 w 42118086"/>
              <a:gd name="connsiteY104" fmla="*/ 2427632 h 6975464"/>
              <a:gd name="connsiteX105" fmla="*/ 744534 w 42118086"/>
              <a:gd name="connsiteY105" fmla="*/ 2631081 h 6975464"/>
              <a:gd name="connsiteX106" fmla="*/ 744534 w 42118086"/>
              <a:gd name="connsiteY106" fmla="*/ 2284114 h 6975464"/>
              <a:gd name="connsiteX107" fmla="*/ 866783 w 42118086"/>
              <a:gd name="connsiteY107" fmla="*/ 2189486 h 6975464"/>
              <a:gd name="connsiteX108" fmla="*/ 860473 w 42118086"/>
              <a:gd name="connsiteY108" fmla="*/ 2178447 h 6975464"/>
              <a:gd name="connsiteX109" fmla="*/ 738225 w 42118086"/>
              <a:gd name="connsiteY109" fmla="*/ 2273074 h 6975464"/>
              <a:gd name="connsiteX110" fmla="*/ 373056 w 42118086"/>
              <a:gd name="connsiteY110" fmla="*/ 1995500 h 6975464"/>
              <a:gd name="connsiteX111" fmla="*/ 732704 w 42118086"/>
              <a:gd name="connsiteY111" fmla="*/ 1716349 h 6975464"/>
              <a:gd name="connsiteX112" fmla="*/ 1480393 w 42118086"/>
              <a:gd name="connsiteY112" fmla="*/ 1355976 h 6975464"/>
              <a:gd name="connsiteX113" fmla="*/ 1480393 w 42118086"/>
              <a:gd name="connsiteY113" fmla="*/ 1702944 h 6975464"/>
              <a:gd name="connsiteX114" fmla="*/ 1391269 w 42118086"/>
              <a:gd name="connsiteY114" fmla="*/ 1771549 h 6975464"/>
              <a:gd name="connsiteX115" fmla="*/ 1399156 w 42118086"/>
              <a:gd name="connsiteY115" fmla="*/ 1781800 h 6975464"/>
              <a:gd name="connsiteX116" fmla="*/ 1483547 w 42118086"/>
              <a:gd name="connsiteY116" fmla="*/ 1716349 h 6975464"/>
              <a:gd name="connsiteX117" fmla="*/ 1848716 w 42118086"/>
              <a:gd name="connsiteY117" fmla="*/ 1993923 h 6975464"/>
              <a:gd name="connsiteX118" fmla="*/ 1658639 w 42118086"/>
              <a:gd name="connsiteY118" fmla="*/ 2141384 h 6975464"/>
              <a:gd name="connsiteX119" fmla="*/ 1489068 w 42118086"/>
              <a:gd name="connsiteY119" fmla="*/ 2273074 h 6975464"/>
              <a:gd name="connsiteX120" fmla="*/ 1123900 w 42118086"/>
              <a:gd name="connsiteY120" fmla="*/ 1995500 h 6975464"/>
              <a:gd name="connsiteX121" fmla="*/ 1398368 w 42118086"/>
              <a:gd name="connsiteY121" fmla="*/ 1782588 h 6975464"/>
              <a:gd name="connsiteX122" fmla="*/ 1390481 w 42118086"/>
              <a:gd name="connsiteY122" fmla="*/ 1771549 h 6975464"/>
              <a:gd name="connsiteX123" fmla="*/ 1118379 w 42118086"/>
              <a:gd name="connsiteY123" fmla="*/ 1982883 h 6975464"/>
              <a:gd name="connsiteX124" fmla="*/ 1118379 w 42118086"/>
              <a:gd name="connsiteY124" fmla="*/ 1636704 h 6975464"/>
              <a:gd name="connsiteX125" fmla="*/ 1230374 w 42118086"/>
              <a:gd name="connsiteY125" fmla="*/ 1549963 h 6975464"/>
              <a:gd name="connsiteX126" fmla="*/ 1480393 w 42118086"/>
              <a:gd name="connsiteY126" fmla="*/ 1355976 h 6975464"/>
              <a:gd name="connsiteX127" fmla="*/ 1110492 w 42118086"/>
              <a:gd name="connsiteY127" fmla="*/ 1064997 h 6975464"/>
              <a:gd name="connsiteX128" fmla="*/ 1475660 w 42118086"/>
              <a:gd name="connsiteY128" fmla="*/ 1342571 h 6975464"/>
              <a:gd name="connsiteX129" fmla="*/ 1223276 w 42118086"/>
              <a:gd name="connsiteY129" fmla="*/ 1538923 h 6975464"/>
              <a:gd name="connsiteX130" fmla="*/ 1230374 w 42118086"/>
              <a:gd name="connsiteY130" fmla="*/ 1549963 h 6975464"/>
              <a:gd name="connsiteX131" fmla="*/ 1222487 w 42118086"/>
              <a:gd name="connsiteY131" fmla="*/ 1539711 h 6975464"/>
              <a:gd name="connsiteX132" fmla="*/ 1112069 w 42118086"/>
              <a:gd name="connsiteY132" fmla="*/ 1625665 h 6975464"/>
              <a:gd name="connsiteX133" fmla="*/ 746900 w 42118086"/>
              <a:gd name="connsiteY133" fmla="*/ 1348091 h 6975464"/>
              <a:gd name="connsiteX134" fmla="*/ 1110492 w 42118086"/>
              <a:gd name="connsiteY134" fmla="*/ 1064997 h 6975464"/>
              <a:gd name="connsiteX135" fmla="*/ 1488280 w 42118086"/>
              <a:gd name="connsiteY135" fmla="*/ 413645 h 6975464"/>
              <a:gd name="connsiteX136" fmla="*/ 1498533 w 42118086"/>
              <a:gd name="connsiteY136" fmla="*/ 421530 h 6975464"/>
              <a:gd name="connsiteX137" fmla="*/ 1853448 w 42118086"/>
              <a:gd name="connsiteY137" fmla="*/ 691218 h 6975464"/>
              <a:gd name="connsiteX138" fmla="*/ 1489068 w 42118086"/>
              <a:gd name="connsiteY138" fmla="*/ 973524 h 6975464"/>
              <a:gd name="connsiteX139" fmla="*/ 1123900 w 42118086"/>
              <a:gd name="connsiteY139" fmla="*/ 695950 h 6975464"/>
              <a:gd name="connsiteX140" fmla="*/ 1488280 w 42118086"/>
              <a:gd name="connsiteY140" fmla="*/ 413645 h 6975464"/>
              <a:gd name="connsiteX141" fmla="*/ 1493012 w 42118086"/>
              <a:gd name="connsiteY141" fmla="*/ 117464 h 6975464"/>
              <a:gd name="connsiteX142" fmla="*/ 42118086 w 42118086"/>
              <a:gd name="connsiteY142" fmla="*/ 0 h 6975464"/>
              <a:gd name="connsiteX143" fmla="*/ 5957423 w 42118086"/>
              <a:gd name="connsiteY143" fmla="*/ 6975464 h 6975464"/>
              <a:gd name="connsiteX144" fmla="*/ 843615 w 42118086"/>
              <a:gd name="connsiteY144" fmla="*/ 6975464 h 6975464"/>
              <a:gd name="connsiteX145" fmla="*/ 810785 w 42118086"/>
              <a:gd name="connsiteY145" fmla="*/ 6950504 h 6975464"/>
              <a:gd name="connsiteX146" fmla="*/ 746900 w 42118086"/>
              <a:gd name="connsiteY146" fmla="*/ 6901934 h 6975464"/>
              <a:gd name="connsiteX147" fmla="*/ 746900 w 42118086"/>
              <a:gd name="connsiteY147" fmla="*/ 6547081 h 6975464"/>
              <a:gd name="connsiteX148" fmla="*/ 1019002 w 42118086"/>
              <a:gd name="connsiteY148" fmla="*/ 6335746 h 6975464"/>
              <a:gd name="connsiteX149" fmla="*/ 1012693 w 42118086"/>
              <a:gd name="connsiteY149" fmla="*/ 6323918 h 6975464"/>
              <a:gd name="connsiteX150" fmla="*/ 1019791 w 42118086"/>
              <a:gd name="connsiteY150" fmla="*/ 6334957 h 6975464"/>
              <a:gd name="connsiteX151" fmla="*/ 1110492 w 42118086"/>
              <a:gd name="connsiteY151" fmla="*/ 6264775 h 6975464"/>
              <a:gd name="connsiteX152" fmla="*/ 1489068 w 42118086"/>
              <a:gd name="connsiteY152" fmla="*/ 6553389 h 6975464"/>
              <a:gd name="connsiteX153" fmla="*/ 1870800 w 42118086"/>
              <a:gd name="connsiteY153" fmla="*/ 6257678 h 6975464"/>
              <a:gd name="connsiteX154" fmla="*/ 1870800 w 42118086"/>
              <a:gd name="connsiteY154" fmla="*/ 6139394 h 6975464"/>
              <a:gd name="connsiteX155" fmla="*/ 1857392 w 42118086"/>
              <a:gd name="connsiteY155" fmla="*/ 6144914 h 6975464"/>
              <a:gd name="connsiteX156" fmla="*/ 1857392 w 42118086"/>
              <a:gd name="connsiteY156" fmla="*/ 6251370 h 6975464"/>
              <a:gd name="connsiteX157" fmla="*/ 1495378 w 42118086"/>
              <a:gd name="connsiteY157" fmla="*/ 6531309 h 6975464"/>
              <a:gd name="connsiteX158" fmla="*/ 1495378 w 42118086"/>
              <a:gd name="connsiteY158" fmla="*/ 6185131 h 6975464"/>
              <a:gd name="connsiteX159" fmla="*/ 1857392 w 42118086"/>
              <a:gd name="connsiteY159" fmla="*/ 5904403 h 6975464"/>
              <a:gd name="connsiteX160" fmla="*/ 1857392 w 42118086"/>
              <a:gd name="connsiteY160" fmla="*/ 6144125 h 6975464"/>
              <a:gd name="connsiteX161" fmla="*/ 1870800 w 42118086"/>
              <a:gd name="connsiteY161" fmla="*/ 6138605 h 6975464"/>
              <a:gd name="connsiteX162" fmla="*/ 1870800 w 42118086"/>
              <a:gd name="connsiteY162" fmla="*/ 5887843 h 6975464"/>
              <a:gd name="connsiteX163" fmla="*/ 1739875 w 42118086"/>
              <a:gd name="connsiteY163" fmla="*/ 5788484 h 6975464"/>
              <a:gd name="connsiteX164" fmla="*/ 1497744 w 42118086"/>
              <a:gd name="connsiteY164" fmla="*/ 5604749 h 6975464"/>
              <a:gd name="connsiteX165" fmla="*/ 1497744 w 42118086"/>
              <a:gd name="connsiteY165" fmla="*/ 5424957 h 6975464"/>
              <a:gd name="connsiteX166" fmla="*/ 1484336 w 42118086"/>
              <a:gd name="connsiteY166" fmla="*/ 5427322 h 6975464"/>
              <a:gd name="connsiteX167" fmla="*/ 1484336 w 42118086"/>
              <a:gd name="connsiteY167" fmla="*/ 5598440 h 6975464"/>
              <a:gd name="connsiteX168" fmla="*/ 1122322 w 42118086"/>
              <a:gd name="connsiteY168" fmla="*/ 5879169 h 6975464"/>
              <a:gd name="connsiteX169" fmla="*/ 1122322 w 42118086"/>
              <a:gd name="connsiteY169" fmla="*/ 5532990 h 6975464"/>
              <a:gd name="connsiteX170" fmla="*/ 1292682 w 42118086"/>
              <a:gd name="connsiteY170" fmla="*/ 5400511 h 6975464"/>
              <a:gd name="connsiteX171" fmla="*/ 1285583 w 42118086"/>
              <a:gd name="connsiteY171" fmla="*/ 5390260 h 6975464"/>
              <a:gd name="connsiteX172" fmla="*/ 1116013 w 42118086"/>
              <a:gd name="connsiteY172" fmla="*/ 5521161 h 6975464"/>
              <a:gd name="connsiteX173" fmla="*/ 750844 w 42118086"/>
              <a:gd name="connsiteY173" fmla="*/ 5243588 h 6975464"/>
              <a:gd name="connsiteX174" fmla="*/ 1025312 w 42118086"/>
              <a:gd name="connsiteY174" fmla="*/ 5030676 h 6975464"/>
              <a:gd name="connsiteX175" fmla="*/ 1110492 w 42118086"/>
              <a:gd name="connsiteY175" fmla="*/ 4965225 h 6975464"/>
              <a:gd name="connsiteX176" fmla="*/ 1475660 w 42118086"/>
              <a:gd name="connsiteY176" fmla="*/ 5242799 h 6975464"/>
              <a:gd name="connsiteX177" fmla="*/ 1285583 w 42118086"/>
              <a:gd name="connsiteY177" fmla="*/ 5389472 h 6975464"/>
              <a:gd name="connsiteX178" fmla="*/ 1293470 w 42118086"/>
              <a:gd name="connsiteY178" fmla="*/ 5400511 h 6975464"/>
              <a:gd name="connsiteX179" fmla="*/ 1484336 w 42118086"/>
              <a:gd name="connsiteY179" fmla="*/ 5252262 h 6975464"/>
              <a:gd name="connsiteX180" fmla="*/ 1484336 w 42118086"/>
              <a:gd name="connsiteY180" fmla="*/ 5426534 h 6975464"/>
              <a:gd name="connsiteX181" fmla="*/ 1497744 w 42118086"/>
              <a:gd name="connsiteY181" fmla="*/ 5424168 h 6975464"/>
              <a:gd name="connsiteX182" fmla="*/ 1497744 w 42118086"/>
              <a:gd name="connsiteY182" fmla="*/ 5246742 h 6975464"/>
              <a:gd name="connsiteX183" fmla="*/ 1513518 w 42118086"/>
              <a:gd name="connsiteY183" fmla="*/ 5234125 h 6975464"/>
              <a:gd name="connsiteX184" fmla="*/ 1513518 w 42118086"/>
              <a:gd name="connsiteY184" fmla="*/ 5217565 h 6975464"/>
              <a:gd name="connsiteX185" fmla="*/ 1495378 w 42118086"/>
              <a:gd name="connsiteY185" fmla="*/ 5231759 h 6975464"/>
              <a:gd name="connsiteX186" fmla="*/ 1495378 w 42118086"/>
              <a:gd name="connsiteY186" fmla="*/ 4885580 h 6975464"/>
              <a:gd name="connsiteX187" fmla="*/ 1513518 w 42118086"/>
              <a:gd name="connsiteY187" fmla="*/ 4871386 h 6975464"/>
              <a:gd name="connsiteX188" fmla="*/ 1513518 w 42118086"/>
              <a:gd name="connsiteY188" fmla="*/ 4854826 h 6975464"/>
              <a:gd name="connsiteX189" fmla="*/ 1489068 w 42118086"/>
              <a:gd name="connsiteY189" fmla="*/ 4873752 h 6975464"/>
              <a:gd name="connsiteX190" fmla="*/ 1123900 w 42118086"/>
              <a:gd name="connsiteY190" fmla="*/ 4596178 h 6975464"/>
              <a:gd name="connsiteX191" fmla="*/ 1488280 w 42118086"/>
              <a:gd name="connsiteY191" fmla="*/ 4313873 h 6975464"/>
              <a:gd name="connsiteX192" fmla="*/ 1853448 w 42118086"/>
              <a:gd name="connsiteY192" fmla="*/ 4591447 h 6975464"/>
              <a:gd name="connsiteX193" fmla="*/ 1514307 w 42118086"/>
              <a:gd name="connsiteY193" fmla="*/ 4854826 h 6975464"/>
              <a:gd name="connsiteX194" fmla="*/ 1514307 w 42118086"/>
              <a:gd name="connsiteY194" fmla="*/ 4870598 h 6975464"/>
              <a:gd name="connsiteX195" fmla="*/ 1857392 w 42118086"/>
              <a:gd name="connsiteY195" fmla="*/ 4604852 h 6975464"/>
              <a:gd name="connsiteX196" fmla="*/ 1857392 w 42118086"/>
              <a:gd name="connsiteY196" fmla="*/ 4951031 h 6975464"/>
              <a:gd name="connsiteX197" fmla="*/ 1514307 w 42118086"/>
              <a:gd name="connsiteY197" fmla="*/ 5217565 h 6975464"/>
              <a:gd name="connsiteX198" fmla="*/ 1514307 w 42118086"/>
              <a:gd name="connsiteY198" fmla="*/ 5234125 h 6975464"/>
              <a:gd name="connsiteX199" fmla="*/ 1870800 w 42118086"/>
              <a:gd name="connsiteY199" fmla="*/ 4957339 h 6975464"/>
              <a:gd name="connsiteX200" fmla="*/ 1870800 w 42118086"/>
              <a:gd name="connsiteY200" fmla="*/ 4588292 h 6975464"/>
              <a:gd name="connsiteX201" fmla="*/ 1497744 w 42118086"/>
              <a:gd name="connsiteY201" fmla="*/ 4304410 h 6975464"/>
              <a:gd name="connsiteX202" fmla="*/ 1497744 w 42118086"/>
              <a:gd name="connsiteY202" fmla="*/ 3956654 h 6975464"/>
              <a:gd name="connsiteX203" fmla="*/ 1484336 w 42118086"/>
              <a:gd name="connsiteY203" fmla="*/ 3966905 h 6975464"/>
              <a:gd name="connsiteX204" fmla="*/ 1484336 w 42118086"/>
              <a:gd name="connsiteY204" fmla="*/ 4299679 h 6975464"/>
              <a:gd name="connsiteX205" fmla="*/ 1122322 w 42118086"/>
              <a:gd name="connsiteY205" fmla="*/ 4579618 h 6975464"/>
              <a:gd name="connsiteX206" fmla="*/ 1122322 w 42118086"/>
              <a:gd name="connsiteY206" fmla="*/ 4233439 h 6975464"/>
              <a:gd name="connsiteX207" fmla="*/ 1484336 w 42118086"/>
              <a:gd name="connsiteY207" fmla="*/ 3952712 h 6975464"/>
              <a:gd name="connsiteX208" fmla="*/ 1484336 w 42118086"/>
              <a:gd name="connsiteY208" fmla="*/ 3966117 h 6975464"/>
              <a:gd name="connsiteX209" fmla="*/ 1497744 w 42118086"/>
              <a:gd name="connsiteY209" fmla="*/ 3955866 h 6975464"/>
              <a:gd name="connsiteX210" fmla="*/ 1497744 w 42118086"/>
              <a:gd name="connsiteY210" fmla="*/ 3936152 h 6975464"/>
              <a:gd name="connsiteX211" fmla="*/ 1136519 w 42118086"/>
              <a:gd name="connsiteY211" fmla="*/ 3661732 h 6975464"/>
              <a:gd name="connsiteX212" fmla="*/ 1125477 w 42118086"/>
              <a:gd name="connsiteY212" fmla="*/ 3669618 h 6975464"/>
              <a:gd name="connsiteX213" fmla="*/ 1135730 w 42118086"/>
              <a:gd name="connsiteY213" fmla="*/ 3660943 h 6975464"/>
              <a:gd name="connsiteX214" fmla="*/ 1119956 w 42118086"/>
              <a:gd name="connsiteY214" fmla="*/ 3649115 h 6975464"/>
              <a:gd name="connsiteX215" fmla="*/ 1119956 w 42118086"/>
              <a:gd name="connsiteY215" fmla="*/ 3637286 h 6975464"/>
              <a:gd name="connsiteX216" fmla="*/ 1106548 w 42118086"/>
              <a:gd name="connsiteY216" fmla="*/ 3637286 h 6975464"/>
              <a:gd name="connsiteX217" fmla="*/ 1106548 w 42118086"/>
              <a:gd name="connsiteY217" fmla="*/ 3649903 h 6975464"/>
              <a:gd name="connsiteX218" fmla="*/ 744534 w 42118086"/>
              <a:gd name="connsiteY218" fmla="*/ 3929843 h 6975464"/>
              <a:gd name="connsiteX219" fmla="*/ 744534 w 42118086"/>
              <a:gd name="connsiteY219" fmla="*/ 3612841 h 6975464"/>
              <a:gd name="connsiteX220" fmla="*/ 744534 w 42118086"/>
              <a:gd name="connsiteY220" fmla="*/ 3584453 h 6975464"/>
              <a:gd name="connsiteX221" fmla="*/ 1106548 w 42118086"/>
              <a:gd name="connsiteY221" fmla="*/ 3303725 h 6975464"/>
              <a:gd name="connsiteX222" fmla="*/ 1106548 w 42118086"/>
              <a:gd name="connsiteY222" fmla="*/ 3617573 h 6975464"/>
              <a:gd name="connsiteX223" fmla="*/ 1106548 w 42118086"/>
              <a:gd name="connsiteY223" fmla="*/ 3636498 h 6975464"/>
              <a:gd name="connsiteX224" fmla="*/ 1119956 w 42118086"/>
              <a:gd name="connsiteY224" fmla="*/ 3636498 h 6975464"/>
              <a:gd name="connsiteX225" fmla="*/ 1119956 w 42118086"/>
              <a:gd name="connsiteY225" fmla="*/ 3298205 h 6975464"/>
              <a:gd name="connsiteX226" fmla="*/ 1392847 w 42118086"/>
              <a:gd name="connsiteY226" fmla="*/ 3086870 h 6975464"/>
              <a:gd name="connsiteX227" fmla="*/ 1483547 w 42118086"/>
              <a:gd name="connsiteY227" fmla="*/ 3016688 h 6975464"/>
              <a:gd name="connsiteX228" fmla="*/ 1862913 w 42118086"/>
              <a:gd name="connsiteY228" fmla="*/ 3304513 h 6975464"/>
              <a:gd name="connsiteX229" fmla="*/ 2243855 w 42118086"/>
              <a:gd name="connsiteY229" fmla="*/ 3008803 h 6975464"/>
              <a:gd name="connsiteX230" fmla="*/ 2243855 w 42118086"/>
              <a:gd name="connsiteY230" fmla="*/ 2891307 h 6975464"/>
              <a:gd name="connsiteX231" fmla="*/ 2231236 w 42118086"/>
              <a:gd name="connsiteY231" fmla="*/ 2896827 h 6975464"/>
              <a:gd name="connsiteX232" fmla="*/ 2231236 w 42118086"/>
              <a:gd name="connsiteY232" fmla="*/ 3002494 h 6975464"/>
              <a:gd name="connsiteX233" fmla="*/ 1869222 w 42118086"/>
              <a:gd name="connsiteY233" fmla="*/ 3283222 h 6975464"/>
              <a:gd name="connsiteX234" fmla="*/ 1869222 w 42118086"/>
              <a:gd name="connsiteY234" fmla="*/ 2937043 h 6975464"/>
              <a:gd name="connsiteX235" fmla="*/ 2231236 w 42118086"/>
              <a:gd name="connsiteY235" fmla="*/ 2656315 h 6975464"/>
              <a:gd name="connsiteX236" fmla="*/ 2231236 w 42118086"/>
              <a:gd name="connsiteY236" fmla="*/ 2896038 h 6975464"/>
              <a:gd name="connsiteX237" fmla="*/ 2243855 w 42118086"/>
              <a:gd name="connsiteY237" fmla="*/ 2890518 h 6975464"/>
              <a:gd name="connsiteX238" fmla="*/ 2243855 w 42118086"/>
              <a:gd name="connsiteY238" fmla="*/ 2639755 h 6975464"/>
              <a:gd name="connsiteX239" fmla="*/ 2113720 w 42118086"/>
              <a:gd name="connsiteY239" fmla="*/ 2540397 h 6975464"/>
              <a:gd name="connsiteX240" fmla="*/ 2100312 w 42118086"/>
              <a:gd name="connsiteY240" fmla="*/ 2546705 h 6975464"/>
              <a:gd name="connsiteX241" fmla="*/ 2226503 w 42118086"/>
              <a:gd name="connsiteY241" fmla="*/ 2642910 h 6975464"/>
              <a:gd name="connsiteX242" fmla="*/ 1862124 w 42118086"/>
              <a:gd name="connsiteY242" fmla="*/ 2925215 h 6975464"/>
              <a:gd name="connsiteX243" fmla="*/ 1496955 w 42118086"/>
              <a:gd name="connsiteY243" fmla="*/ 2647641 h 6975464"/>
              <a:gd name="connsiteX244" fmla="*/ 1861335 w 42118086"/>
              <a:gd name="connsiteY244" fmla="*/ 2365336 h 6975464"/>
              <a:gd name="connsiteX245" fmla="*/ 2099523 w 42118086"/>
              <a:gd name="connsiteY245" fmla="*/ 2545916 h 6975464"/>
              <a:gd name="connsiteX246" fmla="*/ 2112931 w 42118086"/>
              <a:gd name="connsiteY246" fmla="*/ 2539608 h 6975464"/>
              <a:gd name="connsiteX247" fmla="*/ 1870800 w 42118086"/>
              <a:gd name="connsiteY247" fmla="*/ 2355873 h 6975464"/>
              <a:gd name="connsiteX248" fmla="*/ 1870800 w 42118086"/>
              <a:gd name="connsiteY248" fmla="*/ 2176869 h 6975464"/>
              <a:gd name="connsiteX249" fmla="*/ 1857392 w 42118086"/>
              <a:gd name="connsiteY249" fmla="*/ 2178447 h 6975464"/>
              <a:gd name="connsiteX250" fmla="*/ 1857392 w 42118086"/>
              <a:gd name="connsiteY250" fmla="*/ 2350353 h 6975464"/>
              <a:gd name="connsiteX251" fmla="*/ 1496167 w 42118086"/>
              <a:gd name="connsiteY251" fmla="*/ 2631081 h 6975464"/>
              <a:gd name="connsiteX252" fmla="*/ 1496167 w 42118086"/>
              <a:gd name="connsiteY252" fmla="*/ 2284114 h 6975464"/>
              <a:gd name="connsiteX253" fmla="*/ 1666526 w 42118086"/>
              <a:gd name="connsiteY253" fmla="*/ 2152424 h 6975464"/>
              <a:gd name="connsiteX254" fmla="*/ 1658639 w 42118086"/>
              <a:gd name="connsiteY254" fmla="*/ 2141384 h 6975464"/>
              <a:gd name="connsiteX255" fmla="*/ 1666526 w 42118086"/>
              <a:gd name="connsiteY255" fmla="*/ 2151636 h 6975464"/>
              <a:gd name="connsiteX256" fmla="*/ 1857392 w 42118086"/>
              <a:gd name="connsiteY256" fmla="*/ 2003386 h 6975464"/>
              <a:gd name="connsiteX257" fmla="*/ 1857392 w 42118086"/>
              <a:gd name="connsiteY257" fmla="*/ 2177658 h 6975464"/>
              <a:gd name="connsiteX258" fmla="*/ 1870800 w 42118086"/>
              <a:gd name="connsiteY258" fmla="*/ 2176081 h 6975464"/>
              <a:gd name="connsiteX259" fmla="*/ 1870800 w 42118086"/>
              <a:gd name="connsiteY259" fmla="*/ 1998654 h 6975464"/>
              <a:gd name="connsiteX260" fmla="*/ 1886574 w 42118086"/>
              <a:gd name="connsiteY260" fmla="*/ 1986037 h 6975464"/>
              <a:gd name="connsiteX261" fmla="*/ 1886574 w 42118086"/>
              <a:gd name="connsiteY261" fmla="*/ 1969478 h 6975464"/>
              <a:gd name="connsiteX262" fmla="*/ 1869222 w 42118086"/>
              <a:gd name="connsiteY262" fmla="*/ 1982883 h 6975464"/>
              <a:gd name="connsiteX263" fmla="*/ 1869222 w 42118086"/>
              <a:gd name="connsiteY263" fmla="*/ 1636704 h 6975464"/>
              <a:gd name="connsiteX264" fmla="*/ 1886574 w 42118086"/>
              <a:gd name="connsiteY264" fmla="*/ 1623299 h 6975464"/>
              <a:gd name="connsiteX265" fmla="*/ 1886574 w 42118086"/>
              <a:gd name="connsiteY265" fmla="*/ 1606739 h 6975464"/>
              <a:gd name="connsiteX266" fmla="*/ 1862124 w 42118086"/>
              <a:gd name="connsiteY266" fmla="*/ 1625665 h 6975464"/>
              <a:gd name="connsiteX267" fmla="*/ 1496955 w 42118086"/>
              <a:gd name="connsiteY267" fmla="*/ 1348091 h 6975464"/>
              <a:gd name="connsiteX268" fmla="*/ 1861335 w 42118086"/>
              <a:gd name="connsiteY268" fmla="*/ 1064997 h 6975464"/>
              <a:gd name="connsiteX269" fmla="*/ 2226503 w 42118086"/>
              <a:gd name="connsiteY269" fmla="*/ 1342571 h 6975464"/>
              <a:gd name="connsiteX270" fmla="*/ 1887362 w 42118086"/>
              <a:gd name="connsiteY270" fmla="*/ 1605951 h 6975464"/>
              <a:gd name="connsiteX271" fmla="*/ 1887362 w 42118086"/>
              <a:gd name="connsiteY271" fmla="*/ 1622510 h 6975464"/>
              <a:gd name="connsiteX272" fmla="*/ 2231236 w 42118086"/>
              <a:gd name="connsiteY272" fmla="*/ 1355976 h 6975464"/>
              <a:gd name="connsiteX273" fmla="*/ 2231236 w 42118086"/>
              <a:gd name="connsiteY273" fmla="*/ 1702944 h 6975464"/>
              <a:gd name="connsiteX274" fmla="*/ 1887362 w 42118086"/>
              <a:gd name="connsiteY274" fmla="*/ 1968689 h 6975464"/>
              <a:gd name="connsiteX275" fmla="*/ 1887362 w 42118086"/>
              <a:gd name="connsiteY275" fmla="*/ 1985249 h 6975464"/>
              <a:gd name="connsiteX276" fmla="*/ 2243855 w 42118086"/>
              <a:gd name="connsiteY276" fmla="*/ 1709252 h 6975464"/>
              <a:gd name="connsiteX277" fmla="*/ 2243855 w 42118086"/>
              <a:gd name="connsiteY277" fmla="*/ 1339416 h 6975464"/>
              <a:gd name="connsiteX278" fmla="*/ 1870800 w 42118086"/>
              <a:gd name="connsiteY278" fmla="*/ 1056323 h 6975464"/>
              <a:gd name="connsiteX279" fmla="*/ 1870800 w 42118086"/>
              <a:gd name="connsiteY279" fmla="*/ 707778 h 6975464"/>
              <a:gd name="connsiteX280" fmla="*/ 1857392 w 42118086"/>
              <a:gd name="connsiteY280" fmla="*/ 718030 h 6975464"/>
              <a:gd name="connsiteX281" fmla="*/ 1857392 w 42118086"/>
              <a:gd name="connsiteY281" fmla="*/ 1050803 h 6975464"/>
              <a:gd name="connsiteX282" fmla="*/ 1496167 w 42118086"/>
              <a:gd name="connsiteY282" fmla="*/ 1331531 h 6975464"/>
              <a:gd name="connsiteX283" fmla="*/ 1496167 w 42118086"/>
              <a:gd name="connsiteY283" fmla="*/ 985352 h 6975464"/>
              <a:gd name="connsiteX284" fmla="*/ 1857392 w 42118086"/>
              <a:gd name="connsiteY284" fmla="*/ 704624 h 6975464"/>
              <a:gd name="connsiteX285" fmla="*/ 1857392 w 42118086"/>
              <a:gd name="connsiteY285" fmla="*/ 717241 h 6975464"/>
              <a:gd name="connsiteX286" fmla="*/ 1870800 w 42118086"/>
              <a:gd name="connsiteY286" fmla="*/ 706990 h 6975464"/>
              <a:gd name="connsiteX287" fmla="*/ 1870800 w 42118086"/>
              <a:gd name="connsiteY287" fmla="*/ 688064 h 6975464"/>
              <a:gd name="connsiteX288" fmla="*/ 1509574 w 42118086"/>
              <a:gd name="connsiteY288" fmla="*/ 412856 h 6975464"/>
              <a:gd name="connsiteX289" fmla="*/ 1498533 w 42118086"/>
              <a:gd name="connsiteY289" fmla="*/ 421530 h 6975464"/>
              <a:gd name="connsiteX290" fmla="*/ 1508786 w 42118086"/>
              <a:gd name="connsiteY290" fmla="*/ 412856 h 6975464"/>
              <a:gd name="connsiteX291" fmla="*/ 1493012 w 42118086"/>
              <a:gd name="connsiteY291" fmla="*/ 401028 h 6975464"/>
              <a:gd name="connsiteX292" fmla="*/ 1493012 w 42118086"/>
              <a:gd name="connsiteY292" fmla="*/ 119417 h 6975464"/>
              <a:gd name="connsiteX293" fmla="*/ 1493012 w 42118086"/>
              <a:gd name="connsiteY293" fmla="*/ 117464 h 6975464"/>
              <a:gd name="connsiteX294" fmla="*/ 1398859 w 42118086"/>
              <a:gd name="connsiteY294" fmla="*/ 117464 h 6975464"/>
              <a:gd name="connsiteX295" fmla="*/ 1480393 w 42118086"/>
              <a:gd name="connsiteY295" fmla="*/ 117464 h 6975464"/>
              <a:gd name="connsiteX296" fmla="*/ 1480393 w 42118086"/>
              <a:gd name="connsiteY296" fmla="*/ 201868 h 6975464"/>
              <a:gd name="connsiteX297" fmla="*/ 1480393 w 42118086"/>
              <a:gd name="connsiteY297" fmla="*/ 401028 h 6975464"/>
              <a:gd name="connsiteX298" fmla="*/ 1118379 w 42118086"/>
              <a:gd name="connsiteY298" fmla="*/ 681756 h 6975464"/>
              <a:gd name="connsiteX299" fmla="*/ 1118379 w 42118086"/>
              <a:gd name="connsiteY299" fmla="*/ 335577 h 6975464"/>
              <a:gd name="connsiteX300" fmla="*/ 1379242 w 42118086"/>
              <a:gd name="connsiteY300" fmla="*/ 132719 h 6975464"/>
              <a:gd name="connsiteX301" fmla="*/ 1398859 w 42118086"/>
              <a:gd name="connsiteY301" fmla="*/ 117464 h 6975464"/>
              <a:gd name="connsiteX302" fmla="*/ 840168 w 42118086"/>
              <a:gd name="connsiteY302" fmla="*/ 117464 h 6975464"/>
              <a:gd name="connsiteX303" fmla="*/ 1377550 w 42118086"/>
              <a:gd name="connsiteY303" fmla="*/ 117464 h 6975464"/>
              <a:gd name="connsiteX304" fmla="*/ 1301753 w 42118086"/>
              <a:gd name="connsiteY304" fmla="*/ 176360 h 6975464"/>
              <a:gd name="connsiteX305" fmla="*/ 1112069 w 42118086"/>
              <a:gd name="connsiteY305" fmla="*/ 323748 h 6975464"/>
              <a:gd name="connsiteX306" fmla="*/ 857417 w 42118086"/>
              <a:gd name="connsiteY306" fmla="*/ 130551 h 6975464"/>
              <a:gd name="connsiteX307" fmla="*/ 840168 w 42118086"/>
              <a:gd name="connsiteY307" fmla="*/ 117464 h 6975464"/>
              <a:gd name="connsiteX0" fmla="*/ 738225 w 42198532"/>
              <a:gd name="connsiteY0" fmla="*/ 6911396 h 6975464"/>
              <a:gd name="connsiteX1" fmla="*/ 814828 w 42198532"/>
              <a:gd name="connsiteY1" fmla="*/ 6969750 h 6975464"/>
              <a:gd name="connsiteX2" fmla="*/ 822329 w 42198532"/>
              <a:gd name="connsiteY2" fmla="*/ 6975464 h 6975464"/>
              <a:gd name="connsiteX3" fmla="*/ 655724 w 42198532"/>
              <a:gd name="connsiteY3" fmla="*/ 6975464 h 6975464"/>
              <a:gd name="connsiteX4" fmla="*/ 656989 w 42198532"/>
              <a:gd name="connsiteY4" fmla="*/ 6974481 h 6975464"/>
              <a:gd name="connsiteX5" fmla="*/ 738225 w 42198532"/>
              <a:gd name="connsiteY5" fmla="*/ 6911396 h 6975464"/>
              <a:gd name="connsiteX6" fmla="*/ 733493 w 42198532"/>
              <a:gd name="connsiteY6" fmla="*/ 6551812 h 6975464"/>
              <a:gd name="connsiteX7" fmla="*/ 733493 w 42198532"/>
              <a:gd name="connsiteY7" fmla="*/ 6897991 h 6975464"/>
              <a:gd name="connsiteX8" fmla="*/ 639637 w 42198532"/>
              <a:gd name="connsiteY8" fmla="*/ 6970539 h 6975464"/>
              <a:gd name="connsiteX9" fmla="*/ 656989 w 42198532"/>
              <a:gd name="connsiteY9" fmla="*/ 6974481 h 6975464"/>
              <a:gd name="connsiteX10" fmla="*/ 638848 w 42198532"/>
              <a:gd name="connsiteY10" fmla="*/ 6971327 h 6975464"/>
              <a:gd name="connsiteX11" fmla="*/ 633515 w 42198532"/>
              <a:gd name="connsiteY11" fmla="*/ 6975464 h 6975464"/>
              <a:gd name="connsiteX12" fmla="*/ 371479 w 42198532"/>
              <a:gd name="connsiteY12" fmla="*/ 6975464 h 6975464"/>
              <a:gd name="connsiteX13" fmla="*/ 371479 w 42198532"/>
              <a:gd name="connsiteY13" fmla="*/ 6917056 h 6975464"/>
              <a:gd name="connsiteX14" fmla="*/ 371479 w 42198532"/>
              <a:gd name="connsiteY14" fmla="*/ 6832540 h 6975464"/>
              <a:gd name="connsiteX15" fmla="*/ 733493 w 42198532"/>
              <a:gd name="connsiteY15" fmla="*/ 6551812 h 6975464"/>
              <a:gd name="connsiteX16" fmla="*/ 1106548 w 42198532"/>
              <a:gd name="connsiteY16" fmla="*/ 5904403 h 6975464"/>
              <a:gd name="connsiteX17" fmla="*/ 1106548 w 42198532"/>
              <a:gd name="connsiteY17" fmla="*/ 6251370 h 6975464"/>
              <a:gd name="connsiteX18" fmla="*/ 1012693 w 42198532"/>
              <a:gd name="connsiteY18" fmla="*/ 6323918 h 6975464"/>
              <a:gd name="connsiteX19" fmla="*/ 744534 w 42198532"/>
              <a:gd name="connsiteY19" fmla="*/ 6531309 h 6975464"/>
              <a:gd name="connsiteX20" fmla="*/ 744534 w 42198532"/>
              <a:gd name="connsiteY20" fmla="*/ 6185131 h 6975464"/>
              <a:gd name="connsiteX21" fmla="*/ 873093 w 42198532"/>
              <a:gd name="connsiteY21" fmla="*/ 6085772 h 6975464"/>
              <a:gd name="connsiteX22" fmla="*/ 1106548 w 42198532"/>
              <a:gd name="connsiteY22" fmla="*/ 5904403 h 6975464"/>
              <a:gd name="connsiteX23" fmla="*/ 1739875 w 42198532"/>
              <a:gd name="connsiteY23" fmla="*/ 5788484 h 6975464"/>
              <a:gd name="connsiteX24" fmla="*/ 1726467 w 42198532"/>
              <a:gd name="connsiteY24" fmla="*/ 5794792 h 6975464"/>
              <a:gd name="connsiteX25" fmla="*/ 1739875 w 42198532"/>
              <a:gd name="connsiteY25" fmla="*/ 5788484 h 6975464"/>
              <a:gd name="connsiteX26" fmla="*/ 1488280 w 42198532"/>
              <a:gd name="connsiteY26" fmla="*/ 5613423 h 6975464"/>
              <a:gd name="connsiteX27" fmla="*/ 1726467 w 42198532"/>
              <a:gd name="connsiteY27" fmla="*/ 5794792 h 6975464"/>
              <a:gd name="connsiteX28" fmla="*/ 1853448 w 42198532"/>
              <a:gd name="connsiteY28" fmla="*/ 5890997 h 6975464"/>
              <a:gd name="connsiteX29" fmla="*/ 1489068 w 42198532"/>
              <a:gd name="connsiteY29" fmla="*/ 6174091 h 6975464"/>
              <a:gd name="connsiteX30" fmla="*/ 1123900 w 42198532"/>
              <a:gd name="connsiteY30" fmla="*/ 5896517 h 6975464"/>
              <a:gd name="connsiteX31" fmla="*/ 1488280 w 42198532"/>
              <a:gd name="connsiteY31" fmla="*/ 5613423 h 6975464"/>
              <a:gd name="connsiteX32" fmla="*/ 359648 w 42198532"/>
              <a:gd name="connsiteY32" fmla="*/ 4965225 h 6975464"/>
              <a:gd name="connsiteX33" fmla="*/ 724817 w 42198532"/>
              <a:gd name="connsiteY33" fmla="*/ 5242799 h 6975464"/>
              <a:gd name="connsiteX34" fmla="*/ 487418 w 42198532"/>
              <a:gd name="connsiteY34" fmla="*/ 5426534 h 6975464"/>
              <a:gd name="connsiteX35" fmla="*/ 493727 w 42198532"/>
              <a:gd name="connsiteY35" fmla="*/ 5437574 h 6975464"/>
              <a:gd name="connsiteX36" fmla="*/ 733493 w 42198532"/>
              <a:gd name="connsiteY36" fmla="*/ 5252262 h 6975464"/>
              <a:gd name="connsiteX37" fmla="*/ 733493 w 42198532"/>
              <a:gd name="connsiteY37" fmla="*/ 5598440 h 6975464"/>
              <a:gd name="connsiteX38" fmla="*/ 633328 w 42198532"/>
              <a:gd name="connsiteY38" fmla="*/ 5675720 h 6975464"/>
              <a:gd name="connsiteX39" fmla="*/ 641215 w 42198532"/>
              <a:gd name="connsiteY39" fmla="*/ 5688337 h 6975464"/>
              <a:gd name="connsiteX40" fmla="*/ 737436 w 42198532"/>
              <a:gd name="connsiteY40" fmla="*/ 5613423 h 6975464"/>
              <a:gd name="connsiteX41" fmla="*/ 1102605 w 42198532"/>
              <a:gd name="connsiteY41" fmla="*/ 5890997 h 6975464"/>
              <a:gd name="connsiteX42" fmla="*/ 866783 w 42198532"/>
              <a:gd name="connsiteY42" fmla="*/ 6073943 h 6975464"/>
              <a:gd name="connsiteX43" fmla="*/ 873093 w 42198532"/>
              <a:gd name="connsiteY43" fmla="*/ 6085772 h 6975464"/>
              <a:gd name="connsiteX44" fmla="*/ 865994 w 42198532"/>
              <a:gd name="connsiteY44" fmla="*/ 6074732 h 6975464"/>
              <a:gd name="connsiteX45" fmla="*/ 738225 w 42198532"/>
              <a:gd name="connsiteY45" fmla="*/ 6174091 h 6975464"/>
              <a:gd name="connsiteX46" fmla="*/ 373056 w 42198532"/>
              <a:gd name="connsiteY46" fmla="*/ 5896517 h 6975464"/>
              <a:gd name="connsiteX47" fmla="*/ 640426 w 42198532"/>
              <a:gd name="connsiteY47" fmla="*/ 5689125 h 6975464"/>
              <a:gd name="connsiteX48" fmla="*/ 633328 w 42198532"/>
              <a:gd name="connsiteY48" fmla="*/ 5676508 h 6975464"/>
              <a:gd name="connsiteX49" fmla="*/ 371479 w 42198532"/>
              <a:gd name="connsiteY49" fmla="*/ 5879169 h 6975464"/>
              <a:gd name="connsiteX50" fmla="*/ 371479 w 42198532"/>
              <a:gd name="connsiteY50" fmla="*/ 5532990 h 6975464"/>
              <a:gd name="connsiteX51" fmla="*/ 493727 w 42198532"/>
              <a:gd name="connsiteY51" fmla="*/ 5438362 h 6975464"/>
              <a:gd name="connsiteX52" fmla="*/ 486629 w 42198532"/>
              <a:gd name="connsiteY52" fmla="*/ 5426534 h 6975464"/>
              <a:gd name="connsiteX53" fmla="*/ 365169 w 42198532"/>
              <a:gd name="connsiteY53" fmla="*/ 5521161 h 6975464"/>
              <a:gd name="connsiteX54" fmla="*/ 0 w 42198532"/>
              <a:gd name="connsiteY54" fmla="*/ 5243588 h 6975464"/>
              <a:gd name="connsiteX55" fmla="*/ 359648 w 42198532"/>
              <a:gd name="connsiteY55" fmla="*/ 4965225 h 6975464"/>
              <a:gd name="connsiteX56" fmla="*/ 1106548 w 42198532"/>
              <a:gd name="connsiteY56" fmla="*/ 4604852 h 6975464"/>
              <a:gd name="connsiteX57" fmla="*/ 1106548 w 42198532"/>
              <a:gd name="connsiteY57" fmla="*/ 4951031 h 6975464"/>
              <a:gd name="connsiteX58" fmla="*/ 1018214 w 42198532"/>
              <a:gd name="connsiteY58" fmla="*/ 5019636 h 6975464"/>
              <a:gd name="connsiteX59" fmla="*/ 1025312 w 42198532"/>
              <a:gd name="connsiteY59" fmla="*/ 5030676 h 6975464"/>
              <a:gd name="connsiteX60" fmla="*/ 1017425 w 42198532"/>
              <a:gd name="connsiteY60" fmla="*/ 5020424 h 6975464"/>
              <a:gd name="connsiteX61" fmla="*/ 744534 w 42198532"/>
              <a:gd name="connsiteY61" fmla="*/ 5231759 h 6975464"/>
              <a:gd name="connsiteX62" fmla="*/ 744534 w 42198532"/>
              <a:gd name="connsiteY62" fmla="*/ 4885580 h 6975464"/>
              <a:gd name="connsiteX63" fmla="*/ 856530 w 42198532"/>
              <a:gd name="connsiteY63" fmla="*/ 4798050 h 6975464"/>
              <a:gd name="connsiteX64" fmla="*/ 849432 w 42198532"/>
              <a:gd name="connsiteY64" fmla="*/ 4787799 h 6975464"/>
              <a:gd name="connsiteX65" fmla="*/ 857319 w 42198532"/>
              <a:gd name="connsiteY65" fmla="*/ 4798050 h 6975464"/>
              <a:gd name="connsiteX66" fmla="*/ 1106548 w 42198532"/>
              <a:gd name="connsiteY66" fmla="*/ 4604852 h 6975464"/>
              <a:gd name="connsiteX67" fmla="*/ 737436 w 42198532"/>
              <a:gd name="connsiteY67" fmla="*/ 4313873 h 6975464"/>
              <a:gd name="connsiteX68" fmla="*/ 1102605 w 42198532"/>
              <a:gd name="connsiteY68" fmla="*/ 4591447 h 6975464"/>
              <a:gd name="connsiteX69" fmla="*/ 849432 w 42198532"/>
              <a:gd name="connsiteY69" fmla="*/ 4787799 h 6975464"/>
              <a:gd name="connsiteX70" fmla="*/ 738225 w 42198532"/>
              <a:gd name="connsiteY70" fmla="*/ 4873752 h 6975464"/>
              <a:gd name="connsiteX71" fmla="*/ 373056 w 42198532"/>
              <a:gd name="connsiteY71" fmla="*/ 4596178 h 6975464"/>
              <a:gd name="connsiteX72" fmla="*/ 737436 w 42198532"/>
              <a:gd name="connsiteY72" fmla="*/ 4313873 h 6975464"/>
              <a:gd name="connsiteX73" fmla="*/ 1115224 w 42198532"/>
              <a:gd name="connsiteY73" fmla="*/ 3661732 h 6975464"/>
              <a:gd name="connsiteX74" fmla="*/ 1125477 w 42198532"/>
              <a:gd name="connsiteY74" fmla="*/ 3669618 h 6975464"/>
              <a:gd name="connsiteX75" fmla="*/ 1480393 w 42198532"/>
              <a:gd name="connsiteY75" fmla="*/ 3939306 h 6975464"/>
              <a:gd name="connsiteX76" fmla="*/ 1116013 w 42198532"/>
              <a:gd name="connsiteY76" fmla="*/ 4222399 h 6975464"/>
              <a:gd name="connsiteX77" fmla="*/ 750844 w 42198532"/>
              <a:gd name="connsiteY77" fmla="*/ 3944037 h 6975464"/>
              <a:gd name="connsiteX78" fmla="*/ 1115224 w 42198532"/>
              <a:gd name="connsiteY78" fmla="*/ 3661732 h 6975464"/>
              <a:gd name="connsiteX79" fmla="*/ 1480393 w 42198532"/>
              <a:gd name="connsiteY79" fmla="*/ 2656315 h 6975464"/>
              <a:gd name="connsiteX80" fmla="*/ 1480393 w 42198532"/>
              <a:gd name="connsiteY80" fmla="*/ 3002494 h 6975464"/>
              <a:gd name="connsiteX81" fmla="*/ 1386537 w 42198532"/>
              <a:gd name="connsiteY81" fmla="*/ 3075042 h 6975464"/>
              <a:gd name="connsiteX82" fmla="*/ 1392847 w 42198532"/>
              <a:gd name="connsiteY82" fmla="*/ 3086870 h 6975464"/>
              <a:gd name="connsiteX83" fmla="*/ 1385748 w 42198532"/>
              <a:gd name="connsiteY83" fmla="*/ 3075830 h 6975464"/>
              <a:gd name="connsiteX84" fmla="*/ 1118379 w 42198532"/>
              <a:gd name="connsiteY84" fmla="*/ 3283222 h 6975464"/>
              <a:gd name="connsiteX85" fmla="*/ 1118379 w 42198532"/>
              <a:gd name="connsiteY85" fmla="*/ 2937043 h 6975464"/>
              <a:gd name="connsiteX86" fmla="*/ 1246148 w 42198532"/>
              <a:gd name="connsiteY86" fmla="*/ 2837685 h 6975464"/>
              <a:gd name="connsiteX87" fmla="*/ 1239839 w 42198532"/>
              <a:gd name="connsiteY87" fmla="*/ 2825856 h 6975464"/>
              <a:gd name="connsiteX88" fmla="*/ 1246937 w 42198532"/>
              <a:gd name="connsiteY88" fmla="*/ 2836896 h 6975464"/>
              <a:gd name="connsiteX89" fmla="*/ 1480393 w 42198532"/>
              <a:gd name="connsiteY89" fmla="*/ 2656315 h 6975464"/>
              <a:gd name="connsiteX90" fmla="*/ 732704 w 42198532"/>
              <a:gd name="connsiteY90" fmla="*/ 1716349 h 6975464"/>
              <a:gd name="connsiteX91" fmla="*/ 1097873 w 42198532"/>
              <a:gd name="connsiteY91" fmla="*/ 1993923 h 6975464"/>
              <a:gd name="connsiteX92" fmla="*/ 860473 w 42198532"/>
              <a:gd name="connsiteY92" fmla="*/ 2177658 h 6975464"/>
              <a:gd name="connsiteX93" fmla="*/ 867572 w 42198532"/>
              <a:gd name="connsiteY93" fmla="*/ 2189486 h 6975464"/>
              <a:gd name="connsiteX94" fmla="*/ 1106548 w 42198532"/>
              <a:gd name="connsiteY94" fmla="*/ 2003386 h 6975464"/>
              <a:gd name="connsiteX95" fmla="*/ 1106548 w 42198532"/>
              <a:gd name="connsiteY95" fmla="*/ 2350353 h 6975464"/>
              <a:gd name="connsiteX96" fmla="*/ 1007172 w 42198532"/>
              <a:gd name="connsiteY96" fmla="*/ 2427632 h 6975464"/>
              <a:gd name="connsiteX97" fmla="*/ 1014270 w 42198532"/>
              <a:gd name="connsiteY97" fmla="*/ 2440249 h 6975464"/>
              <a:gd name="connsiteX98" fmla="*/ 1110492 w 42198532"/>
              <a:gd name="connsiteY98" fmla="*/ 2365336 h 6975464"/>
              <a:gd name="connsiteX99" fmla="*/ 1475660 w 42198532"/>
              <a:gd name="connsiteY99" fmla="*/ 2642910 h 6975464"/>
              <a:gd name="connsiteX100" fmla="*/ 1239839 w 42198532"/>
              <a:gd name="connsiteY100" fmla="*/ 2825856 h 6975464"/>
              <a:gd name="connsiteX101" fmla="*/ 1112069 w 42198532"/>
              <a:gd name="connsiteY101" fmla="*/ 2925215 h 6975464"/>
              <a:gd name="connsiteX102" fmla="*/ 746900 w 42198532"/>
              <a:gd name="connsiteY102" fmla="*/ 2647641 h 6975464"/>
              <a:gd name="connsiteX103" fmla="*/ 1013481 w 42198532"/>
              <a:gd name="connsiteY103" fmla="*/ 2440249 h 6975464"/>
              <a:gd name="connsiteX104" fmla="*/ 1006383 w 42198532"/>
              <a:gd name="connsiteY104" fmla="*/ 2427632 h 6975464"/>
              <a:gd name="connsiteX105" fmla="*/ 744534 w 42198532"/>
              <a:gd name="connsiteY105" fmla="*/ 2631081 h 6975464"/>
              <a:gd name="connsiteX106" fmla="*/ 744534 w 42198532"/>
              <a:gd name="connsiteY106" fmla="*/ 2284114 h 6975464"/>
              <a:gd name="connsiteX107" fmla="*/ 866783 w 42198532"/>
              <a:gd name="connsiteY107" fmla="*/ 2189486 h 6975464"/>
              <a:gd name="connsiteX108" fmla="*/ 860473 w 42198532"/>
              <a:gd name="connsiteY108" fmla="*/ 2178447 h 6975464"/>
              <a:gd name="connsiteX109" fmla="*/ 738225 w 42198532"/>
              <a:gd name="connsiteY109" fmla="*/ 2273074 h 6975464"/>
              <a:gd name="connsiteX110" fmla="*/ 373056 w 42198532"/>
              <a:gd name="connsiteY110" fmla="*/ 1995500 h 6975464"/>
              <a:gd name="connsiteX111" fmla="*/ 732704 w 42198532"/>
              <a:gd name="connsiteY111" fmla="*/ 1716349 h 6975464"/>
              <a:gd name="connsiteX112" fmla="*/ 1480393 w 42198532"/>
              <a:gd name="connsiteY112" fmla="*/ 1355976 h 6975464"/>
              <a:gd name="connsiteX113" fmla="*/ 1480393 w 42198532"/>
              <a:gd name="connsiteY113" fmla="*/ 1702944 h 6975464"/>
              <a:gd name="connsiteX114" fmla="*/ 1391269 w 42198532"/>
              <a:gd name="connsiteY114" fmla="*/ 1771549 h 6975464"/>
              <a:gd name="connsiteX115" fmla="*/ 1399156 w 42198532"/>
              <a:gd name="connsiteY115" fmla="*/ 1781800 h 6975464"/>
              <a:gd name="connsiteX116" fmla="*/ 1483547 w 42198532"/>
              <a:gd name="connsiteY116" fmla="*/ 1716349 h 6975464"/>
              <a:gd name="connsiteX117" fmla="*/ 1848716 w 42198532"/>
              <a:gd name="connsiteY117" fmla="*/ 1993923 h 6975464"/>
              <a:gd name="connsiteX118" fmla="*/ 1658639 w 42198532"/>
              <a:gd name="connsiteY118" fmla="*/ 2141384 h 6975464"/>
              <a:gd name="connsiteX119" fmla="*/ 1489068 w 42198532"/>
              <a:gd name="connsiteY119" fmla="*/ 2273074 h 6975464"/>
              <a:gd name="connsiteX120" fmla="*/ 1123900 w 42198532"/>
              <a:gd name="connsiteY120" fmla="*/ 1995500 h 6975464"/>
              <a:gd name="connsiteX121" fmla="*/ 1398368 w 42198532"/>
              <a:gd name="connsiteY121" fmla="*/ 1782588 h 6975464"/>
              <a:gd name="connsiteX122" fmla="*/ 1390481 w 42198532"/>
              <a:gd name="connsiteY122" fmla="*/ 1771549 h 6975464"/>
              <a:gd name="connsiteX123" fmla="*/ 1118379 w 42198532"/>
              <a:gd name="connsiteY123" fmla="*/ 1982883 h 6975464"/>
              <a:gd name="connsiteX124" fmla="*/ 1118379 w 42198532"/>
              <a:gd name="connsiteY124" fmla="*/ 1636704 h 6975464"/>
              <a:gd name="connsiteX125" fmla="*/ 1230374 w 42198532"/>
              <a:gd name="connsiteY125" fmla="*/ 1549963 h 6975464"/>
              <a:gd name="connsiteX126" fmla="*/ 1480393 w 42198532"/>
              <a:gd name="connsiteY126" fmla="*/ 1355976 h 6975464"/>
              <a:gd name="connsiteX127" fmla="*/ 1110492 w 42198532"/>
              <a:gd name="connsiteY127" fmla="*/ 1064997 h 6975464"/>
              <a:gd name="connsiteX128" fmla="*/ 1475660 w 42198532"/>
              <a:gd name="connsiteY128" fmla="*/ 1342571 h 6975464"/>
              <a:gd name="connsiteX129" fmla="*/ 1223276 w 42198532"/>
              <a:gd name="connsiteY129" fmla="*/ 1538923 h 6975464"/>
              <a:gd name="connsiteX130" fmla="*/ 1230374 w 42198532"/>
              <a:gd name="connsiteY130" fmla="*/ 1549963 h 6975464"/>
              <a:gd name="connsiteX131" fmla="*/ 1222487 w 42198532"/>
              <a:gd name="connsiteY131" fmla="*/ 1539711 h 6975464"/>
              <a:gd name="connsiteX132" fmla="*/ 1112069 w 42198532"/>
              <a:gd name="connsiteY132" fmla="*/ 1625665 h 6975464"/>
              <a:gd name="connsiteX133" fmla="*/ 746900 w 42198532"/>
              <a:gd name="connsiteY133" fmla="*/ 1348091 h 6975464"/>
              <a:gd name="connsiteX134" fmla="*/ 1110492 w 42198532"/>
              <a:gd name="connsiteY134" fmla="*/ 1064997 h 6975464"/>
              <a:gd name="connsiteX135" fmla="*/ 1488280 w 42198532"/>
              <a:gd name="connsiteY135" fmla="*/ 413645 h 6975464"/>
              <a:gd name="connsiteX136" fmla="*/ 1498533 w 42198532"/>
              <a:gd name="connsiteY136" fmla="*/ 421530 h 6975464"/>
              <a:gd name="connsiteX137" fmla="*/ 1853448 w 42198532"/>
              <a:gd name="connsiteY137" fmla="*/ 691218 h 6975464"/>
              <a:gd name="connsiteX138" fmla="*/ 1489068 w 42198532"/>
              <a:gd name="connsiteY138" fmla="*/ 973524 h 6975464"/>
              <a:gd name="connsiteX139" fmla="*/ 1123900 w 42198532"/>
              <a:gd name="connsiteY139" fmla="*/ 695950 h 6975464"/>
              <a:gd name="connsiteX140" fmla="*/ 1488280 w 42198532"/>
              <a:gd name="connsiteY140" fmla="*/ 413645 h 6975464"/>
              <a:gd name="connsiteX141" fmla="*/ 1493012 w 42198532"/>
              <a:gd name="connsiteY141" fmla="*/ 117464 h 6975464"/>
              <a:gd name="connsiteX142" fmla="*/ 42118086 w 42198532"/>
              <a:gd name="connsiteY142" fmla="*/ 0 h 6975464"/>
              <a:gd name="connsiteX143" fmla="*/ 42198532 w 42198532"/>
              <a:gd name="connsiteY143" fmla="*/ 6799268 h 6975464"/>
              <a:gd name="connsiteX144" fmla="*/ 843615 w 42198532"/>
              <a:gd name="connsiteY144" fmla="*/ 6975464 h 6975464"/>
              <a:gd name="connsiteX145" fmla="*/ 810785 w 42198532"/>
              <a:gd name="connsiteY145" fmla="*/ 6950504 h 6975464"/>
              <a:gd name="connsiteX146" fmla="*/ 746900 w 42198532"/>
              <a:gd name="connsiteY146" fmla="*/ 6901934 h 6975464"/>
              <a:gd name="connsiteX147" fmla="*/ 746900 w 42198532"/>
              <a:gd name="connsiteY147" fmla="*/ 6547081 h 6975464"/>
              <a:gd name="connsiteX148" fmla="*/ 1019002 w 42198532"/>
              <a:gd name="connsiteY148" fmla="*/ 6335746 h 6975464"/>
              <a:gd name="connsiteX149" fmla="*/ 1012693 w 42198532"/>
              <a:gd name="connsiteY149" fmla="*/ 6323918 h 6975464"/>
              <a:gd name="connsiteX150" fmla="*/ 1019791 w 42198532"/>
              <a:gd name="connsiteY150" fmla="*/ 6334957 h 6975464"/>
              <a:gd name="connsiteX151" fmla="*/ 1110492 w 42198532"/>
              <a:gd name="connsiteY151" fmla="*/ 6264775 h 6975464"/>
              <a:gd name="connsiteX152" fmla="*/ 1489068 w 42198532"/>
              <a:gd name="connsiteY152" fmla="*/ 6553389 h 6975464"/>
              <a:gd name="connsiteX153" fmla="*/ 1870800 w 42198532"/>
              <a:gd name="connsiteY153" fmla="*/ 6257678 h 6975464"/>
              <a:gd name="connsiteX154" fmla="*/ 1870800 w 42198532"/>
              <a:gd name="connsiteY154" fmla="*/ 6139394 h 6975464"/>
              <a:gd name="connsiteX155" fmla="*/ 1857392 w 42198532"/>
              <a:gd name="connsiteY155" fmla="*/ 6144914 h 6975464"/>
              <a:gd name="connsiteX156" fmla="*/ 1857392 w 42198532"/>
              <a:gd name="connsiteY156" fmla="*/ 6251370 h 6975464"/>
              <a:gd name="connsiteX157" fmla="*/ 1495378 w 42198532"/>
              <a:gd name="connsiteY157" fmla="*/ 6531309 h 6975464"/>
              <a:gd name="connsiteX158" fmla="*/ 1495378 w 42198532"/>
              <a:gd name="connsiteY158" fmla="*/ 6185131 h 6975464"/>
              <a:gd name="connsiteX159" fmla="*/ 1857392 w 42198532"/>
              <a:gd name="connsiteY159" fmla="*/ 5904403 h 6975464"/>
              <a:gd name="connsiteX160" fmla="*/ 1857392 w 42198532"/>
              <a:gd name="connsiteY160" fmla="*/ 6144125 h 6975464"/>
              <a:gd name="connsiteX161" fmla="*/ 1870800 w 42198532"/>
              <a:gd name="connsiteY161" fmla="*/ 6138605 h 6975464"/>
              <a:gd name="connsiteX162" fmla="*/ 1870800 w 42198532"/>
              <a:gd name="connsiteY162" fmla="*/ 5887843 h 6975464"/>
              <a:gd name="connsiteX163" fmla="*/ 1739875 w 42198532"/>
              <a:gd name="connsiteY163" fmla="*/ 5788484 h 6975464"/>
              <a:gd name="connsiteX164" fmla="*/ 1497744 w 42198532"/>
              <a:gd name="connsiteY164" fmla="*/ 5604749 h 6975464"/>
              <a:gd name="connsiteX165" fmla="*/ 1497744 w 42198532"/>
              <a:gd name="connsiteY165" fmla="*/ 5424957 h 6975464"/>
              <a:gd name="connsiteX166" fmla="*/ 1484336 w 42198532"/>
              <a:gd name="connsiteY166" fmla="*/ 5427322 h 6975464"/>
              <a:gd name="connsiteX167" fmla="*/ 1484336 w 42198532"/>
              <a:gd name="connsiteY167" fmla="*/ 5598440 h 6975464"/>
              <a:gd name="connsiteX168" fmla="*/ 1122322 w 42198532"/>
              <a:gd name="connsiteY168" fmla="*/ 5879169 h 6975464"/>
              <a:gd name="connsiteX169" fmla="*/ 1122322 w 42198532"/>
              <a:gd name="connsiteY169" fmla="*/ 5532990 h 6975464"/>
              <a:gd name="connsiteX170" fmla="*/ 1292682 w 42198532"/>
              <a:gd name="connsiteY170" fmla="*/ 5400511 h 6975464"/>
              <a:gd name="connsiteX171" fmla="*/ 1285583 w 42198532"/>
              <a:gd name="connsiteY171" fmla="*/ 5390260 h 6975464"/>
              <a:gd name="connsiteX172" fmla="*/ 1116013 w 42198532"/>
              <a:gd name="connsiteY172" fmla="*/ 5521161 h 6975464"/>
              <a:gd name="connsiteX173" fmla="*/ 750844 w 42198532"/>
              <a:gd name="connsiteY173" fmla="*/ 5243588 h 6975464"/>
              <a:gd name="connsiteX174" fmla="*/ 1025312 w 42198532"/>
              <a:gd name="connsiteY174" fmla="*/ 5030676 h 6975464"/>
              <a:gd name="connsiteX175" fmla="*/ 1110492 w 42198532"/>
              <a:gd name="connsiteY175" fmla="*/ 4965225 h 6975464"/>
              <a:gd name="connsiteX176" fmla="*/ 1475660 w 42198532"/>
              <a:gd name="connsiteY176" fmla="*/ 5242799 h 6975464"/>
              <a:gd name="connsiteX177" fmla="*/ 1285583 w 42198532"/>
              <a:gd name="connsiteY177" fmla="*/ 5389472 h 6975464"/>
              <a:gd name="connsiteX178" fmla="*/ 1293470 w 42198532"/>
              <a:gd name="connsiteY178" fmla="*/ 5400511 h 6975464"/>
              <a:gd name="connsiteX179" fmla="*/ 1484336 w 42198532"/>
              <a:gd name="connsiteY179" fmla="*/ 5252262 h 6975464"/>
              <a:gd name="connsiteX180" fmla="*/ 1484336 w 42198532"/>
              <a:gd name="connsiteY180" fmla="*/ 5426534 h 6975464"/>
              <a:gd name="connsiteX181" fmla="*/ 1497744 w 42198532"/>
              <a:gd name="connsiteY181" fmla="*/ 5424168 h 6975464"/>
              <a:gd name="connsiteX182" fmla="*/ 1497744 w 42198532"/>
              <a:gd name="connsiteY182" fmla="*/ 5246742 h 6975464"/>
              <a:gd name="connsiteX183" fmla="*/ 1513518 w 42198532"/>
              <a:gd name="connsiteY183" fmla="*/ 5234125 h 6975464"/>
              <a:gd name="connsiteX184" fmla="*/ 1513518 w 42198532"/>
              <a:gd name="connsiteY184" fmla="*/ 5217565 h 6975464"/>
              <a:gd name="connsiteX185" fmla="*/ 1495378 w 42198532"/>
              <a:gd name="connsiteY185" fmla="*/ 5231759 h 6975464"/>
              <a:gd name="connsiteX186" fmla="*/ 1495378 w 42198532"/>
              <a:gd name="connsiteY186" fmla="*/ 4885580 h 6975464"/>
              <a:gd name="connsiteX187" fmla="*/ 1513518 w 42198532"/>
              <a:gd name="connsiteY187" fmla="*/ 4871386 h 6975464"/>
              <a:gd name="connsiteX188" fmla="*/ 1513518 w 42198532"/>
              <a:gd name="connsiteY188" fmla="*/ 4854826 h 6975464"/>
              <a:gd name="connsiteX189" fmla="*/ 1489068 w 42198532"/>
              <a:gd name="connsiteY189" fmla="*/ 4873752 h 6975464"/>
              <a:gd name="connsiteX190" fmla="*/ 1123900 w 42198532"/>
              <a:gd name="connsiteY190" fmla="*/ 4596178 h 6975464"/>
              <a:gd name="connsiteX191" fmla="*/ 1488280 w 42198532"/>
              <a:gd name="connsiteY191" fmla="*/ 4313873 h 6975464"/>
              <a:gd name="connsiteX192" fmla="*/ 1853448 w 42198532"/>
              <a:gd name="connsiteY192" fmla="*/ 4591447 h 6975464"/>
              <a:gd name="connsiteX193" fmla="*/ 1514307 w 42198532"/>
              <a:gd name="connsiteY193" fmla="*/ 4854826 h 6975464"/>
              <a:gd name="connsiteX194" fmla="*/ 1514307 w 42198532"/>
              <a:gd name="connsiteY194" fmla="*/ 4870598 h 6975464"/>
              <a:gd name="connsiteX195" fmla="*/ 1857392 w 42198532"/>
              <a:gd name="connsiteY195" fmla="*/ 4604852 h 6975464"/>
              <a:gd name="connsiteX196" fmla="*/ 1857392 w 42198532"/>
              <a:gd name="connsiteY196" fmla="*/ 4951031 h 6975464"/>
              <a:gd name="connsiteX197" fmla="*/ 1514307 w 42198532"/>
              <a:gd name="connsiteY197" fmla="*/ 5217565 h 6975464"/>
              <a:gd name="connsiteX198" fmla="*/ 1514307 w 42198532"/>
              <a:gd name="connsiteY198" fmla="*/ 5234125 h 6975464"/>
              <a:gd name="connsiteX199" fmla="*/ 1870800 w 42198532"/>
              <a:gd name="connsiteY199" fmla="*/ 4957339 h 6975464"/>
              <a:gd name="connsiteX200" fmla="*/ 1870800 w 42198532"/>
              <a:gd name="connsiteY200" fmla="*/ 4588292 h 6975464"/>
              <a:gd name="connsiteX201" fmla="*/ 1497744 w 42198532"/>
              <a:gd name="connsiteY201" fmla="*/ 4304410 h 6975464"/>
              <a:gd name="connsiteX202" fmla="*/ 1497744 w 42198532"/>
              <a:gd name="connsiteY202" fmla="*/ 3956654 h 6975464"/>
              <a:gd name="connsiteX203" fmla="*/ 1484336 w 42198532"/>
              <a:gd name="connsiteY203" fmla="*/ 3966905 h 6975464"/>
              <a:gd name="connsiteX204" fmla="*/ 1484336 w 42198532"/>
              <a:gd name="connsiteY204" fmla="*/ 4299679 h 6975464"/>
              <a:gd name="connsiteX205" fmla="*/ 1122322 w 42198532"/>
              <a:gd name="connsiteY205" fmla="*/ 4579618 h 6975464"/>
              <a:gd name="connsiteX206" fmla="*/ 1122322 w 42198532"/>
              <a:gd name="connsiteY206" fmla="*/ 4233439 h 6975464"/>
              <a:gd name="connsiteX207" fmla="*/ 1484336 w 42198532"/>
              <a:gd name="connsiteY207" fmla="*/ 3952712 h 6975464"/>
              <a:gd name="connsiteX208" fmla="*/ 1484336 w 42198532"/>
              <a:gd name="connsiteY208" fmla="*/ 3966117 h 6975464"/>
              <a:gd name="connsiteX209" fmla="*/ 1497744 w 42198532"/>
              <a:gd name="connsiteY209" fmla="*/ 3955866 h 6975464"/>
              <a:gd name="connsiteX210" fmla="*/ 1497744 w 42198532"/>
              <a:gd name="connsiteY210" fmla="*/ 3936152 h 6975464"/>
              <a:gd name="connsiteX211" fmla="*/ 1136519 w 42198532"/>
              <a:gd name="connsiteY211" fmla="*/ 3661732 h 6975464"/>
              <a:gd name="connsiteX212" fmla="*/ 1125477 w 42198532"/>
              <a:gd name="connsiteY212" fmla="*/ 3669618 h 6975464"/>
              <a:gd name="connsiteX213" fmla="*/ 1135730 w 42198532"/>
              <a:gd name="connsiteY213" fmla="*/ 3660943 h 6975464"/>
              <a:gd name="connsiteX214" fmla="*/ 1119956 w 42198532"/>
              <a:gd name="connsiteY214" fmla="*/ 3649115 h 6975464"/>
              <a:gd name="connsiteX215" fmla="*/ 1119956 w 42198532"/>
              <a:gd name="connsiteY215" fmla="*/ 3637286 h 6975464"/>
              <a:gd name="connsiteX216" fmla="*/ 1106548 w 42198532"/>
              <a:gd name="connsiteY216" fmla="*/ 3637286 h 6975464"/>
              <a:gd name="connsiteX217" fmla="*/ 1106548 w 42198532"/>
              <a:gd name="connsiteY217" fmla="*/ 3649903 h 6975464"/>
              <a:gd name="connsiteX218" fmla="*/ 744534 w 42198532"/>
              <a:gd name="connsiteY218" fmla="*/ 3929843 h 6975464"/>
              <a:gd name="connsiteX219" fmla="*/ 744534 w 42198532"/>
              <a:gd name="connsiteY219" fmla="*/ 3612841 h 6975464"/>
              <a:gd name="connsiteX220" fmla="*/ 744534 w 42198532"/>
              <a:gd name="connsiteY220" fmla="*/ 3584453 h 6975464"/>
              <a:gd name="connsiteX221" fmla="*/ 1106548 w 42198532"/>
              <a:gd name="connsiteY221" fmla="*/ 3303725 h 6975464"/>
              <a:gd name="connsiteX222" fmla="*/ 1106548 w 42198532"/>
              <a:gd name="connsiteY222" fmla="*/ 3617573 h 6975464"/>
              <a:gd name="connsiteX223" fmla="*/ 1106548 w 42198532"/>
              <a:gd name="connsiteY223" fmla="*/ 3636498 h 6975464"/>
              <a:gd name="connsiteX224" fmla="*/ 1119956 w 42198532"/>
              <a:gd name="connsiteY224" fmla="*/ 3636498 h 6975464"/>
              <a:gd name="connsiteX225" fmla="*/ 1119956 w 42198532"/>
              <a:gd name="connsiteY225" fmla="*/ 3298205 h 6975464"/>
              <a:gd name="connsiteX226" fmla="*/ 1392847 w 42198532"/>
              <a:gd name="connsiteY226" fmla="*/ 3086870 h 6975464"/>
              <a:gd name="connsiteX227" fmla="*/ 1483547 w 42198532"/>
              <a:gd name="connsiteY227" fmla="*/ 3016688 h 6975464"/>
              <a:gd name="connsiteX228" fmla="*/ 1862913 w 42198532"/>
              <a:gd name="connsiteY228" fmla="*/ 3304513 h 6975464"/>
              <a:gd name="connsiteX229" fmla="*/ 2243855 w 42198532"/>
              <a:gd name="connsiteY229" fmla="*/ 3008803 h 6975464"/>
              <a:gd name="connsiteX230" fmla="*/ 2243855 w 42198532"/>
              <a:gd name="connsiteY230" fmla="*/ 2891307 h 6975464"/>
              <a:gd name="connsiteX231" fmla="*/ 2231236 w 42198532"/>
              <a:gd name="connsiteY231" fmla="*/ 2896827 h 6975464"/>
              <a:gd name="connsiteX232" fmla="*/ 2231236 w 42198532"/>
              <a:gd name="connsiteY232" fmla="*/ 3002494 h 6975464"/>
              <a:gd name="connsiteX233" fmla="*/ 1869222 w 42198532"/>
              <a:gd name="connsiteY233" fmla="*/ 3283222 h 6975464"/>
              <a:gd name="connsiteX234" fmla="*/ 1869222 w 42198532"/>
              <a:gd name="connsiteY234" fmla="*/ 2937043 h 6975464"/>
              <a:gd name="connsiteX235" fmla="*/ 2231236 w 42198532"/>
              <a:gd name="connsiteY235" fmla="*/ 2656315 h 6975464"/>
              <a:gd name="connsiteX236" fmla="*/ 2231236 w 42198532"/>
              <a:gd name="connsiteY236" fmla="*/ 2896038 h 6975464"/>
              <a:gd name="connsiteX237" fmla="*/ 2243855 w 42198532"/>
              <a:gd name="connsiteY237" fmla="*/ 2890518 h 6975464"/>
              <a:gd name="connsiteX238" fmla="*/ 2243855 w 42198532"/>
              <a:gd name="connsiteY238" fmla="*/ 2639755 h 6975464"/>
              <a:gd name="connsiteX239" fmla="*/ 2113720 w 42198532"/>
              <a:gd name="connsiteY239" fmla="*/ 2540397 h 6975464"/>
              <a:gd name="connsiteX240" fmla="*/ 2100312 w 42198532"/>
              <a:gd name="connsiteY240" fmla="*/ 2546705 h 6975464"/>
              <a:gd name="connsiteX241" fmla="*/ 2226503 w 42198532"/>
              <a:gd name="connsiteY241" fmla="*/ 2642910 h 6975464"/>
              <a:gd name="connsiteX242" fmla="*/ 1862124 w 42198532"/>
              <a:gd name="connsiteY242" fmla="*/ 2925215 h 6975464"/>
              <a:gd name="connsiteX243" fmla="*/ 1496955 w 42198532"/>
              <a:gd name="connsiteY243" fmla="*/ 2647641 h 6975464"/>
              <a:gd name="connsiteX244" fmla="*/ 1861335 w 42198532"/>
              <a:gd name="connsiteY244" fmla="*/ 2365336 h 6975464"/>
              <a:gd name="connsiteX245" fmla="*/ 2099523 w 42198532"/>
              <a:gd name="connsiteY245" fmla="*/ 2545916 h 6975464"/>
              <a:gd name="connsiteX246" fmla="*/ 2112931 w 42198532"/>
              <a:gd name="connsiteY246" fmla="*/ 2539608 h 6975464"/>
              <a:gd name="connsiteX247" fmla="*/ 1870800 w 42198532"/>
              <a:gd name="connsiteY247" fmla="*/ 2355873 h 6975464"/>
              <a:gd name="connsiteX248" fmla="*/ 1870800 w 42198532"/>
              <a:gd name="connsiteY248" fmla="*/ 2176869 h 6975464"/>
              <a:gd name="connsiteX249" fmla="*/ 1857392 w 42198532"/>
              <a:gd name="connsiteY249" fmla="*/ 2178447 h 6975464"/>
              <a:gd name="connsiteX250" fmla="*/ 1857392 w 42198532"/>
              <a:gd name="connsiteY250" fmla="*/ 2350353 h 6975464"/>
              <a:gd name="connsiteX251" fmla="*/ 1496167 w 42198532"/>
              <a:gd name="connsiteY251" fmla="*/ 2631081 h 6975464"/>
              <a:gd name="connsiteX252" fmla="*/ 1496167 w 42198532"/>
              <a:gd name="connsiteY252" fmla="*/ 2284114 h 6975464"/>
              <a:gd name="connsiteX253" fmla="*/ 1666526 w 42198532"/>
              <a:gd name="connsiteY253" fmla="*/ 2152424 h 6975464"/>
              <a:gd name="connsiteX254" fmla="*/ 1658639 w 42198532"/>
              <a:gd name="connsiteY254" fmla="*/ 2141384 h 6975464"/>
              <a:gd name="connsiteX255" fmla="*/ 1666526 w 42198532"/>
              <a:gd name="connsiteY255" fmla="*/ 2151636 h 6975464"/>
              <a:gd name="connsiteX256" fmla="*/ 1857392 w 42198532"/>
              <a:gd name="connsiteY256" fmla="*/ 2003386 h 6975464"/>
              <a:gd name="connsiteX257" fmla="*/ 1857392 w 42198532"/>
              <a:gd name="connsiteY257" fmla="*/ 2177658 h 6975464"/>
              <a:gd name="connsiteX258" fmla="*/ 1870800 w 42198532"/>
              <a:gd name="connsiteY258" fmla="*/ 2176081 h 6975464"/>
              <a:gd name="connsiteX259" fmla="*/ 1870800 w 42198532"/>
              <a:gd name="connsiteY259" fmla="*/ 1998654 h 6975464"/>
              <a:gd name="connsiteX260" fmla="*/ 1886574 w 42198532"/>
              <a:gd name="connsiteY260" fmla="*/ 1986037 h 6975464"/>
              <a:gd name="connsiteX261" fmla="*/ 1886574 w 42198532"/>
              <a:gd name="connsiteY261" fmla="*/ 1969478 h 6975464"/>
              <a:gd name="connsiteX262" fmla="*/ 1869222 w 42198532"/>
              <a:gd name="connsiteY262" fmla="*/ 1982883 h 6975464"/>
              <a:gd name="connsiteX263" fmla="*/ 1869222 w 42198532"/>
              <a:gd name="connsiteY263" fmla="*/ 1636704 h 6975464"/>
              <a:gd name="connsiteX264" fmla="*/ 1886574 w 42198532"/>
              <a:gd name="connsiteY264" fmla="*/ 1623299 h 6975464"/>
              <a:gd name="connsiteX265" fmla="*/ 1886574 w 42198532"/>
              <a:gd name="connsiteY265" fmla="*/ 1606739 h 6975464"/>
              <a:gd name="connsiteX266" fmla="*/ 1862124 w 42198532"/>
              <a:gd name="connsiteY266" fmla="*/ 1625665 h 6975464"/>
              <a:gd name="connsiteX267" fmla="*/ 1496955 w 42198532"/>
              <a:gd name="connsiteY267" fmla="*/ 1348091 h 6975464"/>
              <a:gd name="connsiteX268" fmla="*/ 1861335 w 42198532"/>
              <a:gd name="connsiteY268" fmla="*/ 1064997 h 6975464"/>
              <a:gd name="connsiteX269" fmla="*/ 2226503 w 42198532"/>
              <a:gd name="connsiteY269" fmla="*/ 1342571 h 6975464"/>
              <a:gd name="connsiteX270" fmla="*/ 1887362 w 42198532"/>
              <a:gd name="connsiteY270" fmla="*/ 1605951 h 6975464"/>
              <a:gd name="connsiteX271" fmla="*/ 1887362 w 42198532"/>
              <a:gd name="connsiteY271" fmla="*/ 1622510 h 6975464"/>
              <a:gd name="connsiteX272" fmla="*/ 2231236 w 42198532"/>
              <a:gd name="connsiteY272" fmla="*/ 1355976 h 6975464"/>
              <a:gd name="connsiteX273" fmla="*/ 2231236 w 42198532"/>
              <a:gd name="connsiteY273" fmla="*/ 1702944 h 6975464"/>
              <a:gd name="connsiteX274" fmla="*/ 1887362 w 42198532"/>
              <a:gd name="connsiteY274" fmla="*/ 1968689 h 6975464"/>
              <a:gd name="connsiteX275" fmla="*/ 1887362 w 42198532"/>
              <a:gd name="connsiteY275" fmla="*/ 1985249 h 6975464"/>
              <a:gd name="connsiteX276" fmla="*/ 2243855 w 42198532"/>
              <a:gd name="connsiteY276" fmla="*/ 1709252 h 6975464"/>
              <a:gd name="connsiteX277" fmla="*/ 2243855 w 42198532"/>
              <a:gd name="connsiteY277" fmla="*/ 1339416 h 6975464"/>
              <a:gd name="connsiteX278" fmla="*/ 1870800 w 42198532"/>
              <a:gd name="connsiteY278" fmla="*/ 1056323 h 6975464"/>
              <a:gd name="connsiteX279" fmla="*/ 1870800 w 42198532"/>
              <a:gd name="connsiteY279" fmla="*/ 707778 h 6975464"/>
              <a:gd name="connsiteX280" fmla="*/ 1857392 w 42198532"/>
              <a:gd name="connsiteY280" fmla="*/ 718030 h 6975464"/>
              <a:gd name="connsiteX281" fmla="*/ 1857392 w 42198532"/>
              <a:gd name="connsiteY281" fmla="*/ 1050803 h 6975464"/>
              <a:gd name="connsiteX282" fmla="*/ 1496167 w 42198532"/>
              <a:gd name="connsiteY282" fmla="*/ 1331531 h 6975464"/>
              <a:gd name="connsiteX283" fmla="*/ 1496167 w 42198532"/>
              <a:gd name="connsiteY283" fmla="*/ 985352 h 6975464"/>
              <a:gd name="connsiteX284" fmla="*/ 1857392 w 42198532"/>
              <a:gd name="connsiteY284" fmla="*/ 704624 h 6975464"/>
              <a:gd name="connsiteX285" fmla="*/ 1857392 w 42198532"/>
              <a:gd name="connsiteY285" fmla="*/ 717241 h 6975464"/>
              <a:gd name="connsiteX286" fmla="*/ 1870800 w 42198532"/>
              <a:gd name="connsiteY286" fmla="*/ 706990 h 6975464"/>
              <a:gd name="connsiteX287" fmla="*/ 1870800 w 42198532"/>
              <a:gd name="connsiteY287" fmla="*/ 688064 h 6975464"/>
              <a:gd name="connsiteX288" fmla="*/ 1509574 w 42198532"/>
              <a:gd name="connsiteY288" fmla="*/ 412856 h 6975464"/>
              <a:gd name="connsiteX289" fmla="*/ 1498533 w 42198532"/>
              <a:gd name="connsiteY289" fmla="*/ 421530 h 6975464"/>
              <a:gd name="connsiteX290" fmla="*/ 1508786 w 42198532"/>
              <a:gd name="connsiteY290" fmla="*/ 412856 h 6975464"/>
              <a:gd name="connsiteX291" fmla="*/ 1493012 w 42198532"/>
              <a:gd name="connsiteY291" fmla="*/ 401028 h 6975464"/>
              <a:gd name="connsiteX292" fmla="*/ 1493012 w 42198532"/>
              <a:gd name="connsiteY292" fmla="*/ 119417 h 6975464"/>
              <a:gd name="connsiteX293" fmla="*/ 1493012 w 42198532"/>
              <a:gd name="connsiteY293" fmla="*/ 117464 h 6975464"/>
              <a:gd name="connsiteX294" fmla="*/ 1398859 w 42198532"/>
              <a:gd name="connsiteY294" fmla="*/ 117464 h 6975464"/>
              <a:gd name="connsiteX295" fmla="*/ 1480393 w 42198532"/>
              <a:gd name="connsiteY295" fmla="*/ 117464 h 6975464"/>
              <a:gd name="connsiteX296" fmla="*/ 1480393 w 42198532"/>
              <a:gd name="connsiteY296" fmla="*/ 201868 h 6975464"/>
              <a:gd name="connsiteX297" fmla="*/ 1480393 w 42198532"/>
              <a:gd name="connsiteY297" fmla="*/ 401028 h 6975464"/>
              <a:gd name="connsiteX298" fmla="*/ 1118379 w 42198532"/>
              <a:gd name="connsiteY298" fmla="*/ 681756 h 6975464"/>
              <a:gd name="connsiteX299" fmla="*/ 1118379 w 42198532"/>
              <a:gd name="connsiteY299" fmla="*/ 335577 h 6975464"/>
              <a:gd name="connsiteX300" fmla="*/ 1379242 w 42198532"/>
              <a:gd name="connsiteY300" fmla="*/ 132719 h 6975464"/>
              <a:gd name="connsiteX301" fmla="*/ 1398859 w 42198532"/>
              <a:gd name="connsiteY301" fmla="*/ 117464 h 6975464"/>
              <a:gd name="connsiteX302" fmla="*/ 840168 w 42198532"/>
              <a:gd name="connsiteY302" fmla="*/ 117464 h 6975464"/>
              <a:gd name="connsiteX303" fmla="*/ 1377550 w 42198532"/>
              <a:gd name="connsiteY303" fmla="*/ 117464 h 6975464"/>
              <a:gd name="connsiteX304" fmla="*/ 1301753 w 42198532"/>
              <a:gd name="connsiteY304" fmla="*/ 176360 h 6975464"/>
              <a:gd name="connsiteX305" fmla="*/ 1112069 w 42198532"/>
              <a:gd name="connsiteY305" fmla="*/ 323748 h 6975464"/>
              <a:gd name="connsiteX306" fmla="*/ 857417 w 42198532"/>
              <a:gd name="connsiteY306" fmla="*/ 130551 h 6975464"/>
              <a:gd name="connsiteX307" fmla="*/ 840168 w 42198532"/>
              <a:gd name="connsiteY307" fmla="*/ 117464 h 6975464"/>
              <a:gd name="connsiteX0" fmla="*/ 738225 w 42198532"/>
              <a:gd name="connsiteY0" fmla="*/ 6911396 h 7004830"/>
              <a:gd name="connsiteX1" fmla="*/ 814828 w 42198532"/>
              <a:gd name="connsiteY1" fmla="*/ 6969750 h 7004830"/>
              <a:gd name="connsiteX2" fmla="*/ 822329 w 42198532"/>
              <a:gd name="connsiteY2" fmla="*/ 6975464 h 7004830"/>
              <a:gd name="connsiteX3" fmla="*/ 655724 w 42198532"/>
              <a:gd name="connsiteY3" fmla="*/ 6975464 h 7004830"/>
              <a:gd name="connsiteX4" fmla="*/ 656989 w 42198532"/>
              <a:gd name="connsiteY4" fmla="*/ 6974481 h 7004830"/>
              <a:gd name="connsiteX5" fmla="*/ 738225 w 42198532"/>
              <a:gd name="connsiteY5" fmla="*/ 6911396 h 7004830"/>
              <a:gd name="connsiteX6" fmla="*/ 733493 w 42198532"/>
              <a:gd name="connsiteY6" fmla="*/ 6551812 h 7004830"/>
              <a:gd name="connsiteX7" fmla="*/ 733493 w 42198532"/>
              <a:gd name="connsiteY7" fmla="*/ 6897991 h 7004830"/>
              <a:gd name="connsiteX8" fmla="*/ 639637 w 42198532"/>
              <a:gd name="connsiteY8" fmla="*/ 6970539 h 7004830"/>
              <a:gd name="connsiteX9" fmla="*/ 656989 w 42198532"/>
              <a:gd name="connsiteY9" fmla="*/ 6974481 h 7004830"/>
              <a:gd name="connsiteX10" fmla="*/ 638848 w 42198532"/>
              <a:gd name="connsiteY10" fmla="*/ 6971327 h 7004830"/>
              <a:gd name="connsiteX11" fmla="*/ 633515 w 42198532"/>
              <a:gd name="connsiteY11" fmla="*/ 6975464 h 7004830"/>
              <a:gd name="connsiteX12" fmla="*/ 371479 w 42198532"/>
              <a:gd name="connsiteY12" fmla="*/ 6975464 h 7004830"/>
              <a:gd name="connsiteX13" fmla="*/ 371479 w 42198532"/>
              <a:gd name="connsiteY13" fmla="*/ 6917056 h 7004830"/>
              <a:gd name="connsiteX14" fmla="*/ 371479 w 42198532"/>
              <a:gd name="connsiteY14" fmla="*/ 6832540 h 7004830"/>
              <a:gd name="connsiteX15" fmla="*/ 733493 w 42198532"/>
              <a:gd name="connsiteY15" fmla="*/ 6551812 h 7004830"/>
              <a:gd name="connsiteX16" fmla="*/ 1106548 w 42198532"/>
              <a:gd name="connsiteY16" fmla="*/ 5904403 h 7004830"/>
              <a:gd name="connsiteX17" fmla="*/ 1106548 w 42198532"/>
              <a:gd name="connsiteY17" fmla="*/ 6251370 h 7004830"/>
              <a:gd name="connsiteX18" fmla="*/ 1012693 w 42198532"/>
              <a:gd name="connsiteY18" fmla="*/ 6323918 h 7004830"/>
              <a:gd name="connsiteX19" fmla="*/ 744534 w 42198532"/>
              <a:gd name="connsiteY19" fmla="*/ 6531309 h 7004830"/>
              <a:gd name="connsiteX20" fmla="*/ 744534 w 42198532"/>
              <a:gd name="connsiteY20" fmla="*/ 6185131 h 7004830"/>
              <a:gd name="connsiteX21" fmla="*/ 873093 w 42198532"/>
              <a:gd name="connsiteY21" fmla="*/ 6085772 h 7004830"/>
              <a:gd name="connsiteX22" fmla="*/ 1106548 w 42198532"/>
              <a:gd name="connsiteY22" fmla="*/ 5904403 h 7004830"/>
              <a:gd name="connsiteX23" fmla="*/ 1739875 w 42198532"/>
              <a:gd name="connsiteY23" fmla="*/ 5788484 h 7004830"/>
              <a:gd name="connsiteX24" fmla="*/ 1726467 w 42198532"/>
              <a:gd name="connsiteY24" fmla="*/ 5794792 h 7004830"/>
              <a:gd name="connsiteX25" fmla="*/ 1739875 w 42198532"/>
              <a:gd name="connsiteY25" fmla="*/ 5788484 h 7004830"/>
              <a:gd name="connsiteX26" fmla="*/ 1488280 w 42198532"/>
              <a:gd name="connsiteY26" fmla="*/ 5613423 h 7004830"/>
              <a:gd name="connsiteX27" fmla="*/ 1726467 w 42198532"/>
              <a:gd name="connsiteY27" fmla="*/ 5794792 h 7004830"/>
              <a:gd name="connsiteX28" fmla="*/ 1853448 w 42198532"/>
              <a:gd name="connsiteY28" fmla="*/ 5890997 h 7004830"/>
              <a:gd name="connsiteX29" fmla="*/ 1489068 w 42198532"/>
              <a:gd name="connsiteY29" fmla="*/ 6174091 h 7004830"/>
              <a:gd name="connsiteX30" fmla="*/ 1123900 w 42198532"/>
              <a:gd name="connsiteY30" fmla="*/ 5896517 h 7004830"/>
              <a:gd name="connsiteX31" fmla="*/ 1488280 w 42198532"/>
              <a:gd name="connsiteY31" fmla="*/ 5613423 h 7004830"/>
              <a:gd name="connsiteX32" fmla="*/ 359648 w 42198532"/>
              <a:gd name="connsiteY32" fmla="*/ 4965225 h 7004830"/>
              <a:gd name="connsiteX33" fmla="*/ 724817 w 42198532"/>
              <a:gd name="connsiteY33" fmla="*/ 5242799 h 7004830"/>
              <a:gd name="connsiteX34" fmla="*/ 487418 w 42198532"/>
              <a:gd name="connsiteY34" fmla="*/ 5426534 h 7004830"/>
              <a:gd name="connsiteX35" fmla="*/ 493727 w 42198532"/>
              <a:gd name="connsiteY35" fmla="*/ 5437574 h 7004830"/>
              <a:gd name="connsiteX36" fmla="*/ 733493 w 42198532"/>
              <a:gd name="connsiteY36" fmla="*/ 5252262 h 7004830"/>
              <a:gd name="connsiteX37" fmla="*/ 733493 w 42198532"/>
              <a:gd name="connsiteY37" fmla="*/ 5598440 h 7004830"/>
              <a:gd name="connsiteX38" fmla="*/ 633328 w 42198532"/>
              <a:gd name="connsiteY38" fmla="*/ 5675720 h 7004830"/>
              <a:gd name="connsiteX39" fmla="*/ 641215 w 42198532"/>
              <a:gd name="connsiteY39" fmla="*/ 5688337 h 7004830"/>
              <a:gd name="connsiteX40" fmla="*/ 737436 w 42198532"/>
              <a:gd name="connsiteY40" fmla="*/ 5613423 h 7004830"/>
              <a:gd name="connsiteX41" fmla="*/ 1102605 w 42198532"/>
              <a:gd name="connsiteY41" fmla="*/ 5890997 h 7004830"/>
              <a:gd name="connsiteX42" fmla="*/ 866783 w 42198532"/>
              <a:gd name="connsiteY42" fmla="*/ 6073943 h 7004830"/>
              <a:gd name="connsiteX43" fmla="*/ 873093 w 42198532"/>
              <a:gd name="connsiteY43" fmla="*/ 6085772 h 7004830"/>
              <a:gd name="connsiteX44" fmla="*/ 865994 w 42198532"/>
              <a:gd name="connsiteY44" fmla="*/ 6074732 h 7004830"/>
              <a:gd name="connsiteX45" fmla="*/ 738225 w 42198532"/>
              <a:gd name="connsiteY45" fmla="*/ 6174091 h 7004830"/>
              <a:gd name="connsiteX46" fmla="*/ 373056 w 42198532"/>
              <a:gd name="connsiteY46" fmla="*/ 5896517 h 7004830"/>
              <a:gd name="connsiteX47" fmla="*/ 640426 w 42198532"/>
              <a:gd name="connsiteY47" fmla="*/ 5689125 h 7004830"/>
              <a:gd name="connsiteX48" fmla="*/ 633328 w 42198532"/>
              <a:gd name="connsiteY48" fmla="*/ 5676508 h 7004830"/>
              <a:gd name="connsiteX49" fmla="*/ 371479 w 42198532"/>
              <a:gd name="connsiteY49" fmla="*/ 5879169 h 7004830"/>
              <a:gd name="connsiteX50" fmla="*/ 371479 w 42198532"/>
              <a:gd name="connsiteY50" fmla="*/ 5532990 h 7004830"/>
              <a:gd name="connsiteX51" fmla="*/ 493727 w 42198532"/>
              <a:gd name="connsiteY51" fmla="*/ 5438362 h 7004830"/>
              <a:gd name="connsiteX52" fmla="*/ 486629 w 42198532"/>
              <a:gd name="connsiteY52" fmla="*/ 5426534 h 7004830"/>
              <a:gd name="connsiteX53" fmla="*/ 365169 w 42198532"/>
              <a:gd name="connsiteY53" fmla="*/ 5521161 h 7004830"/>
              <a:gd name="connsiteX54" fmla="*/ 0 w 42198532"/>
              <a:gd name="connsiteY54" fmla="*/ 5243588 h 7004830"/>
              <a:gd name="connsiteX55" fmla="*/ 359648 w 42198532"/>
              <a:gd name="connsiteY55" fmla="*/ 4965225 h 7004830"/>
              <a:gd name="connsiteX56" fmla="*/ 1106548 w 42198532"/>
              <a:gd name="connsiteY56" fmla="*/ 4604852 h 7004830"/>
              <a:gd name="connsiteX57" fmla="*/ 1106548 w 42198532"/>
              <a:gd name="connsiteY57" fmla="*/ 4951031 h 7004830"/>
              <a:gd name="connsiteX58" fmla="*/ 1018214 w 42198532"/>
              <a:gd name="connsiteY58" fmla="*/ 5019636 h 7004830"/>
              <a:gd name="connsiteX59" fmla="*/ 1025312 w 42198532"/>
              <a:gd name="connsiteY59" fmla="*/ 5030676 h 7004830"/>
              <a:gd name="connsiteX60" fmla="*/ 1017425 w 42198532"/>
              <a:gd name="connsiteY60" fmla="*/ 5020424 h 7004830"/>
              <a:gd name="connsiteX61" fmla="*/ 744534 w 42198532"/>
              <a:gd name="connsiteY61" fmla="*/ 5231759 h 7004830"/>
              <a:gd name="connsiteX62" fmla="*/ 744534 w 42198532"/>
              <a:gd name="connsiteY62" fmla="*/ 4885580 h 7004830"/>
              <a:gd name="connsiteX63" fmla="*/ 856530 w 42198532"/>
              <a:gd name="connsiteY63" fmla="*/ 4798050 h 7004830"/>
              <a:gd name="connsiteX64" fmla="*/ 849432 w 42198532"/>
              <a:gd name="connsiteY64" fmla="*/ 4787799 h 7004830"/>
              <a:gd name="connsiteX65" fmla="*/ 857319 w 42198532"/>
              <a:gd name="connsiteY65" fmla="*/ 4798050 h 7004830"/>
              <a:gd name="connsiteX66" fmla="*/ 1106548 w 42198532"/>
              <a:gd name="connsiteY66" fmla="*/ 4604852 h 7004830"/>
              <a:gd name="connsiteX67" fmla="*/ 737436 w 42198532"/>
              <a:gd name="connsiteY67" fmla="*/ 4313873 h 7004830"/>
              <a:gd name="connsiteX68" fmla="*/ 1102605 w 42198532"/>
              <a:gd name="connsiteY68" fmla="*/ 4591447 h 7004830"/>
              <a:gd name="connsiteX69" fmla="*/ 849432 w 42198532"/>
              <a:gd name="connsiteY69" fmla="*/ 4787799 h 7004830"/>
              <a:gd name="connsiteX70" fmla="*/ 738225 w 42198532"/>
              <a:gd name="connsiteY70" fmla="*/ 4873752 h 7004830"/>
              <a:gd name="connsiteX71" fmla="*/ 373056 w 42198532"/>
              <a:gd name="connsiteY71" fmla="*/ 4596178 h 7004830"/>
              <a:gd name="connsiteX72" fmla="*/ 737436 w 42198532"/>
              <a:gd name="connsiteY72" fmla="*/ 4313873 h 7004830"/>
              <a:gd name="connsiteX73" fmla="*/ 1115224 w 42198532"/>
              <a:gd name="connsiteY73" fmla="*/ 3661732 h 7004830"/>
              <a:gd name="connsiteX74" fmla="*/ 1125477 w 42198532"/>
              <a:gd name="connsiteY74" fmla="*/ 3669618 h 7004830"/>
              <a:gd name="connsiteX75" fmla="*/ 1480393 w 42198532"/>
              <a:gd name="connsiteY75" fmla="*/ 3939306 h 7004830"/>
              <a:gd name="connsiteX76" fmla="*/ 1116013 w 42198532"/>
              <a:gd name="connsiteY76" fmla="*/ 4222399 h 7004830"/>
              <a:gd name="connsiteX77" fmla="*/ 750844 w 42198532"/>
              <a:gd name="connsiteY77" fmla="*/ 3944037 h 7004830"/>
              <a:gd name="connsiteX78" fmla="*/ 1115224 w 42198532"/>
              <a:gd name="connsiteY78" fmla="*/ 3661732 h 7004830"/>
              <a:gd name="connsiteX79" fmla="*/ 1480393 w 42198532"/>
              <a:gd name="connsiteY79" fmla="*/ 2656315 h 7004830"/>
              <a:gd name="connsiteX80" fmla="*/ 1480393 w 42198532"/>
              <a:gd name="connsiteY80" fmla="*/ 3002494 h 7004830"/>
              <a:gd name="connsiteX81" fmla="*/ 1386537 w 42198532"/>
              <a:gd name="connsiteY81" fmla="*/ 3075042 h 7004830"/>
              <a:gd name="connsiteX82" fmla="*/ 1392847 w 42198532"/>
              <a:gd name="connsiteY82" fmla="*/ 3086870 h 7004830"/>
              <a:gd name="connsiteX83" fmla="*/ 1385748 w 42198532"/>
              <a:gd name="connsiteY83" fmla="*/ 3075830 h 7004830"/>
              <a:gd name="connsiteX84" fmla="*/ 1118379 w 42198532"/>
              <a:gd name="connsiteY84" fmla="*/ 3283222 h 7004830"/>
              <a:gd name="connsiteX85" fmla="*/ 1118379 w 42198532"/>
              <a:gd name="connsiteY85" fmla="*/ 2937043 h 7004830"/>
              <a:gd name="connsiteX86" fmla="*/ 1246148 w 42198532"/>
              <a:gd name="connsiteY86" fmla="*/ 2837685 h 7004830"/>
              <a:gd name="connsiteX87" fmla="*/ 1239839 w 42198532"/>
              <a:gd name="connsiteY87" fmla="*/ 2825856 h 7004830"/>
              <a:gd name="connsiteX88" fmla="*/ 1246937 w 42198532"/>
              <a:gd name="connsiteY88" fmla="*/ 2836896 h 7004830"/>
              <a:gd name="connsiteX89" fmla="*/ 1480393 w 42198532"/>
              <a:gd name="connsiteY89" fmla="*/ 2656315 h 7004830"/>
              <a:gd name="connsiteX90" fmla="*/ 732704 w 42198532"/>
              <a:gd name="connsiteY90" fmla="*/ 1716349 h 7004830"/>
              <a:gd name="connsiteX91" fmla="*/ 1097873 w 42198532"/>
              <a:gd name="connsiteY91" fmla="*/ 1993923 h 7004830"/>
              <a:gd name="connsiteX92" fmla="*/ 860473 w 42198532"/>
              <a:gd name="connsiteY92" fmla="*/ 2177658 h 7004830"/>
              <a:gd name="connsiteX93" fmla="*/ 867572 w 42198532"/>
              <a:gd name="connsiteY93" fmla="*/ 2189486 h 7004830"/>
              <a:gd name="connsiteX94" fmla="*/ 1106548 w 42198532"/>
              <a:gd name="connsiteY94" fmla="*/ 2003386 h 7004830"/>
              <a:gd name="connsiteX95" fmla="*/ 1106548 w 42198532"/>
              <a:gd name="connsiteY95" fmla="*/ 2350353 h 7004830"/>
              <a:gd name="connsiteX96" fmla="*/ 1007172 w 42198532"/>
              <a:gd name="connsiteY96" fmla="*/ 2427632 h 7004830"/>
              <a:gd name="connsiteX97" fmla="*/ 1014270 w 42198532"/>
              <a:gd name="connsiteY97" fmla="*/ 2440249 h 7004830"/>
              <a:gd name="connsiteX98" fmla="*/ 1110492 w 42198532"/>
              <a:gd name="connsiteY98" fmla="*/ 2365336 h 7004830"/>
              <a:gd name="connsiteX99" fmla="*/ 1475660 w 42198532"/>
              <a:gd name="connsiteY99" fmla="*/ 2642910 h 7004830"/>
              <a:gd name="connsiteX100" fmla="*/ 1239839 w 42198532"/>
              <a:gd name="connsiteY100" fmla="*/ 2825856 h 7004830"/>
              <a:gd name="connsiteX101" fmla="*/ 1112069 w 42198532"/>
              <a:gd name="connsiteY101" fmla="*/ 2925215 h 7004830"/>
              <a:gd name="connsiteX102" fmla="*/ 746900 w 42198532"/>
              <a:gd name="connsiteY102" fmla="*/ 2647641 h 7004830"/>
              <a:gd name="connsiteX103" fmla="*/ 1013481 w 42198532"/>
              <a:gd name="connsiteY103" fmla="*/ 2440249 h 7004830"/>
              <a:gd name="connsiteX104" fmla="*/ 1006383 w 42198532"/>
              <a:gd name="connsiteY104" fmla="*/ 2427632 h 7004830"/>
              <a:gd name="connsiteX105" fmla="*/ 744534 w 42198532"/>
              <a:gd name="connsiteY105" fmla="*/ 2631081 h 7004830"/>
              <a:gd name="connsiteX106" fmla="*/ 744534 w 42198532"/>
              <a:gd name="connsiteY106" fmla="*/ 2284114 h 7004830"/>
              <a:gd name="connsiteX107" fmla="*/ 866783 w 42198532"/>
              <a:gd name="connsiteY107" fmla="*/ 2189486 h 7004830"/>
              <a:gd name="connsiteX108" fmla="*/ 860473 w 42198532"/>
              <a:gd name="connsiteY108" fmla="*/ 2178447 h 7004830"/>
              <a:gd name="connsiteX109" fmla="*/ 738225 w 42198532"/>
              <a:gd name="connsiteY109" fmla="*/ 2273074 h 7004830"/>
              <a:gd name="connsiteX110" fmla="*/ 373056 w 42198532"/>
              <a:gd name="connsiteY110" fmla="*/ 1995500 h 7004830"/>
              <a:gd name="connsiteX111" fmla="*/ 732704 w 42198532"/>
              <a:gd name="connsiteY111" fmla="*/ 1716349 h 7004830"/>
              <a:gd name="connsiteX112" fmla="*/ 1480393 w 42198532"/>
              <a:gd name="connsiteY112" fmla="*/ 1355976 h 7004830"/>
              <a:gd name="connsiteX113" fmla="*/ 1480393 w 42198532"/>
              <a:gd name="connsiteY113" fmla="*/ 1702944 h 7004830"/>
              <a:gd name="connsiteX114" fmla="*/ 1391269 w 42198532"/>
              <a:gd name="connsiteY114" fmla="*/ 1771549 h 7004830"/>
              <a:gd name="connsiteX115" fmla="*/ 1399156 w 42198532"/>
              <a:gd name="connsiteY115" fmla="*/ 1781800 h 7004830"/>
              <a:gd name="connsiteX116" fmla="*/ 1483547 w 42198532"/>
              <a:gd name="connsiteY116" fmla="*/ 1716349 h 7004830"/>
              <a:gd name="connsiteX117" fmla="*/ 1848716 w 42198532"/>
              <a:gd name="connsiteY117" fmla="*/ 1993923 h 7004830"/>
              <a:gd name="connsiteX118" fmla="*/ 1658639 w 42198532"/>
              <a:gd name="connsiteY118" fmla="*/ 2141384 h 7004830"/>
              <a:gd name="connsiteX119" fmla="*/ 1489068 w 42198532"/>
              <a:gd name="connsiteY119" fmla="*/ 2273074 h 7004830"/>
              <a:gd name="connsiteX120" fmla="*/ 1123900 w 42198532"/>
              <a:gd name="connsiteY120" fmla="*/ 1995500 h 7004830"/>
              <a:gd name="connsiteX121" fmla="*/ 1398368 w 42198532"/>
              <a:gd name="connsiteY121" fmla="*/ 1782588 h 7004830"/>
              <a:gd name="connsiteX122" fmla="*/ 1390481 w 42198532"/>
              <a:gd name="connsiteY122" fmla="*/ 1771549 h 7004830"/>
              <a:gd name="connsiteX123" fmla="*/ 1118379 w 42198532"/>
              <a:gd name="connsiteY123" fmla="*/ 1982883 h 7004830"/>
              <a:gd name="connsiteX124" fmla="*/ 1118379 w 42198532"/>
              <a:gd name="connsiteY124" fmla="*/ 1636704 h 7004830"/>
              <a:gd name="connsiteX125" fmla="*/ 1230374 w 42198532"/>
              <a:gd name="connsiteY125" fmla="*/ 1549963 h 7004830"/>
              <a:gd name="connsiteX126" fmla="*/ 1480393 w 42198532"/>
              <a:gd name="connsiteY126" fmla="*/ 1355976 h 7004830"/>
              <a:gd name="connsiteX127" fmla="*/ 1110492 w 42198532"/>
              <a:gd name="connsiteY127" fmla="*/ 1064997 h 7004830"/>
              <a:gd name="connsiteX128" fmla="*/ 1475660 w 42198532"/>
              <a:gd name="connsiteY128" fmla="*/ 1342571 h 7004830"/>
              <a:gd name="connsiteX129" fmla="*/ 1223276 w 42198532"/>
              <a:gd name="connsiteY129" fmla="*/ 1538923 h 7004830"/>
              <a:gd name="connsiteX130" fmla="*/ 1230374 w 42198532"/>
              <a:gd name="connsiteY130" fmla="*/ 1549963 h 7004830"/>
              <a:gd name="connsiteX131" fmla="*/ 1222487 w 42198532"/>
              <a:gd name="connsiteY131" fmla="*/ 1539711 h 7004830"/>
              <a:gd name="connsiteX132" fmla="*/ 1112069 w 42198532"/>
              <a:gd name="connsiteY132" fmla="*/ 1625665 h 7004830"/>
              <a:gd name="connsiteX133" fmla="*/ 746900 w 42198532"/>
              <a:gd name="connsiteY133" fmla="*/ 1348091 h 7004830"/>
              <a:gd name="connsiteX134" fmla="*/ 1110492 w 42198532"/>
              <a:gd name="connsiteY134" fmla="*/ 1064997 h 7004830"/>
              <a:gd name="connsiteX135" fmla="*/ 1488280 w 42198532"/>
              <a:gd name="connsiteY135" fmla="*/ 413645 h 7004830"/>
              <a:gd name="connsiteX136" fmla="*/ 1498533 w 42198532"/>
              <a:gd name="connsiteY136" fmla="*/ 421530 h 7004830"/>
              <a:gd name="connsiteX137" fmla="*/ 1853448 w 42198532"/>
              <a:gd name="connsiteY137" fmla="*/ 691218 h 7004830"/>
              <a:gd name="connsiteX138" fmla="*/ 1489068 w 42198532"/>
              <a:gd name="connsiteY138" fmla="*/ 973524 h 7004830"/>
              <a:gd name="connsiteX139" fmla="*/ 1123900 w 42198532"/>
              <a:gd name="connsiteY139" fmla="*/ 695950 h 7004830"/>
              <a:gd name="connsiteX140" fmla="*/ 1488280 w 42198532"/>
              <a:gd name="connsiteY140" fmla="*/ 413645 h 7004830"/>
              <a:gd name="connsiteX141" fmla="*/ 1493012 w 42198532"/>
              <a:gd name="connsiteY141" fmla="*/ 117464 h 7004830"/>
              <a:gd name="connsiteX142" fmla="*/ 42118086 w 42198532"/>
              <a:gd name="connsiteY142" fmla="*/ 0 h 7004830"/>
              <a:gd name="connsiteX143" fmla="*/ 42198532 w 42198532"/>
              <a:gd name="connsiteY143" fmla="*/ 7004830 h 7004830"/>
              <a:gd name="connsiteX144" fmla="*/ 843615 w 42198532"/>
              <a:gd name="connsiteY144" fmla="*/ 6975464 h 7004830"/>
              <a:gd name="connsiteX145" fmla="*/ 810785 w 42198532"/>
              <a:gd name="connsiteY145" fmla="*/ 6950504 h 7004830"/>
              <a:gd name="connsiteX146" fmla="*/ 746900 w 42198532"/>
              <a:gd name="connsiteY146" fmla="*/ 6901934 h 7004830"/>
              <a:gd name="connsiteX147" fmla="*/ 746900 w 42198532"/>
              <a:gd name="connsiteY147" fmla="*/ 6547081 h 7004830"/>
              <a:gd name="connsiteX148" fmla="*/ 1019002 w 42198532"/>
              <a:gd name="connsiteY148" fmla="*/ 6335746 h 7004830"/>
              <a:gd name="connsiteX149" fmla="*/ 1012693 w 42198532"/>
              <a:gd name="connsiteY149" fmla="*/ 6323918 h 7004830"/>
              <a:gd name="connsiteX150" fmla="*/ 1019791 w 42198532"/>
              <a:gd name="connsiteY150" fmla="*/ 6334957 h 7004830"/>
              <a:gd name="connsiteX151" fmla="*/ 1110492 w 42198532"/>
              <a:gd name="connsiteY151" fmla="*/ 6264775 h 7004830"/>
              <a:gd name="connsiteX152" fmla="*/ 1489068 w 42198532"/>
              <a:gd name="connsiteY152" fmla="*/ 6553389 h 7004830"/>
              <a:gd name="connsiteX153" fmla="*/ 1870800 w 42198532"/>
              <a:gd name="connsiteY153" fmla="*/ 6257678 h 7004830"/>
              <a:gd name="connsiteX154" fmla="*/ 1870800 w 42198532"/>
              <a:gd name="connsiteY154" fmla="*/ 6139394 h 7004830"/>
              <a:gd name="connsiteX155" fmla="*/ 1857392 w 42198532"/>
              <a:gd name="connsiteY155" fmla="*/ 6144914 h 7004830"/>
              <a:gd name="connsiteX156" fmla="*/ 1857392 w 42198532"/>
              <a:gd name="connsiteY156" fmla="*/ 6251370 h 7004830"/>
              <a:gd name="connsiteX157" fmla="*/ 1495378 w 42198532"/>
              <a:gd name="connsiteY157" fmla="*/ 6531309 h 7004830"/>
              <a:gd name="connsiteX158" fmla="*/ 1495378 w 42198532"/>
              <a:gd name="connsiteY158" fmla="*/ 6185131 h 7004830"/>
              <a:gd name="connsiteX159" fmla="*/ 1857392 w 42198532"/>
              <a:gd name="connsiteY159" fmla="*/ 5904403 h 7004830"/>
              <a:gd name="connsiteX160" fmla="*/ 1857392 w 42198532"/>
              <a:gd name="connsiteY160" fmla="*/ 6144125 h 7004830"/>
              <a:gd name="connsiteX161" fmla="*/ 1870800 w 42198532"/>
              <a:gd name="connsiteY161" fmla="*/ 6138605 h 7004830"/>
              <a:gd name="connsiteX162" fmla="*/ 1870800 w 42198532"/>
              <a:gd name="connsiteY162" fmla="*/ 5887843 h 7004830"/>
              <a:gd name="connsiteX163" fmla="*/ 1739875 w 42198532"/>
              <a:gd name="connsiteY163" fmla="*/ 5788484 h 7004830"/>
              <a:gd name="connsiteX164" fmla="*/ 1497744 w 42198532"/>
              <a:gd name="connsiteY164" fmla="*/ 5604749 h 7004830"/>
              <a:gd name="connsiteX165" fmla="*/ 1497744 w 42198532"/>
              <a:gd name="connsiteY165" fmla="*/ 5424957 h 7004830"/>
              <a:gd name="connsiteX166" fmla="*/ 1484336 w 42198532"/>
              <a:gd name="connsiteY166" fmla="*/ 5427322 h 7004830"/>
              <a:gd name="connsiteX167" fmla="*/ 1484336 w 42198532"/>
              <a:gd name="connsiteY167" fmla="*/ 5598440 h 7004830"/>
              <a:gd name="connsiteX168" fmla="*/ 1122322 w 42198532"/>
              <a:gd name="connsiteY168" fmla="*/ 5879169 h 7004830"/>
              <a:gd name="connsiteX169" fmla="*/ 1122322 w 42198532"/>
              <a:gd name="connsiteY169" fmla="*/ 5532990 h 7004830"/>
              <a:gd name="connsiteX170" fmla="*/ 1292682 w 42198532"/>
              <a:gd name="connsiteY170" fmla="*/ 5400511 h 7004830"/>
              <a:gd name="connsiteX171" fmla="*/ 1285583 w 42198532"/>
              <a:gd name="connsiteY171" fmla="*/ 5390260 h 7004830"/>
              <a:gd name="connsiteX172" fmla="*/ 1116013 w 42198532"/>
              <a:gd name="connsiteY172" fmla="*/ 5521161 h 7004830"/>
              <a:gd name="connsiteX173" fmla="*/ 750844 w 42198532"/>
              <a:gd name="connsiteY173" fmla="*/ 5243588 h 7004830"/>
              <a:gd name="connsiteX174" fmla="*/ 1025312 w 42198532"/>
              <a:gd name="connsiteY174" fmla="*/ 5030676 h 7004830"/>
              <a:gd name="connsiteX175" fmla="*/ 1110492 w 42198532"/>
              <a:gd name="connsiteY175" fmla="*/ 4965225 h 7004830"/>
              <a:gd name="connsiteX176" fmla="*/ 1475660 w 42198532"/>
              <a:gd name="connsiteY176" fmla="*/ 5242799 h 7004830"/>
              <a:gd name="connsiteX177" fmla="*/ 1285583 w 42198532"/>
              <a:gd name="connsiteY177" fmla="*/ 5389472 h 7004830"/>
              <a:gd name="connsiteX178" fmla="*/ 1293470 w 42198532"/>
              <a:gd name="connsiteY178" fmla="*/ 5400511 h 7004830"/>
              <a:gd name="connsiteX179" fmla="*/ 1484336 w 42198532"/>
              <a:gd name="connsiteY179" fmla="*/ 5252262 h 7004830"/>
              <a:gd name="connsiteX180" fmla="*/ 1484336 w 42198532"/>
              <a:gd name="connsiteY180" fmla="*/ 5426534 h 7004830"/>
              <a:gd name="connsiteX181" fmla="*/ 1497744 w 42198532"/>
              <a:gd name="connsiteY181" fmla="*/ 5424168 h 7004830"/>
              <a:gd name="connsiteX182" fmla="*/ 1497744 w 42198532"/>
              <a:gd name="connsiteY182" fmla="*/ 5246742 h 7004830"/>
              <a:gd name="connsiteX183" fmla="*/ 1513518 w 42198532"/>
              <a:gd name="connsiteY183" fmla="*/ 5234125 h 7004830"/>
              <a:gd name="connsiteX184" fmla="*/ 1513518 w 42198532"/>
              <a:gd name="connsiteY184" fmla="*/ 5217565 h 7004830"/>
              <a:gd name="connsiteX185" fmla="*/ 1495378 w 42198532"/>
              <a:gd name="connsiteY185" fmla="*/ 5231759 h 7004830"/>
              <a:gd name="connsiteX186" fmla="*/ 1495378 w 42198532"/>
              <a:gd name="connsiteY186" fmla="*/ 4885580 h 7004830"/>
              <a:gd name="connsiteX187" fmla="*/ 1513518 w 42198532"/>
              <a:gd name="connsiteY187" fmla="*/ 4871386 h 7004830"/>
              <a:gd name="connsiteX188" fmla="*/ 1513518 w 42198532"/>
              <a:gd name="connsiteY188" fmla="*/ 4854826 h 7004830"/>
              <a:gd name="connsiteX189" fmla="*/ 1489068 w 42198532"/>
              <a:gd name="connsiteY189" fmla="*/ 4873752 h 7004830"/>
              <a:gd name="connsiteX190" fmla="*/ 1123900 w 42198532"/>
              <a:gd name="connsiteY190" fmla="*/ 4596178 h 7004830"/>
              <a:gd name="connsiteX191" fmla="*/ 1488280 w 42198532"/>
              <a:gd name="connsiteY191" fmla="*/ 4313873 h 7004830"/>
              <a:gd name="connsiteX192" fmla="*/ 1853448 w 42198532"/>
              <a:gd name="connsiteY192" fmla="*/ 4591447 h 7004830"/>
              <a:gd name="connsiteX193" fmla="*/ 1514307 w 42198532"/>
              <a:gd name="connsiteY193" fmla="*/ 4854826 h 7004830"/>
              <a:gd name="connsiteX194" fmla="*/ 1514307 w 42198532"/>
              <a:gd name="connsiteY194" fmla="*/ 4870598 h 7004830"/>
              <a:gd name="connsiteX195" fmla="*/ 1857392 w 42198532"/>
              <a:gd name="connsiteY195" fmla="*/ 4604852 h 7004830"/>
              <a:gd name="connsiteX196" fmla="*/ 1857392 w 42198532"/>
              <a:gd name="connsiteY196" fmla="*/ 4951031 h 7004830"/>
              <a:gd name="connsiteX197" fmla="*/ 1514307 w 42198532"/>
              <a:gd name="connsiteY197" fmla="*/ 5217565 h 7004830"/>
              <a:gd name="connsiteX198" fmla="*/ 1514307 w 42198532"/>
              <a:gd name="connsiteY198" fmla="*/ 5234125 h 7004830"/>
              <a:gd name="connsiteX199" fmla="*/ 1870800 w 42198532"/>
              <a:gd name="connsiteY199" fmla="*/ 4957339 h 7004830"/>
              <a:gd name="connsiteX200" fmla="*/ 1870800 w 42198532"/>
              <a:gd name="connsiteY200" fmla="*/ 4588292 h 7004830"/>
              <a:gd name="connsiteX201" fmla="*/ 1497744 w 42198532"/>
              <a:gd name="connsiteY201" fmla="*/ 4304410 h 7004830"/>
              <a:gd name="connsiteX202" fmla="*/ 1497744 w 42198532"/>
              <a:gd name="connsiteY202" fmla="*/ 3956654 h 7004830"/>
              <a:gd name="connsiteX203" fmla="*/ 1484336 w 42198532"/>
              <a:gd name="connsiteY203" fmla="*/ 3966905 h 7004830"/>
              <a:gd name="connsiteX204" fmla="*/ 1484336 w 42198532"/>
              <a:gd name="connsiteY204" fmla="*/ 4299679 h 7004830"/>
              <a:gd name="connsiteX205" fmla="*/ 1122322 w 42198532"/>
              <a:gd name="connsiteY205" fmla="*/ 4579618 h 7004830"/>
              <a:gd name="connsiteX206" fmla="*/ 1122322 w 42198532"/>
              <a:gd name="connsiteY206" fmla="*/ 4233439 h 7004830"/>
              <a:gd name="connsiteX207" fmla="*/ 1484336 w 42198532"/>
              <a:gd name="connsiteY207" fmla="*/ 3952712 h 7004830"/>
              <a:gd name="connsiteX208" fmla="*/ 1484336 w 42198532"/>
              <a:gd name="connsiteY208" fmla="*/ 3966117 h 7004830"/>
              <a:gd name="connsiteX209" fmla="*/ 1497744 w 42198532"/>
              <a:gd name="connsiteY209" fmla="*/ 3955866 h 7004830"/>
              <a:gd name="connsiteX210" fmla="*/ 1497744 w 42198532"/>
              <a:gd name="connsiteY210" fmla="*/ 3936152 h 7004830"/>
              <a:gd name="connsiteX211" fmla="*/ 1136519 w 42198532"/>
              <a:gd name="connsiteY211" fmla="*/ 3661732 h 7004830"/>
              <a:gd name="connsiteX212" fmla="*/ 1125477 w 42198532"/>
              <a:gd name="connsiteY212" fmla="*/ 3669618 h 7004830"/>
              <a:gd name="connsiteX213" fmla="*/ 1135730 w 42198532"/>
              <a:gd name="connsiteY213" fmla="*/ 3660943 h 7004830"/>
              <a:gd name="connsiteX214" fmla="*/ 1119956 w 42198532"/>
              <a:gd name="connsiteY214" fmla="*/ 3649115 h 7004830"/>
              <a:gd name="connsiteX215" fmla="*/ 1119956 w 42198532"/>
              <a:gd name="connsiteY215" fmla="*/ 3637286 h 7004830"/>
              <a:gd name="connsiteX216" fmla="*/ 1106548 w 42198532"/>
              <a:gd name="connsiteY216" fmla="*/ 3637286 h 7004830"/>
              <a:gd name="connsiteX217" fmla="*/ 1106548 w 42198532"/>
              <a:gd name="connsiteY217" fmla="*/ 3649903 h 7004830"/>
              <a:gd name="connsiteX218" fmla="*/ 744534 w 42198532"/>
              <a:gd name="connsiteY218" fmla="*/ 3929843 h 7004830"/>
              <a:gd name="connsiteX219" fmla="*/ 744534 w 42198532"/>
              <a:gd name="connsiteY219" fmla="*/ 3612841 h 7004830"/>
              <a:gd name="connsiteX220" fmla="*/ 744534 w 42198532"/>
              <a:gd name="connsiteY220" fmla="*/ 3584453 h 7004830"/>
              <a:gd name="connsiteX221" fmla="*/ 1106548 w 42198532"/>
              <a:gd name="connsiteY221" fmla="*/ 3303725 h 7004830"/>
              <a:gd name="connsiteX222" fmla="*/ 1106548 w 42198532"/>
              <a:gd name="connsiteY222" fmla="*/ 3617573 h 7004830"/>
              <a:gd name="connsiteX223" fmla="*/ 1106548 w 42198532"/>
              <a:gd name="connsiteY223" fmla="*/ 3636498 h 7004830"/>
              <a:gd name="connsiteX224" fmla="*/ 1119956 w 42198532"/>
              <a:gd name="connsiteY224" fmla="*/ 3636498 h 7004830"/>
              <a:gd name="connsiteX225" fmla="*/ 1119956 w 42198532"/>
              <a:gd name="connsiteY225" fmla="*/ 3298205 h 7004830"/>
              <a:gd name="connsiteX226" fmla="*/ 1392847 w 42198532"/>
              <a:gd name="connsiteY226" fmla="*/ 3086870 h 7004830"/>
              <a:gd name="connsiteX227" fmla="*/ 1483547 w 42198532"/>
              <a:gd name="connsiteY227" fmla="*/ 3016688 h 7004830"/>
              <a:gd name="connsiteX228" fmla="*/ 1862913 w 42198532"/>
              <a:gd name="connsiteY228" fmla="*/ 3304513 h 7004830"/>
              <a:gd name="connsiteX229" fmla="*/ 2243855 w 42198532"/>
              <a:gd name="connsiteY229" fmla="*/ 3008803 h 7004830"/>
              <a:gd name="connsiteX230" fmla="*/ 2243855 w 42198532"/>
              <a:gd name="connsiteY230" fmla="*/ 2891307 h 7004830"/>
              <a:gd name="connsiteX231" fmla="*/ 2231236 w 42198532"/>
              <a:gd name="connsiteY231" fmla="*/ 2896827 h 7004830"/>
              <a:gd name="connsiteX232" fmla="*/ 2231236 w 42198532"/>
              <a:gd name="connsiteY232" fmla="*/ 3002494 h 7004830"/>
              <a:gd name="connsiteX233" fmla="*/ 1869222 w 42198532"/>
              <a:gd name="connsiteY233" fmla="*/ 3283222 h 7004830"/>
              <a:gd name="connsiteX234" fmla="*/ 1869222 w 42198532"/>
              <a:gd name="connsiteY234" fmla="*/ 2937043 h 7004830"/>
              <a:gd name="connsiteX235" fmla="*/ 2231236 w 42198532"/>
              <a:gd name="connsiteY235" fmla="*/ 2656315 h 7004830"/>
              <a:gd name="connsiteX236" fmla="*/ 2231236 w 42198532"/>
              <a:gd name="connsiteY236" fmla="*/ 2896038 h 7004830"/>
              <a:gd name="connsiteX237" fmla="*/ 2243855 w 42198532"/>
              <a:gd name="connsiteY237" fmla="*/ 2890518 h 7004830"/>
              <a:gd name="connsiteX238" fmla="*/ 2243855 w 42198532"/>
              <a:gd name="connsiteY238" fmla="*/ 2639755 h 7004830"/>
              <a:gd name="connsiteX239" fmla="*/ 2113720 w 42198532"/>
              <a:gd name="connsiteY239" fmla="*/ 2540397 h 7004830"/>
              <a:gd name="connsiteX240" fmla="*/ 2100312 w 42198532"/>
              <a:gd name="connsiteY240" fmla="*/ 2546705 h 7004830"/>
              <a:gd name="connsiteX241" fmla="*/ 2226503 w 42198532"/>
              <a:gd name="connsiteY241" fmla="*/ 2642910 h 7004830"/>
              <a:gd name="connsiteX242" fmla="*/ 1862124 w 42198532"/>
              <a:gd name="connsiteY242" fmla="*/ 2925215 h 7004830"/>
              <a:gd name="connsiteX243" fmla="*/ 1496955 w 42198532"/>
              <a:gd name="connsiteY243" fmla="*/ 2647641 h 7004830"/>
              <a:gd name="connsiteX244" fmla="*/ 1861335 w 42198532"/>
              <a:gd name="connsiteY244" fmla="*/ 2365336 h 7004830"/>
              <a:gd name="connsiteX245" fmla="*/ 2099523 w 42198532"/>
              <a:gd name="connsiteY245" fmla="*/ 2545916 h 7004830"/>
              <a:gd name="connsiteX246" fmla="*/ 2112931 w 42198532"/>
              <a:gd name="connsiteY246" fmla="*/ 2539608 h 7004830"/>
              <a:gd name="connsiteX247" fmla="*/ 1870800 w 42198532"/>
              <a:gd name="connsiteY247" fmla="*/ 2355873 h 7004830"/>
              <a:gd name="connsiteX248" fmla="*/ 1870800 w 42198532"/>
              <a:gd name="connsiteY248" fmla="*/ 2176869 h 7004830"/>
              <a:gd name="connsiteX249" fmla="*/ 1857392 w 42198532"/>
              <a:gd name="connsiteY249" fmla="*/ 2178447 h 7004830"/>
              <a:gd name="connsiteX250" fmla="*/ 1857392 w 42198532"/>
              <a:gd name="connsiteY250" fmla="*/ 2350353 h 7004830"/>
              <a:gd name="connsiteX251" fmla="*/ 1496167 w 42198532"/>
              <a:gd name="connsiteY251" fmla="*/ 2631081 h 7004830"/>
              <a:gd name="connsiteX252" fmla="*/ 1496167 w 42198532"/>
              <a:gd name="connsiteY252" fmla="*/ 2284114 h 7004830"/>
              <a:gd name="connsiteX253" fmla="*/ 1666526 w 42198532"/>
              <a:gd name="connsiteY253" fmla="*/ 2152424 h 7004830"/>
              <a:gd name="connsiteX254" fmla="*/ 1658639 w 42198532"/>
              <a:gd name="connsiteY254" fmla="*/ 2141384 h 7004830"/>
              <a:gd name="connsiteX255" fmla="*/ 1666526 w 42198532"/>
              <a:gd name="connsiteY255" fmla="*/ 2151636 h 7004830"/>
              <a:gd name="connsiteX256" fmla="*/ 1857392 w 42198532"/>
              <a:gd name="connsiteY256" fmla="*/ 2003386 h 7004830"/>
              <a:gd name="connsiteX257" fmla="*/ 1857392 w 42198532"/>
              <a:gd name="connsiteY257" fmla="*/ 2177658 h 7004830"/>
              <a:gd name="connsiteX258" fmla="*/ 1870800 w 42198532"/>
              <a:gd name="connsiteY258" fmla="*/ 2176081 h 7004830"/>
              <a:gd name="connsiteX259" fmla="*/ 1870800 w 42198532"/>
              <a:gd name="connsiteY259" fmla="*/ 1998654 h 7004830"/>
              <a:gd name="connsiteX260" fmla="*/ 1886574 w 42198532"/>
              <a:gd name="connsiteY260" fmla="*/ 1986037 h 7004830"/>
              <a:gd name="connsiteX261" fmla="*/ 1886574 w 42198532"/>
              <a:gd name="connsiteY261" fmla="*/ 1969478 h 7004830"/>
              <a:gd name="connsiteX262" fmla="*/ 1869222 w 42198532"/>
              <a:gd name="connsiteY262" fmla="*/ 1982883 h 7004830"/>
              <a:gd name="connsiteX263" fmla="*/ 1869222 w 42198532"/>
              <a:gd name="connsiteY263" fmla="*/ 1636704 h 7004830"/>
              <a:gd name="connsiteX264" fmla="*/ 1886574 w 42198532"/>
              <a:gd name="connsiteY264" fmla="*/ 1623299 h 7004830"/>
              <a:gd name="connsiteX265" fmla="*/ 1886574 w 42198532"/>
              <a:gd name="connsiteY265" fmla="*/ 1606739 h 7004830"/>
              <a:gd name="connsiteX266" fmla="*/ 1862124 w 42198532"/>
              <a:gd name="connsiteY266" fmla="*/ 1625665 h 7004830"/>
              <a:gd name="connsiteX267" fmla="*/ 1496955 w 42198532"/>
              <a:gd name="connsiteY267" fmla="*/ 1348091 h 7004830"/>
              <a:gd name="connsiteX268" fmla="*/ 1861335 w 42198532"/>
              <a:gd name="connsiteY268" fmla="*/ 1064997 h 7004830"/>
              <a:gd name="connsiteX269" fmla="*/ 2226503 w 42198532"/>
              <a:gd name="connsiteY269" fmla="*/ 1342571 h 7004830"/>
              <a:gd name="connsiteX270" fmla="*/ 1887362 w 42198532"/>
              <a:gd name="connsiteY270" fmla="*/ 1605951 h 7004830"/>
              <a:gd name="connsiteX271" fmla="*/ 1887362 w 42198532"/>
              <a:gd name="connsiteY271" fmla="*/ 1622510 h 7004830"/>
              <a:gd name="connsiteX272" fmla="*/ 2231236 w 42198532"/>
              <a:gd name="connsiteY272" fmla="*/ 1355976 h 7004830"/>
              <a:gd name="connsiteX273" fmla="*/ 2231236 w 42198532"/>
              <a:gd name="connsiteY273" fmla="*/ 1702944 h 7004830"/>
              <a:gd name="connsiteX274" fmla="*/ 1887362 w 42198532"/>
              <a:gd name="connsiteY274" fmla="*/ 1968689 h 7004830"/>
              <a:gd name="connsiteX275" fmla="*/ 1887362 w 42198532"/>
              <a:gd name="connsiteY275" fmla="*/ 1985249 h 7004830"/>
              <a:gd name="connsiteX276" fmla="*/ 2243855 w 42198532"/>
              <a:gd name="connsiteY276" fmla="*/ 1709252 h 7004830"/>
              <a:gd name="connsiteX277" fmla="*/ 2243855 w 42198532"/>
              <a:gd name="connsiteY277" fmla="*/ 1339416 h 7004830"/>
              <a:gd name="connsiteX278" fmla="*/ 1870800 w 42198532"/>
              <a:gd name="connsiteY278" fmla="*/ 1056323 h 7004830"/>
              <a:gd name="connsiteX279" fmla="*/ 1870800 w 42198532"/>
              <a:gd name="connsiteY279" fmla="*/ 707778 h 7004830"/>
              <a:gd name="connsiteX280" fmla="*/ 1857392 w 42198532"/>
              <a:gd name="connsiteY280" fmla="*/ 718030 h 7004830"/>
              <a:gd name="connsiteX281" fmla="*/ 1857392 w 42198532"/>
              <a:gd name="connsiteY281" fmla="*/ 1050803 h 7004830"/>
              <a:gd name="connsiteX282" fmla="*/ 1496167 w 42198532"/>
              <a:gd name="connsiteY282" fmla="*/ 1331531 h 7004830"/>
              <a:gd name="connsiteX283" fmla="*/ 1496167 w 42198532"/>
              <a:gd name="connsiteY283" fmla="*/ 985352 h 7004830"/>
              <a:gd name="connsiteX284" fmla="*/ 1857392 w 42198532"/>
              <a:gd name="connsiteY284" fmla="*/ 704624 h 7004830"/>
              <a:gd name="connsiteX285" fmla="*/ 1857392 w 42198532"/>
              <a:gd name="connsiteY285" fmla="*/ 717241 h 7004830"/>
              <a:gd name="connsiteX286" fmla="*/ 1870800 w 42198532"/>
              <a:gd name="connsiteY286" fmla="*/ 706990 h 7004830"/>
              <a:gd name="connsiteX287" fmla="*/ 1870800 w 42198532"/>
              <a:gd name="connsiteY287" fmla="*/ 688064 h 7004830"/>
              <a:gd name="connsiteX288" fmla="*/ 1509574 w 42198532"/>
              <a:gd name="connsiteY288" fmla="*/ 412856 h 7004830"/>
              <a:gd name="connsiteX289" fmla="*/ 1498533 w 42198532"/>
              <a:gd name="connsiteY289" fmla="*/ 421530 h 7004830"/>
              <a:gd name="connsiteX290" fmla="*/ 1508786 w 42198532"/>
              <a:gd name="connsiteY290" fmla="*/ 412856 h 7004830"/>
              <a:gd name="connsiteX291" fmla="*/ 1493012 w 42198532"/>
              <a:gd name="connsiteY291" fmla="*/ 401028 h 7004830"/>
              <a:gd name="connsiteX292" fmla="*/ 1493012 w 42198532"/>
              <a:gd name="connsiteY292" fmla="*/ 119417 h 7004830"/>
              <a:gd name="connsiteX293" fmla="*/ 1493012 w 42198532"/>
              <a:gd name="connsiteY293" fmla="*/ 117464 h 7004830"/>
              <a:gd name="connsiteX294" fmla="*/ 1398859 w 42198532"/>
              <a:gd name="connsiteY294" fmla="*/ 117464 h 7004830"/>
              <a:gd name="connsiteX295" fmla="*/ 1480393 w 42198532"/>
              <a:gd name="connsiteY295" fmla="*/ 117464 h 7004830"/>
              <a:gd name="connsiteX296" fmla="*/ 1480393 w 42198532"/>
              <a:gd name="connsiteY296" fmla="*/ 201868 h 7004830"/>
              <a:gd name="connsiteX297" fmla="*/ 1480393 w 42198532"/>
              <a:gd name="connsiteY297" fmla="*/ 401028 h 7004830"/>
              <a:gd name="connsiteX298" fmla="*/ 1118379 w 42198532"/>
              <a:gd name="connsiteY298" fmla="*/ 681756 h 7004830"/>
              <a:gd name="connsiteX299" fmla="*/ 1118379 w 42198532"/>
              <a:gd name="connsiteY299" fmla="*/ 335577 h 7004830"/>
              <a:gd name="connsiteX300" fmla="*/ 1379242 w 42198532"/>
              <a:gd name="connsiteY300" fmla="*/ 132719 h 7004830"/>
              <a:gd name="connsiteX301" fmla="*/ 1398859 w 42198532"/>
              <a:gd name="connsiteY301" fmla="*/ 117464 h 7004830"/>
              <a:gd name="connsiteX302" fmla="*/ 840168 w 42198532"/>
              <a:gd name="connsiteY302" fmla="*/ 117464 h 7004830"/>
              <a:gd name="connsiteX303" fmla="*/ 1377550 w 42198532"/>
              <a:gd name="connsiteY303" fmla="*/ 117464 h 7004830"/>
              <a:gd name="connsiteX304" fmla="*/ 1301753 w 42198532"/>
              <a:gd name="connsiteY304" fmla="*/ 176360 h 7004830"/>
              <a:gd name="connsiteX305" fmla="*/ 1112069 w 42198532"/>
              <a:gd name="connsiteY305" fmla="*/ 323748 h 7004830"/>
              <a:gd name="connsiteX306" fmla="*/ 857417 w 42198532"/>
              <a:gd name="connsiteY306" fmla="*/ 130551 h 7004830"/>
              <a:gd name="connsiteX307" fmla="*/ 840168 w 42198532"/>
              <a:gd name="connsiteY307" fmla="*/ 117464 h 700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42198532" h="7004830">
                <a:moveTo>
                  <a:pt x="738225" y="6911396"/>
                </a:moveTo>
                <a:lnTo>
                  <a:pt x="814828" y="6969750"/>
                </a:lnTo>
                <a:lnTo>
                  <a:pt x="822329" y="6975464"/>
                </a:lnTo>
                <a:lnTo>
                  <a:pt x="655724" y="6975464"/>
                </a:lnTo>
                <a:lnTo>
                  <a:pt x="656989" y="6974481"/>
                </a:lnTo>
                <a:lnTo>
                  <a:pt x="738225" y="6911396"/>
                </a:lnTo>
                <a:close/>
                <a:moveTo>
                  <a:pt x="733493" y="6551812"/>
                </a:moveTo>
                <a:lnTo>
                  <a:pt x="733493" y="6897991"/>
                </a:lnTo>
                <a:lnTo>
                  <a:pt x="639637" y="6970539"/>
                </a:lnTo>
                <a:cubicBezTo>
                  <a:pt x="645158" y="6972116"/>
                  <a:pt x="650679" y="6972904"/>
                  <a:pt x="656989" y="6974481"/>
                </a:cubicBezTo>
                <a:cubicBezTo>
                  <a:pt x="650679" y="6973693"/>
                  <a:pt x="644369" y="6972116"/>
                  <a:pt x="638848" y="6971327"/>
                </a:cubicBezTo>
                <a:lnTo>
                  <a:pt x="633515" y="6975464"/>
                </a:lnTo>
                <a:lnTo>
                  <a:pt x="371479" y="6975464"/>
                </a:lnTo>
                <a:lnTo>
                  <a:pt x="371479" y="6917056"/>
                </a:lnTo>
                <a:lnTo>
                  <a:pt x="371479" y="6832540"/>
                </a:lnTo>
                <a:lnTo>
                  <a:pt x="733493" y="6551812"/>
                </a:lnTo>
                <a:close/>
                <a:moveTo>
                  <a:pt x="1106548" y="5904403"/>
                </a:moveTo>
                <a:lnTo>
                  <a:pt x="1106548" y="6251370"/>
                </a:lnTo>
                <a:lnTo>
                  <a:pt x="1012693" y="6323918"/>
                </a:lnTo>
                <a:lnTo>
                  <a:pt x="744534" y="6531309"/>
                </a:lnTo>
                <a:lnTo>
                  <a:pt x="744534" y="6185131"/>
                </a:lnTo>
                <a:lnTo>
                  <a:pt x="873093" y="6085772"/>
                </a:lnTo>
                <a:lnTo>
                  <a:pt x="1106548" y="5904403"/>
                </a:lnTo>
                <a:close/>
                <a:moveTo>
                  <a:pt x="1739875" y="5788484"/>
                </a:moveTo>
                <a:lnTo>
                  <a:pt x="1726467" y="5794792"/>
                </a:lnTo>
                <a:lnTo>
                  <a:pt x="1739875" y="5788484"/>
                </a:lnTo>
                <a:close/>
                <a:moveTo>
                  <a:pt x="1488280" y="5613423"/>
                </a:moveTo>
                <a:lnTo>
                  <a:pt x="1726467" y="5794792"/>
                </a:lnTo>
                <a:lnTo>
                  <a:pt x="1853448" y="5890997"/>
                </a:lnTo>
                <a:lnTo>
                  <a:pt x="1489068" y="6174091"/>
                </a:lnTo>
                <a:lnTo>
                  <a:pt x="1123900" y="5896517"/>
                </a:lnTo>
                <a:lnTo>
                  <a:pt x="1488280" y="5613423"/>
                </a:lnTo>
                <a:close/>
                <a:moveTo>
                  <a:pt x="359648" y="4965225"/>
                </a:moveTo>
                <a:lnTo>
                  <a:pt x="724817" y="5242799"/>
                </a:lnTo>
                <a:lnTo>
                  <a:pt x="487418" y="5426534"/>
                </a:lnTo>
                <a:lnTo>
                  <a:pt x="493727" y="5437574"/>
                </a:lnTo>
                <a:lnTo>
                  <a:pt x="733493" y="5252262"/>
                </a:lnTo>
                <a:lnTo>
                  <a:pt x="733493" y="5598440"/>
                </a:lnTo>
                <a:lnTo>
                  <a:pt x="633328" y="5675720"/>
                </a:lnTo>
                <a:lnTo>
                  <a:pt x="641215" y="5688337"/>
                </a:lnTo>
                <a:lnTo>
                  <a:pt x="737436" y="5613423"/>
                </a:lnTo>
                <a:lnTo>
                  <a:pt x="1102605" y="5890997"/>
                </a:lnTo>
                <a:lnTo>
                  <a:pt x="866783" y="6073943"/>
                </a:lnTo>
                <a:lnTo>
                  <a:pt x="873093" y="6085772"/>
                </a:lnTo>
                <a:lnTo>
                  <a:pt x="865994" y="6074732"/>
                </a:lnTo>
                <a:lnTo>
                  <a:pt x="738225" y="6174091"/>
                </a:lnTo>
                <a:lnTo>
                  <a:pt x="373056" y="5896517"/>
                </a:lnTo>
                <a:lnTo>
                  <a:pt x="640426" y="5689125"/>
                </a:lnTo>
                <a:lnTo>
                  <a:pt x="633328" y="5676508"/>
                </a:lnTo>
                <a:lnTo>
                  <a:pt x="371479" y="5879169"/>
                </a:lnTo>
                <a:lnTo>
                  <a:pt x="371479" y="5532990"/>
                </a:lnTo>
                <a:lnTo>
                  <a:pt x="493727" y="5438362"/>
                </a:lnTo>
                <a:lnTo>
                  <a:pt x="486629" y="5426534"/>
                </a:lnTo>
                <a:lnTo>
                  <a:pt x="365169" y="5521161"/>
                </a:lnTo>
                <a:lnTo>
                  <a:pt x="0" y="5243588"/>
                </a:lnTo>
                <a:lnTo>
                  <a:pt x="359648" y="4965225"/>
                </a:lnTo>
                <a:close/>
                <a:moveTo>
                  <a:pt x="1106548" y="4604852"/>
                </a:moveTo>
                <a:lnTo>
                  <a:pt x="1106548" y="4951031"/>
                </a:lnTo>
                <a:lnTo>
                  <a:pt x="1018214" y="5019636"/>
                </a:lnTo>
                <a:lnTo>
                  <a:pt x="1025312" y="5030676"/>
                </a:lnTo>
                <a:lnTo>
                  <a:pt x="1017425" y="5020424"/>
                </a:lnTo>
                <a:lnTo>
                  <a:pt x="744534" y="5231759"/>
                </a:lnTo>
                <a:lnTo>
                  <a:pt x="744534" y="4885580"/>
                </a:lnTo>
                <a:lnTo>
                  <a:pt x="856530" y="4798050"/>
                </a:lnTo>
                <a:lnTo>
                  <a:pt x="849432" y="4787799"/>
                </a:lnTo>
                <a:lnTo>
                  <a:pt x="857319" y="4798050"/>
                </a:lnTo>
                <a:lnTo>
                  <a:pt x="1106548" y="4604852"/>
                </a:lnTo>
                <a:close/>
                <a:moveTo>
                  <a:pt x="737436" y="4313873"/>
                </a:moveTo>
                <a:lnTo>
                  <a:pt x="1102605" y="4591447"/>
                </a:lnTo>
                <a:lnTo>
                  <a:pt x="849432" y="4787799"/>
                </a:lnTo>
                <a:lnTo>
                  <a:pt x="738225" y="4873752"/>
                </a:lnTo>
                <a:lnTo>
                  <a:pt x="373056" y="4596178"/>
                </a:lnTo>
                <a:lnTo>
                  <a:pt x="737436" y="4313873"/>
                </a:lnTo>
                <a:close/>
                <a:moveTo>
                  <a:pt x="1115224" y="3661732"/>
                </a:moveTo>
                <a:lnTo>
                  <a:pt x="1125477" y="3669618"/>
                </a:lnTo>
                <a:lnTo>
                  <a:pt x="1480393" y="3939306"/>
                </a:lnTo>
                <a:lnTo>
                  <a:pt x="1116013" y="4222399"/>
                </a:lnTo>
                <a:lnTo>
                  <a:pt x="750844" y="3944037"/>
                </a:lnTo>
                <a:lnTo>
                  <a:pt x="1115224" y="3661732"/>
                </a:lnTo>
                <a:close/>
                <a:moveTo>
                  <a:pt x="1480393" y="2656315"/>
                </a:moveTo>
                <a:lnTo>
                  <a:pt x="1480393" y="3002494"/>
                </a:lnTo>
                <a:lnTo>
                  <a:pt x="1386537" y="3075042"/>
                </a:lnTo>
                <a:lnTo>
                  <a:pt x="1392847" y="3086870"/>
                </a:lnTo>
                <a:lnTo>
                  <a:pt x="1385748" y="3075830"/>
                </a:lnTo>
                <a:lnTo>
                  <a:pt x="1118379" y="3283222"/>
                </a:lnTo>
                <a:lnTo>
                  <a:pt x="1118379" y="2937043"/>
                </a:lnTo>
                <a:lnTo>
                  <a:pt x="1246148" y="2837685"/>
                </a:lnTo>
                <a:lnTo>
                  <a:pt x="1239839" y="2825856"/>
                </a:lnTo>
                <a:lnTo>
                  <a:pt x="1246937" y="2836896"/>
                </a:lnTo>
                <a:lnTo>
                  <a:pt x="1480393" y="2656315"/>
                </a:lnTo>
                <a:close/>
                <a:moveTo>
                  <a:pt x="732704" y="1716349"/>
                </a:moveTo>
                <a:lnTo>
                  <a:pt x="1097873" y="1993923"/>
                </a:lnTo>
                <a:lnTo>
                  <a:pt x="860473" y="2177658"/>
                </a:lnTo>
                <a:lnTo>
                  <a:pt x="867572" y="2189486"/>
                </a:lnTo>
                <a:lnTo>
                  <a:pt x="1106548" y="2003386"/>
                </a:lnTo>
                <a:lnTo>
                  <a:pt x="1106548" y="2350353"/>
                </a:lnTo>
                <a:lnTo>
                  <a:pt x="1007172" y="2427632"/>
                </a:lnTo>
                <a:lnTo>
                  <a:pt x="1014270" y="2440249"/>
                </a:lnTo>
                <a:lnTo>
                  <a:pt x="1110492" y="2365336"/>
                </a:lnTo>
                <a:lnTo>
                  <a:pt x="1475660" y="2642910"/>
                </a:lnTo>
                <a:lnTo>
                  <a:pt x="1239839" y="2825856"/>
                </a:lnTo>
                <a:lnTo>
                  <a:pt x="1112069" y="2925215"/>
                </a:lnTo>
                <a:lnTo>
                  <a:pt x="746900" y="2647641"/>
                </a:lnTo>
                <a:lnTo>
                  <a:pt x="1013481" y="2440249"/>
                </a:lnTo>
                <a:lnTo>
                  <a:pt x="1006383" y="2427632"/>
                </a:lnTo>
                <a:lnTo>
                  <a:pt x="744534" y="2631081"/>
                </a:lnTo>
                <a:lnTo>
                  <a:pt x="744534" y="2284114"/>
                </a:lnTo>
                <a:lnTo>
                  <a:pt x="866783" y="2189486"/>
                </a:lnTo>
                <a:lnTo>
                  <a:pt x="860473" y="2178447"/>
                </a:lnTo>
                <a:lnTo>
                  <a:pt x="738225" y="2273074"/>
                </a:lnTo>
                <a:lnTo>
                  <a:pt x="373056" y="1995500"/>
                </a:lnTo>
                <a:lnTo>
                  <a:pt x="732704" y="1716349"/>
                </a:lnTo>
                <a:close/>
                <a:moveTo>
                  <a:pt x="1480393" y="1355976"/>
                </a:moveTo>
                <a:lnTo>
                  <a:pt x="1480393" y="1702944"/>
                </a:lnTo>
                <a:lnTo>
                  <a:pt x="1391269" y="1771549"/>
                </a:lnTo>
                <a:lnTo>
                  <a:pt x="1399156" y="1781800"/>
                </a:lnTo>
                <a:lnTo>
                  <a:pt x="1483547" y="1716349"/>
                </a:lnTo>
                <a:lnTo>
                  <a:pt x="1848716" y="1993923"/>
                </a:lnTo>
                <a:lnTo>
                  <a:pt x="1658639" y="2141384"/>
                </a:lnTo>
                <a:lnTo>
                  <a:pt x="1489068" y="2273074"/>
                </a:lnTo>
                <a:lnTo>
                  <a:pt x="1123900" y="1995500"/>
                </a:lnTo>
                <a:lnTo>
                  <a:pt x="1398368" y="1782588"/>
                </a:lnTo>
                <a:lnTo>
                  <a:pt x="1390481" y="1771549"/>
                </a:lnTo>
                <a:lnTo>
                  <a:pt x="1118379" y="1982883"/>
                </a:lnTo>
                <a:lnTo>
                  <a:pt x="1118379" y="1636704"/>
                </a:lnTo>
                <a:lnTo>
                  <a:pt x="1230374" y="1549963"/>
                </a:lnTo>
                <a:lnTo>
                  <a:pt x="1480393" y="1355976"/>
                </a:lnTo>
                <a:close/>
                <a:moveTo>
                  <a:pt x="1110492" y="1064997"/>
                </a:moveTo>
                <a:lnTo>
                  <a:pt x="1475660" y="1342571"/>
                </a:lnTo>
                <a:lnTo>
                  <a:pt x="1223276" y="1538923"/>
                </a:lnTo>
                <a:lnTo>
                  <a:pt x="1230374" y="1549963"/>
                </a:lnTo>
                <a:lnTo>
                  <a:pt x="1222487" y="1539711"/>
                </a:lnTo>
                <a:lnTo>
                  <a:pt x="1112069" y="1625665"/>
                </a:lnTo>
                <a:lnTo>
                  <a:pt x="746900" y="1348091"/>
                </a:lnTo>
                <a:lnTo>
                  <a:pt x="1110492" y="1064997"/>
                </a:lnTo>
                <a:close/>
                <a:moveTo>
                  <a:pt x="1488280" y="413645"/>
                </a:moveTo>
                <a:lnTo>
                  <a:pt x="1498533" y="421530"/>
                </a:lnTo>
                <a:lnTo>
                  <a:pt x="1853448" y="691218"/>
                </a:lnTo>
                <a:lnTo>
                  <a:pt x="1489068" y="973524"/>
                </a:lnTo>
                <a:lnTo>
                  <a:pt x="1123900" y="695950"/>
                </a:lnTo>
                <a:lnTo>
                  <a:pt x="1488280" y="413645"/>
                </a:lnTo>
                <a:close/>
                <a:moveTo>
                  <a:pt x="1493012" y="117464"/>
                </a:moveTo>
                <a:lnTo>
                  <a:pt x="42118086" y="0"/>
                </a:lnTo>
                <a:lnTo>
                  <a:pt x="42198532" y="7004830"/>
                </a:lnTo>
                <a:lnTo>
                  <a:pt x="843615" y="6975464"/>
                </a:lnTo>
                <a:lnTo>
                  <a:pt x="810785" y="6950504"/>
                </a:lnTo>
                <a:lnTo>
                  <a:pt x="746900" y="6901934"/>
                </a:lnTo>
                <a:lnTo>
                  <a:pt x="746900" y="6547081"/>
                </a:lnTo>
                <a:lnTo>
                  <a:pt x="1019002" y="6335746"/>
                </a:lnTo>
                <a:lnTo>
                  <a:pt x="1012693" y="6323918"/>
                </a:lnTo>
                <a:lnTo>
                  <a:pt x="1019791" y="6334957"/>
                </a:lnTo>
                <a:lnTo>
                  <a:pt x="1110492" y="6264775"/>
                </a:lnTo>
                <a:lnTo>
                  <a:pt x="1489068" y="6553389"/>
                </a:lnTo>
                <a:lnTo>
                  <a:pt x="1870800" y="6257678"/>
                </a:lnTo>
                <a:lnTo>
                  <a:pt x="1870800" y="6139394"/>
                </a:lnTo>
                <a:lnTo>
                  <a:pt x="1857392" y="6144914"/>
                </a:lnTo>
                <a:lnTo>
                  <a:pt x="1857392" y="6251370"/>
                </a:lnTo>
                <a:lnTo>
                  <a:pt x="1495378" y="6531309"/>
                </a:lnTo>
                <a:lnTo>
                  <a:pt x="1495378" y="6185131"/>
                </a:lnTo>
                <a:lnTo>
                  <a:pt x="1857392" y="5904403"/>
                </a:lnTo>
                <a:lnTo>
                  <a:pt x="1857392" y="6144125"/>
                </a:lnTo>
                <a:lnTo>
                  <a:pt x="1870800" y="6138605"/>
                </a:lnTo>
                <a:lnTo>
                  <a:pt x="1870800" y="5887843"/>
                </a:lnTo>
                <a:lnTo>
                  <a:pt x="1739875" y="5788484"/>
                </a:lnTo>
                <a:lnTo>
                  <a:pt x="1497744" y="5604749"/>
                </a:lnTo>
                <a:lnTo>
                  <a:pt x="1497744" y="5424957"/>
                </a:lnTo>
                <a:lnTo>
                  <a:pt x="1484336" y="5427322"/>
                </a:lnTo>
                <a:lnTo>
                  <a:pt x="1484336" y="5598440"/>
                </a:lnTo>
                <a:lnTo>
                  <a:pt x="1122322" y="5879169"/>
                </a:lnTo>
                <a:lnTo>
                  <a:pt x="1122322" y="5532990"/>
                </a:lnTo>
                <a:lnTo>
                  <a:pt x="1292682" y="5400511"/>
                </a:lnTo>
                <a:lnTo>
                  <a:pt x="1285583" y="5390260"/>
                </a:lnTo>
                <a:lnTo>
                  <a:pt x="1116013" y="5521161"/>
                </a:lnTo>
                <a:lnTo>
                  <a:pt x="750844" y="5243588"/>
                </a:lnTo>
                <a:lnTo>
                  <a:pt x="1025312" y="5030676"/>
                </a:lnTo>
                <a:lnTo>
                  <a:pt x="1110492" y="4965225"/>
                </a:lnTo>
                <a:lnTo>
                  <a:pt x="1475660" y="5242799"/>
                </a:lnTo>
                <a:lnTo>
                  <a:pt x="1285583" y="5389472"/>
                </a:lnTo>
                <a:lnTo>
                  <a:pt x="1293470" y="5400511"/>
                </a:lnTo>
                <a:lnTo>
                  <a:pt x="1484336" y="5252262"/>
                </a:lnTo>
                <a:lnTo>
                  <a:pt x="1484336" y="5426534"/>
                </a:lnTo>
                <a:lnTo>
                  <a:pt x="1497744" y="5424168"/>
                </a:lnTo>
                <a:lnTo>
                  <a:pt x="1497744" y="5246742"/>
                </a:lnTo>
                <a:lnTo>
                  <a:pt x="1513518" y="5234125"/>
                </a:lnTo>
                <a:lnTo>
                  <a:pt x="1513518" y="5217565"/>
                </a:lnTo>
                <a:lnTo>
                  <a:pt x="1495378" y="5231759"/>
                </a:lnTo>
                <a:lnTo>
                  <a:pt x="1495378" y="4885580"/>
                </a:lnTo>
                <a:lnTo>
                  <a:pt x="1513518" y="4871386"/>
                </a:lnTo>
                <a:lnTo>
                  <a:pt x="1513518" y="4854826"/>
                </a:lnTo>
                <a:lnTo>
                  <a:pt x="1489068" y="4873752"/>
                </a:lnTo>
                <a:lnTo>
                  <a:pt x="1123900" y="4596178"/>
                </a:lnTo>
                <a:lnTo>
                  <a:pt x="1488280" y="4313873"/>
                </a:lnTo>
                <a:lnTo>
                  <a:pt x="1853448" y="4591447"/>
                </a:lnTo>
                <a:lnTo>
                  <a:pt x="1514307" y="4854826"/>
                </a:lnTo>
                <a:lnTo>
                  <a:pt x="1514307" y="4870598"/>
                </a:lnTo>
                <a:lnTo>
                  <a:pt x="1857392" y="4604852"/>
                </a:lnTo>
                <a:lnTo>
                  <a:pt x="1857392" y="4951031"/>
                </a:lnTo>
                <a:lnTo>
                  <a:pt x="1514307" y="5217565"/>
                </a:lnTo>
                <a:lnTo>
                  <a:pt x="1514307" y="5234125"/>
                </a:lnTo>
                <a:lnTo>
                  <a:pt x="1870800" y="4957339"/>
                </a:lnTo>
                <a:lnTo>
                  <a:pt x="1870800" y="4588292"/>
                </a:lnTo>
                <a:lnTo>
                  <a:pt x="1497744" y="4304410"/>
                </a:lnTo>
                <a:lnTo>
                  <a:pt x="1497744" y="3956654"/>
                </a:lnTo>
                <a:lnTo>
                  <a:pt x="1484336" y="3966905"/>
                </a:lnTo>
                <a:lnTo>
                  <a:pt x="1484336" y="4299679"/>
                </a:lnTo>
                <a:lnTo>
                  <a:pt x="1122322" y="4579618"/>
                </a:lnTo>
                <a:lnTo>
                  <a:pt x="1122322" y="4233439"/>
                </a:lnTo>
                <a:lnTo>
                  <a:pt x="1484336" y="3952712"/>
                </a:lnTo>
                <a:lnTo>
                  <a:pt x="1484336" y="3966117"/>
                </a:lnTo>
                <a:lnTo>
                  <a:pt x="1497744" y="3955866"/>
                </a:lnTo>
                <a:lnTo>
                  <a:pt x="1497744" y="3936152"/>
                </a:lnTo>
                <a:lnTo>
                  <a:pt x="1136519" y="3661732"/>
                </a:lnTo>
                <a:lnTo>
                  <a:pt x="1125477" y="3669618"/>
                </a:lnTo>
                <a:lnTo>
                  <a:pt x="1135730" y="3660943"/>
                </a:lnTo>
                <a:lnTo>
                  <a:pt x="1119956" y="3649115"/>
                </a:lnTo>
                <a:lnTo>
                  <a:pt x="1119956" y="3637286"/>
                </a:lnTo>
                <a:lnTo>
                  <a:pt x="1106548" y="3637286"/>
                </a:lnTo>
                <a:lnTo>
                  <a:pt x="1106548" y="3649903"/>
                </a:lnTo>
                <a:lnTo>
                  <a:pt x="744534" y="3929843"/>
                </a:lnTo>
                <a:lnTo>
                  <a:pt x="744534" y="3612841"/>
                </a:lnTo>
                <a:lnTo>
                  <a:pt x="744534" y="3584453"/>
                </a:lnTo>
                <a:lnTo>
                  <a:pt x="1106548" y="3303725"/>
                </a:lnTo>
                <a:lnTo>
                  <a:pt x="1106548" y="3617573"/>
                </a:lnTo>
                <a:lnTo>
                  <a:pt x="1106548" y="3636498"/>
                </a:lnTo>
                <a:lnTo>
                  <a:pt x="1119956" y="3636498"/>
                </a:lnTo>
                <a:lnTo>
                  <a:pt x="1119956" y="3298205"/>
                </a:lnTo>
                <a:lnTo>
                  <a:pt x="1392847" y="3086870"/>
                </a:lnTo>
                <a:lnTo>
                  <a:pt x="1483547" y="3016688"/>
                </a:lnTo>
                <a:lnTo>
                  <a:pt x="1862913" y="3304513"/>
                </a:lnTo>
                <a:lnTo>
                  <a:pt x="2243855" y="3008803"/>
                </a:lnTo>
                <a:lnTo>
                  <a:pt x="2243855" y="2891307"/>
                </a:lnTo>
                <a:lnTo>
                  <a:pt x="2231236" y="2896827"/>
                </a:lnTo>
                <a:lnTo>
                  <a:pt x="2231236" y="3002494"/>
                </a:lnTo>
                <a:lnTo>
                  <a:pt x="1869222" y="3283222"/>
                </a:lnTo>
                <a:lnTo>
                  <a:pt x="1869222" y="2937043"/>
                </a:lnTo>
                <a:lnTo>
                  <a:pt x="2231236" y="2656315"/>
                </a:lnTo>
                <a:lnTo>
                  <a:pt x="2231236" y="2896038"/>
                </a:lnTo>
                <a:lnTo>
                  <a:pt x="2243855" y="2890518"/>
                </a:lnTo>
                <a:lnTo>
                  <a:pt x="2243855" y="2639755"/>
                </a:lnTo>
                <a:lnTo>
                  <a:pt x="2113720" y="2540397"/>
                </a:lnTo>
                <a:lnTo>
                  <a:pt x="2100312" y="2546705"/>
                </a:lnTo>
                <a:lnTo>
                  <a:pt x="2226503" y="2642910"/>
                </a:lnTo>
                <a:lnTo>
                  <a:pt x="1862124" y="2925215"/>
                </a:lnTo>
                <a:lnTo>
                  <a:pt x="1496955" y="2647641"/>
                </a:lnTo>
                <a:lnTo>
                  <a:pt x="1861335" y="2365336"/>
                </a:lnTo>
                <a:lnTo>
                  <a:pt x="2099523" y="2545916"/>
                </a:lnTo>
                <a:lnTo>
                  <a:pt x="2112931" y="2539608"/>
                </a:lnTo>
                <a:lnTo>
                  <a:pt x="1870800" y="2355873"/>
                </a:lnTo>
                <a:lnTo>
                  <a:pt x="1870800" y="2176869"/>
                </a:lnTo>
                <a:lnTo>
                  <a:pt x="1857392" y="2178447"/>
                </a:lnTo>
                <a:lnTo>
                  <a:pt x="1857392" y="2350353"/>
                </a:lnTo>
                <a:lnTo>
                  <a:pt x="1496167" y="2631081"/>
                </a:lnTo>
                <a:lnTo>
                  <a:pt x="1496167" y="2284114"/>
                </a:lnTo>
                <a:lnTo>
                  <a:pt x="1666526" y="2152424"/>
                </a:lnTo>
                <a:lnTo>
                  <a:pt x="1658639" y="2141384"/>
                </a:lnTo>
                <a:lnTo>
                  <a:pt x="1666526" y="2151636"/>
                </a:lnTo>
                <a:lnTo>
                  <a:pt x="1857392" y="2003386"/>
                </a:lnTo>
                <a:lnTo>
                  <a:pt x="1857392" y="2177658"/>
                </a:lnTo>
                <a:lnTo>
                  <a:pt x="1870800" y="2176081"/>
                </a:lnTo>
                <a:lnTo>
                  <a:pt x="1870800" y="1998654"/>
                </a:lnTo>
                <a:lnTo>
                  <a:pt x="1886574" y="1986037"/>
                </a:lnTo>
                <a:lnTo>
                  <a:pt x="1886574" y="1969478"/>
                </a:lnTo>
                <a:lnTo>
                  <a:pt x="1869222" y="1982883"/>
                </a:lnTo>
                <a:lnTo>
                  <a:pt x="1869222" y="1636704"/>
                </a:lnTo>
                <a:lnTo>
                  <a:pt x="1886574" y="1623299"/>
                </a:lnTo>
                <a:lnTo>
                  <a:pt x="1886574" y="1606739"/>
                </a:lnTo>
                <a:lnTo>
                  <a:pt x="1862124" y="1625665"/>
                </a:lnTo>
                <a:lnTo>
                  <a:pt x="1496955" y="1348091"/>
                </a:lnTo>
                <a:lnTo>
                  <a:pt x="1861335" y="1064997"/>
                </a:lnTo>
                <a:lnTo>
                  <a:pt x="2226503" y="1342571"/>
                </a:lnTo>
                <a:lnTo>
                  <a:pt x="1887362" y="1605951"/>
                </a:lnTo>
                <a:lnTo>
                  <a:pt x="1887362" y="1622510"/>
                </a:lnTo>
                <a:lnTo>
                  <a:pt x="2231236" y="1355976"/>
                </a:lnTo>
                <a:lnTo>
                  <a:pt x="2231236" y="1702944"/>
                </a:lnTo>
                <a:lnTo>
                  <a:pt x="1887362" y="1968689"/>
                </a:lnTo>
                <a:lnTo>
                  <a:pt x="1887362" y="1985249"/>
                </a:lnTo>
                <a:lnTo>
                  <a:pt x="2243855" y="1709252"/>
                </a:lnTo>
                <a:lnTo>
                  <a:pt x="2243855" y="1339416"/>
                </a:lnTo>
                <a:lnTo>
                  <a:pt x="1870800" y="1056323"/>
                </a:lnTo>
                <a:lnTo>
                  <a:pt x="1870800" y="707778"/>
                </a:lnTo>
                <a:lnTo>
                  <a:pt x="1857392" y="718030"/>
                </a:lnTo>
                <a:lnTo>
                  <a:pt x="1857392" y="1050803"/>
                </a:lnTo>
                <a:lnTo>
                  <a:pt x="1496167" y="1331531"/>
                </a:lnTo>
                <a:lnTo>
                  <a:pt x="1496167" y="985352"/>
                </a:lnTo>
                <a:lnTo>
                  <a:pt x="1857392" y="704624"/>
                </a:lnTo>
                <a:lnTo>
                  <a:pt x="1857392" y="717241"/>
                </a:lnTo>
                <a:lnTo>
                  <a:pt x="1870800" y="706990"/>
                </a:lnTo>
                <a:lnTo>
                  <a:pt x="1870800" y="688064"/>
                </a:lnTo>
                <a:lnTo>
                  <a:pt x="1509574" y="412856"/>
                </a:lnTo>
                <a:lnTo>
                  <a:pt x="1498533" y="421530"/>
                </a:lnTo>
                <a:lnTo>
                  <a:pt x="1508786" y="412856"/>
                </a:lnTo>
                <a:lnTo>
                  <a:pt x="1493012" y="401028"/>
                </a:lnTo>
                <a:lnTo>
                  <a:pt x="1493012" y="119417"/>
                </a:lnTo>
                <a:lnTo>
                  <a:pt x="1493012" y="117464"/>
                </a:lnTo>
                <a:close/>
                <a:moveTo>
                  <a:pt x="1398859" y="117464"/>
                </a:moveTo>
                <a:lnTo>
                  <a:pt x="1480393" y="117464"/>
                </a:lnTo>
                <a:lnTo>
                  <a:pt x="1480393" y="201868"/>
                </a:lnTo>
                <a:lnTo>
                  <a:pt x="1480393" y="401028"/>
                </a:lnTo>
                <a:lnTo>
                  <a:pt x="1118379" y="681756"/>
                </a:lnTo>
                <a:lnTo>
                  <a:pt x="1118379" y="335577"/>
                </a:lnTo>
                <a:lnTo>
                  <a:pt x="1379242" y="132719"/>
                </a:lnTo>
                <a:lnTo>
                  <a:pt x="1398859" y="117464"/>
                </a:lnTo>
                <a:close/>
                <a:moveTo>
                  <a:pt x="840168" y="117464"/>
                </a:moveTo>
                <a:lnTo>
                  <a:pt x="1377550" y="117464"/>
                </a:lnTo>
                <a:lnTo>
                  <a:pt x="1301753" y="176360"/>
                </a:lnTo>
                <a:lnTo>
                  <a:pt x="1112069" y="323748"/>
                </a:lnTo>
                <a:lnTo>
                  <a:pt x="857417" y="130551"/>
                </a:lnTo>
                <a:lnTo>
                  <a:pt x="840168" y="1174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haut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BDF78EF-B925-4A77-F088-A8970BDC4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3381829"/>
            <a:ext cx="10836275" cy="253160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C622DF-824A-7030-FF06-98A537DB20A5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85252E3-9176-AD7B-44E7-02A49D47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9314"/>
            <a:ext cx="10728325" cy="1084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3575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 Bas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Bas+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6CEC976-242A-291F-5C18-817BBE12E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46" y="1381125"/>
            <a:ext cx="10744517" cy="20732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462F4B3-C673-4762-4C2C-2CE0330E60F9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</p:txBody>
      </p:sp>
      <p:sp>
        <p:nvSpPr>
          <p:cNvPr id="9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197" y="3823855"/>
            <a:ext cx="11765693" cy="2356998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  <a:gd name="connsiteX0" fmla="*/ 738225 w 42118086"/>
              <a:gd name="connsiteY0" fmla="*/ 6911396 h 6975464"/>
              <a:gd name="connsiteX1" fmla="*/ 814828 w 42118086"/>
              <a:gd name="connsiteY1" fmla="*/ 6969750 h 6975464"/>
              <a:gd name="connsiteX2" fmla="*/ 822329 w 42118086"/>
              <a:gd name="connsiteY2" fmla="*/ 6975464 h 6975464"/>
              <a:gd name="connsiteX3" fmla="*/ 655724 w 42118086"/>
              <a:gd name="connsiteY3" fmla="*/ 6975464 h 6975464"/>
              <a:gd name="connsiteX4" fmla="*/ 656989 w 42118086"/>
              <a:gd name="connsiteY4" fmla="*/ 6974481 h 6975464"/>
              <a:gd name="connsiteX5" fmla="*/ 738225 w 42118086"/>
              <a:gd name="connsiteY5" fmla="*/ 6911396 h 6975464"/>
              <a:gd name="connsiteX6" fmla="*/ 733493 w 42118086"/>
              <a:gd name="connsiteY6" fmla="*/ 6551812 h 6975464"/>
              <a:gd name="connsiteX7" fmla="*/ 733493 w 42118086"/>
              <a:gd name="connsiteY7" fmla="*/ 6897991 h 6975464"/>
              <a:gd name="connsiteX8" fmla="*/ 639637 w 42118086"/>
              <a:gd name="connsiteY8" fmla="*/ 6970539 h 6975464"/>
              <a:gd name="connsiteX9" fmla="*/ 656989 w 42118086"/>
              <a:gd name="connsiteY9" fmla="*/ 6974481 h 6975464"/>
              <a:gd name="connsiteX10" fmla="*/ 638848 w 42118086"/>
              <a:gd name="connsiteY10" fmla="*/ 6971327 h 6975464"/>
              <a:gd name="connsiteX11" fmla="*/ 633515 w 42118086"/>
              <a:gd name="connsiteY11" fmla="*/ 6975464 h 6975464"/>
              <a:gd name="connsiteX12" fmla="*/ 371479 w 42118086"/>
              <a:gd name="connsiteY12" fmla="*/ 6975464 h 6975464"/>
              <a:gd name="connsiteX13" fmla="*/ 371479 w 42118086"/>
              <a:gd name="connsiteY13" fmla="*/ 6917056 h 6975464"/>
              <a:gd name="connsiteX14" fmla="*/ 371479 w 42118086"/>
              <a:gd name="connsiteY14" fmla="*/ 6832540 h 6975464"/>
              <a:gd name="connsiteX15" fmla="*/ 733493 w 42118086"/>
              <a:gd name="connsiteY15" fmla="*/ 6551812 h 6975464"/>
              <a:gd name="connsiteX16" fmla="*/ 1106548 w 42118086"/>
              <a:gd name="connsiteY16" fmla="*/ 5904403 h 6975464"/>
              <a:gd name="connsiteX17" fmla="*/ 1106548 w 42118086"/>
              <a:gd name="connsiteY17" fmla="*/ 6251370 h 6975464"/>
              <a:gd name="connsiteX18" fmla="*/ 1012693 w 42118086"/>
              <a:gd name="connsiteY18" fmla="*/ 6323918 h 6975464"/>
              <a:gd name="connsiteX19" fmla="*/ 744534 w 42118086"/>
              <a:gd name="connsiteY19" fmla="*/ 6531309 h 6975464"/>
              <a:gd name="connsiteX20" fmla="*/ 744534 w 42118086"/>
              <a:gd name="connsiteY20" fmla="*/ 6185131 h 6975464"/>
              <a:gd name="connsiteX21" fmla="*/ 873093 w 42118086"/>
              <a:gd name="connsiteY21" fmla="*/ 6085772 h 6975464"/>
              <a:gd name="connsiteX22" fmla="*/ 1106548 w 42118086"/>
              <a:gd name="connsiteY22" fmla="*/ 5904403 h 6975464"/>
              <a:gd name="connsiteX23" fmla="*/ 1739875 w 42118086"/>
              <a:gd name="connsiteY23" fmla="*/ 5788484 h 6975464"/>
              <a:gd name="connsiteX24" fmla="*/ 1726467 w 42118086"/>
              <a:gd name="connsiteY24" fmla="*/ 5794792 h 6975464"/>
              <a:gd name="connsiteX25" fmla="*/ 1739875 w 42118086"/>
              <a:gd name="connsiteY25" fmla="*/ 5788484 h 6975464"/>
              <a:gd name="connsiteX26" fmla="*/ 1488280 w 42118086"/>
              <a:gd name="connsiteY26" fmla="*/ 5613423 h 6975464"/>
              <a:gd name="connsiteX27" fmla="*/ 1726467 w 42118086"/>
              <a:gd name="connsiteY27" fmla="*/ 5794792 h 6975464"/>
              <a:gd name="connsiteX28" fmla="*/ 1853448 w 42118086"/>
              <a:gd name="connsiteY28" fmla="*/ 5890997 h 6975464"/>
              <a:gd name="connsiteX29" fmla="*/ 1489068 w 42118086"/>
              <a:gd name="connsiteY29" fmla="*/ 6174091 h 6975464"/>
              <a:gd name="connsiteX30" fmla="*/ 1123900 w 42118086"/>
              <a:gd name="connsiteY30" fmla="*/ 5896517 h 6975464"/>
              <a:gd name="connsiteX31" fmla="*/ 1488280 w 42118086"/>
              <a:gd name="connsiteY31" fmla="*/ 5613423 h 6975464"/>
              <a:gd name="connsiteX32" fmla="*/ 359648 w 42118086"/>
              <a:gd name="connsiteY32" fmla="*/ 4965225 h 6975464"/>
              <a:gd name="connsiteX33" fmla="*/ 724817 w 42118086"/>
              <a:gd name="connsiteY33" fmla="*/ 5242799 h 6975464"/>
              <a:gd name="connsiteX34" fmla="*/ 487418 w 42118086"/>
              <a:gd name="connsiteY34" fmla="*/ 5426534 h 6975464"/>
              <a:gd name="connsiteX35" fmla="*/ 493727 w 42118086"/>
              <a:gd name="connsiteY35" fmla="*/ 5437574 h 6975464"/>
              <a:gd name="connsiteX36" fmla="*/ 733493 w 42118086"/>
              <a:gd name="connsiteY36" fmla="*/ 5252262 h 6975464"/>
              <a:gd name="connsiteX37" fmla="*/ 733493 w 42118086"/>
              <a:gd name="connsiteY37" fmla="*/ 5598440 h 6975464"/>
              <a:gd name="connsiteX38" fmla="*/ 633328 w 42118086"/>
              <a:gd name="connsiteY38" fmla="*/ 5675720 h 6975464"/>
              <a:gd name="connsiteX39" fmla="*/ 641215 w 42118086"/>
              <a:gd name="connsiteY39" fmla="*/ 5688337 h 6975464"/>
              <a:gd name="connsiteX40" fmla="*/ 737436 w 42118086"/>
              <a:gd name="connsiteY40" fmla="*/ 5613423 h 6975464"/>
              <a:gd name="connsiteX41" fmla="*/ 1102605 w 42118086"/>
              <a:gd name="connsiteY41" fmla="*/ 5890997 h 6975464"/>
              <a:gd name="connsiteX42" fmla="*/ 866783 w 42118086"/>
              <a:gd name="connsiteY42" fmla="*/ 6073943 h 6975464"/>
              <a:gd name="connsiteX43" fmla="*/ 873093 w 42118086"/>
              <a:gd name="connsiteY43" fmla="*/ 6085772 h 6975464"/>
              <a:gd name="connsiteX44" fmla="*/ 865994 w 42118086"/>
              <a:gd name="connsiteY44" fmla="*/ 6074732 h 6975464"/>
              <a:gd name="connsiteX45" fmla="*/ 738225 w 42118086"/>
              <a:gd name="connsiteY45" fmla="*/ 6174091 h 6975464"/>
              <a:gd name="connsiteX46" fmla="*/ 373056 w 42118086"/>
              <a:gd name="connsiteY46" fmla="*/ 5896517 h 6975464"/>
              <a:gd name="connsiteX47" fmla="*/ 640426 w 42118086"/>
              <a:gd name="connsiteY47" fmla="*/ 5689125 h 6975464"/>
              <a:gd name="connsiteX48" fmla="*/ 633328 w 42118086"/>
              <a:gd name="connsiteY48" fmla="*/ 5676508 h 6975464"/>
              <a:gd name="connsiteX49" fmla="*/ 371479 w 42118086"/>
              <a:gd name="connsiteY49" fmla="*/ 5879169 h 6975464"/>
              <a:gd name="connsiteX50" fmla="*/ 371479 w 42118086"/>
              <a:gd name="connsiteY50" fmla="*/ 5532990 h 6975464"/>
              <a:gd name="connsiteX51" fmla="*/ 493727 w 42118086"/>
              <a:gd name="connsiteY51" fmla="*/ 5438362 h 6975464"/>
              <a:gd name="connsiteX52" fmla="*/ 486629 w 42118086"/>
              <a:gd name="connsiteY52" fmla="*/ 5426534 h 6975464"/>
              <a:gd name="connsiteX53" fmla="*/ 365169 w 42118086"/>
              <a:gd name="connsiteY53" fmla="*/ 5521161 h 6975464"/>
              <a:gd name="connsiteX54" fmla="*/ 0 w 42118086"/>
              <a:gd name="connsiteY54" fmla="*/ 5243588 h 6975464"/>
              <a:gd name="connsiteX55" fmla="*/ 359648 w 42118086"/>
              <a:gd name="connsiteY55" fmla="*/ 4965225 h 6975464"/>
              <a:gd name="connsiteX56" fmla="*/ 1106548 w 42118086"/>
              <a:gd name="connsiteY56" fmla="*/ 4604852 h 6975464"/>
              <a:gd name="connsiteX57" fmla="*/ 1106548 w 42118086"/>
              <a:gd name="connsiteY57" fmla="*/ 4951031 h 6975464"/>
              <a:gd name="connsiteX58" fmla="*/ 1018214 w 42118086"/>
              <a:gd name="connsiteY58" fmla="*/ 5019636 h 6975464"/>
              <a:gd name="connsiteX59" fmla="*/ 1025312 w 42118086"/>
              <a:gd name="connsiteY59" fmla="*/ 5030676 h 6975464"/>
              <a:gd name="connsiteX60" fmla="*/ 1017425 w 42118086"/>
              <a:gd name="connsiteY60" fmla="*/ 5020424 h 6975464"/>
              <a:gd name="connsiteX61" fmla="*/ 744534 w 42118086"/>
              <a:gd name="connsiteY61" fmla="*/ 5231759 h 6975464"/>
              <a:gd name="connsiteX62" fmla="*/ 744534 w 42118086"/>
              <a:gd name="connsiteY62" fmla="*/ 4885580 h 6975464"/>
              <a:gd name="connsiteX63" fmla="*/ 856530 w 42118086"/>
              <a:gd name="connsiteY63" fmla="*/ 4798050 h 6975464"/>
              <a:gd name="connsiteX64" fmla="*/ 849432 w 42118086"/>
              <a:gd name="connsiteY64" fmla="*/ 4787799 h 6975464"/>
              <a:gd name="connsiteX65" fmla="*/ 857319 w 42118086"/>
              <a:gd name="connsiteY65" fmla="*/ 4798050 h 6975464"/>
              <a:gd name="connsiteX66" fmla="*/ 1106548 w 42118086"/>
              <a:gd name="connsiteY66" fmla="*/ 4604852 h 6975464"/>
              <a:gd name="connsiteX67" fmla="*/ 737436 w 42118086"/>
              <a:gd name="connsiteY67" fmla="*/ 4313873 h 6975464"/>
              <a:gd name="connsiteX68" fmla="*/ 1102605 w 42118086"/>
              <a:gd name="connsiteY68" fmla="*/ 4591447 h 6975464"/>
              <a:gd name="connsiteX69" fmla="*/ 849432 w 42118086"/>
              <a:gd name="connsiteY69" fmla="*/ 4787799 h 6975464"/>
              <a:gd name="connsiteX70" fmla="*/ 738225 w 42118086"/>
              <a:gd name="connsiteY70" fmla="*/ 4873752 h 6975464"/>
              <a:gd name="connsiteX71" fmla="*/ 373056 w 42118086"/>
              <a:gd name="connsiteY71" fmla="*/ 4596178 h 6975464"/>
              <a:gd name="connsiteX72" fmla="*/ 737436 w 42118086"/>
              <a:gd name="connsiteY72" fmla="*/ 4313873 h 6975464"/>
              <a:gd name="connsiteX73" fmla="*/ 1115224 w 42118086"/>
              <a:gd name="connsiteY73" fmla="*/ 3661732 h 6975464"/>
              <a:gd name="connsiteX74" fmla="*/ 1125477 w 42118086"/>
              <a:gd name="connsiteY74" fmla="*/ 3669618 h 6975464"/>
              <a:gd name="connsiteX75" fmla="*/ 1480393 w 42118086"/>
              <a:gd name="connsiteY75" fmla="*/ 3939306 h 6975464"/>
              <a:gd name="connsiteX76" fmla="*/ 1116013 w 42118086"/>
              <a:gd name="connsiteY76" fmla="*/ 4222399 h 6975464"/>
              <a:gd name="connsiteX77" fmla="*/ 750844 w 42118086"/>
              <a:gd name="connsiteY77" fmla="*/ 3944037 h 6975464"/>
              <a:gd name="connsiteX78" fmla="*/ 1115224 w 42118086"/>
              <a:gd name="connsiteY78" fmla="*/ 3661732 h 6975464"/>
              <a:gd name="connsiteX79" fmla="*/ 1480393 w 42118086"/>
              <a:gd name="connsiteY79" fmla="*/ 2656315 h 6975464"/>
              <a:gd name="connsiteX80" fmla="*/ 1480393 w 42118086"/>
              <a:gd name="connsiteY80" fmla="*/ 3002494 h 6975464"/>
              <a:gd name="connsiteX81" fmla="*/ 1386537 w 42118086"/>
              <a:gd name="connsiteY81" fmla="*/ 3075042 h 6975464"/>
              <a:gd name="connsiteX82" fmla="*/ 1392847 w 42118086"/>
              <a:gd name="connsiteY82" fmla="*/ 3086870 h 6975464"/>
              <a:gd name="connsiteX83" fmla="*/ 1385748 w 42118086"/>
              <a:gd name="connsiteY83" fmla="*/ 3075830 h 6975464"/>
              <a:gd name="connsiteX84" fmla="*/ 1118379 w 42118086"/>
              <a:gd name="connsiteY84" fmla="*/ 3283222 h 6975464"/>
              <a:gd name="connsiteX85" fmla="*/ 1118379 w 42118086"/>
              <a:gd name="connsiteY85" fmla="*/ 2937043 h 6975464"/>
              <a:gd name="connsiteX86" fmla="*/ 1246148 w 42118086"/>
              <a:gd name="connsiteY86" fmla="*/ 2837685 h 6975464"/>
              <a:gd name="connsiteX87" fmla="*/ 1239839 w 42118086"/>
              <a:gd name="connsiteY87" fmla="*/ 2825856 h 6975464"/>
              <a:gd name="connsiteX88" fmla="*/ 1246937 w 42118086"/>
              <a:gd name="connsiteY88" fmla="*/ 2836896 h 6975464"/>
              <a:gd name="connsiteX89" fmla="*/ 1480393 w 42118086"/>
              <a:gd name="connsiteY89" fmla="*/ 2656315 h 6975464"/>
              <a:gd name="connsiteX90" fmla="*/ 732704 w 42118086"/>
              <a:gd name="connsiteY90" fmla="*/ 1716349 h 6975464"/>
              <a:gd name="connsiteX91" fmla="*/ 1097873 w 42118086"/>
              <a:gd name="connsiteY91" fmla="*/ 1993923 h 6975464"/>
              <a:gd name="connsiteX92" fmla="*/ 860473 w 42118086"/>
              <a:gd name="connsiteY92" fmla="*/ 2177658 h 6975464"/>
              <a:gd name="connsiteX93" fmla="*/ 867572 w 42118086"/>
              <a:gd name="connsiteY93" fmla="*/ 2189486 h 6975464"/>
              <a:gd name="connsiteX94" fmla="*/ 1106548 w 42118086"/>
              <a:gd name="connsiteY94" fmla="*/ 2003386 h 6975464"/>
              <a:gd name="connsiteX95" fmla="*/ 1106548 w 42118086"/>
              <a:gd name="connsiteY95" fmla="*/ 2350353 h 6975464"/>
              <a:gd name="connsiteX96" fmla="*/ 1007172 w 42118086"/>
              <a:gd name="connsiteY96" fmla="*/ 2427632 h 6975464"/>
              <a:gd name="connsiteX97" fmla="*/ 1014270 w 42118086"/>
              <a:gd name="connsiteY97" fmla="*/ 2440249 h 6975464"/>
              <a:gd name="connsiteX98" fmla="*/ 1110492 w 42118086"/>
              <a:gd name="connsiteY98" fmla="*/ 2365336 h 6975464"/>
              <a:gd name="connsiteX99" fmla="*/ 1475660 w 42118086"/>
              <a:gd name="connsiteY99" fmla="*/ 2642910 h 6975464"/>
              <a:gd name="connsiteX100" fmla="*/ 1239839 w 42118086"/>
              <a:gd name="connsiteY100" fmla="*/ 2825856 h 6975464"/>
              <a:gd name="connsiteX101" fmla="*/ 1112069 w 42118086"/>
              <a:gd name="connsiteY101" fmla="*/ 2925215 h 6975464"/>
              <a:gd name="connsiteX102" fmla="*/ 746900 w 42118086"/>
              <a:gd name="connsiteY102" fmla="*/ 2647641 h 6975464"/>
              <a:gd name="connsiteX103" fmla="*/ 1013481 w 42118086"/>
              <a:gd name="connsiteY103" fmla="*/ 2440249 h 6975464"/>
              <a:gd name="connsiteX104" fmla="*/ 1006383 w 42118086"/>
              <a:gd name="connsiteY104" fmla="*/ 2427632 h 6975464"/>
              <a:gd name="connsiteX105" fmla="*/ 744534 w 42118086"/>
              <a:gd name="connsiteY105" fmla="*/ 2631081 h 6975464"/>
              <a:gd name="connsiteX106" fmla="*/ 744534 w 42118086"/>
              <a:gd name="connsiteY106" fmla="*/ 2284114 h 6975464"/>
              <a:gd name="connsiteX107" fmla="*/ 866783 w 42118086"/>
              <a:gd name="connsiteY107" fmla="*/ 2189486 h 6975464"/>
              <a:gd name="connsiteX108" fmla="*/ 860473 w 42118086"/>
              <a:gd name="connsiteY108" fmla="*/ 2178447 h 6975464"/>
              <a:gd name="connsiteX109" fmla="*/ 738225 w 42118086"/>
              <a:gd name="connsiteY109" fmla="*/ 2273074 h 6975464"/>
              <a:gd name="connsiteX110" fmla="*/ 373056 w 42118086"/>
              <a:gd name="connsiteY110" fmla="*/ 1995500 h 6975464"/>
              <a:gd name="connsiteX111" fmla="*/ 732704 w 42118086"/>
              <a:gd name="connsiteY111" fmla="*/ 1716349 h 6975464"/>
              <a:gd name="connsiteX112" fmla="*/ 1480393 w 42118086"/>
              <a:gd name="connsiteY112" fmla="*/ 1355976 h 6975464"/>
              <a:gd name="connsiteX113" fmla="*/ 1480393 w 42118086"/>
              <a:gd name="connsiteY113" fmla="*/ 1702944 h 6975464"/>
              <a:gd name="connsiteX114" fmla="*/ 1391269 w 42118086"/>
              <a:gd name="connsiteY114" fmla="*/ 1771549 h 6975464"/>
              <a:gd name="connsiteX115" fmla="*/ 1399156 w 42118086"/>
              <a:gd name="connsiteY115" fmla="*/ 1781800 h 6975464"/>
              <a:gd name="connsiteX116" fmla="*/ 1483547 w 42118086"/>
              <a:gd name="connsiteY116" fmla="*/ 1716349 h 6975464"/>
              <a:gd name="connsiteX117" fmla="*/ 1848716 w 42118086"/>
              <a:gd name="connsiteY117" fmla="*/ 1993923 h 6975464"/>
              <a:gd name="connsiteX118" fmla="*/ 1658639 w 42118086"/>
              <a:gd name="connsiteY118" fmla="*/ 2141384 h 6975464"/>
              <a:gd name="connsiteX119" fmla="*/ 1489068 w 42118086"/>
              <a:gd name="connsiteY119" fmla="*/ 2273074 h 6975464"/>
              <a:gd name="connsiteX120" fmla="*/ 1123900 w 42118086"/>
              <a:gd name="connsiteY120" fmla="*/ 1995500 h 6975464"/>
              <a:gd name="connsiteX121" fmla="*/ 1398368 w 42118086"/>
              <a:gd name="connsiteY121" fmla="*/ 1782588 h 6975464"/>
              <a:gd name="connsiteX122" fmla="*/ 1390481 w 42118086"/>
              <a:gd name="connsiteY122" fmla="*/ 1771549 h 6975464"/>
              <a:gd name="connsiteX123" fmla="*/ 1118379 w 42118086"/>
              <a:gd name="connsiteY123" fmla="*/ 1982883 h 6975464"/>
              <a:gd name="connsiteX124" fmla="*/ 1118379 w 42118086"/>
              <a:gd name="connsiteY124" fmla="*/ 1636704 h 6975464"/>
              <a:gd name="connsiteX125" fmla="*/ 1230374 w 42118086"/>
              <a:gd name="connsiteY125" fmla="*/ 1549963 h 6975464"/>
              <a:gd name="connsiteX126" fmla="*/ 1480393 w 42118086"/>
              <a:gd name="connsiteY126" fmla="*/ 1355976 h 6975464"/>
              <a:gd name="connsiteX127" fmla="*/ 1110492 w 42118086"/>
              <a:gd name="connsiteY127" fmla="*/ 1064997 h 6975464"/>
              <a:gd name="connsiteX128" fmla="*/ 1475660 w 42118086"/>
              <a:gd name="connsiteY128" fmla="*/ 1342571 h 6975464"/>
              <a:gd name="connsiteX129" fmla="*/ 1223276 w 42118086"/>
              <a:gd name="connsiteY129" fmla="*/ 1538923 h 6975464"/>
              <a:gd name="connsiteX130" fmla="*/ 1230374 w 42118086"/>
              <a:gd name="connsiteY130" fmla="*/ 1549963 h 6975464"/>
              <a:gd name="connsiteX131" fmla="*/ 1222487 w 42118086"/>
              <a:gd name="connsiteY131" fmla="*/ 1539711 h 6975464"/>
              <a:gd name="connsiteX132" fmla="*/ 1112069 w 42118086"/>
              <a:gd name="connsiteY132" fmla="*/ 1625665 h 6975464"/>
              <a:gd name="connsiteX133" fmla="*/ 746900 w 42118086"/>
              <a:gd name="connsiteY133" fmla="*/ 1348091 h 6975464"/>
              <a:gd name="connsiteX134" fmla="*/ 1110492 w 42118086"/>
              <a:gd name="connsiteY134" fmla="*/ 1064997 h 6975464"/>
              <a:gd name="connsiteX135" fmla="*/ 1488280 w 42118086"/>
              <a:gd name="connsiteY135" fmla="*/ 413645 h 6975464"/>
              <a:gd name="connsiteX136" fmla="*/ 1498533 w 42118086"/>
              <a:gd name="connsiteY136" fmla="*/ 421530 h 6975464"/>
              <a:gd name="connsiteX137" fmla="*/ 1853448 w 42118086"/>
              <a:gd name="connsiteY137" fmla="*/ 691218 h 6975464"/>
              <a:gd name="connsiteX138" fmla="*/ 1489068 w 42118086"/>
              <a:gd name="connsiteY138" fmla="*/ 973524 h 6975464"/>
              <a:gd name="connsiteX139" fmla="*/ 1123900 w 42118086"/>
              <a:gd name="connsiteY139" fmla="*/ 695950 h 6975464"/>
              <a:gd name="connsiteX140" fmla="*/ 1488280 w 42118086"/>
              <a:gd name="connsiteY140" fmla="*/ 413645 h 6975464"/>
              <a:gd name="connsiteX141" fmla="*/ 1493012 w 42118086"/>
              <a:gd name="connsiteY141" fmla="*/ 117464 h 6975464"/>
              <a:gd name="connsiteX142" fmla="*/ 42118086 w 42118086"/>
              <a:gd name="connsiteY142" fmla="*/ 0 h 6975464"/>
              <a:gd name="connsiteX143" fmla="*/ 5957423 w 42118086"/>
              <a:gd name="connsiteY143" fmla="*/ 6975464 h 6975464"/>
              <a:gd name="connsiteX144" fmla="*/ 843615 w 42118086"/>
              <a:gd name="connsiteY144" fmla="*/ 6975464 h 6975464"/>
              <a:gd name="connsiteX145" fmla="*/ 810785 w 42118086"/>
              <a:gd name="connsiteY145" fmla="*/ 6950504 h 6975464"/>
              <a:gd name="connsiteX146" fmla="*/ 746900 w 42118086"/>
              <a:gd name="connsiteY146" fmla="*/ 6901934 h 6975464"/>
              <a:gd name="connsiteX147" fmla="*/ 746900 w 42118086"/>
              <a:gd name="connsiteY147" fmla="*/ 6547081 h 6975464"/>
              <a:gd name="connsiteX148" fmla="*/ 1019002 w 42118086"/>
              <a:gd name="connsiteY148" fmla="*/ 6335746 h 6975464"/>
              <a:gd name="connsiteX149" fmla="*/ 1012693 w 42118086"/>
              <a:gd name="connsiteY149" fmla="*/ 6323918 h 6975464"/>
              <a:gd name="connsiteX150" fmla="*/ 1019791 w 42118086"/>
              <a:gd name="connsiteY150" fmla="*/ 6334957 h 6975464"/>
              <a:gd name="connsiteX151" fmla="*/ 1110492 w 42118086"/>
              <a:gd name="connsiteY151" fmla="*/ 6264775 h 6975464"/>
              <a:gd name="connsiteX152" fmla="*/ 1489068 w 42118086"/>
              <a:gd name="connsiteY152" fmla="*/ 6553389 h 6975464"/>
              <a:gd name="connsiteX153" fmla="*/ 1870800 w 42118086"/>
              <a:gd name="connsiteY153" fmla="*/ 6257678 h 6975464"/>
              <a:gd name="connsiteX154" fmla="*/ 1870800 w 42118086"/>
              <a:gd name="connsiteY154" fmla="*/ 6139394 h 6975464"/>
              <a:gd name="connsiteX155" fmla="*/ 1857392 w 42118086"/>
              <a:gd name="connsiteY155" fmla="*/ 6144914 h 6975464"/>
              <a:gd name="connsiteX156" fmla="*/ 1857392 w 42118086"/>
              <a:gd name="connsiteY156" fmla="*/ 6251370 h 6975464"/>
              <a:gd name="connsiteX157" fmla="*/ 1495378 w 42118086"/>
              <a:gd name="connsiteY157" fmla="*/ 6531309 h 6975464"/>
              <a:gd name="connsiteX158" fmla="*/ 1495378 w 42118086"/>
              <a:gd name="connsiteY158" fmla="*/ 6185131 h 6975464"/>
              <a:gd name="connsiteX159" fmla="*/ 1857392 w 42118086"/>
              <a:gd name="connsiteY159" fmla="*/ 5904403 h 6975464"/>
              <a:gd name="connsiteX160" fmla="*/ 1857392 w 42118086"/>
              <a:gd name="connsiteY160" fmla="*/ 6144125 h 6975464"/>
              <a:gd name="connsiteX161" fmla="*/ 1870800 w 42118086"/>
              <a:gd name="connsiteY161" fmla="*/ 6138605 h 6975464"/>
              <a:gd name="connsiteX162" fmla="*/ 1870800 w 42118086"/>
              <a:gd name="connsiteY162" fmla="*/ 5887843 h 6975464"/>
              <a:gd name="connsiteX163" fmla="*/ 1739875 w 42118086"/>
              <a:gd name="connsiteY163" fmla="*/ 5788484 h 6975464"/>
              <a:gd name="connsiteX164" fmla="*/ 1497744 w 42118086"/>
              <a:gd name="connsiteY164" fmla="*/ 5604749 h 6975464"/>
              <a:gd name="connsiteX165" fmla="*/ 1497744 w 42118086"/>
              <a:gd name="connsiteY165" fmla="*/ 5424957 h 6975464"/>
              <a:gd name="connsiteX166" fmla="*/ 1484336 w 42118086"/>
              <a:gd name="connsiteY166" fmla="*/ 5427322 h 6975464"/>
              <a:gd name="connsiteX167" fmla="*/ 1484336 w 42118086"/>
              <a:gd name="connsiteY167" fmla="*/ 5598440 h 6975464"/>
              <a:gd name="connsiteX168" fmla="*/ 1122322 w 42118086"/>
              <a:gd name="connsiteY168" fmla="*/ 5879169 h 6975464"/>
              <a:gd name="connsiteX169" fmla="*/ 1122322 w 42118086"/>
              <a:gd name="connsiteY169" fmla="*/ 5532990 h 6975464"/>
              <a:gd name="connsiteX170" fmla="*/ 1292682 w 42118086"/>
              <a:gd name="connsiteY170" fmla="*/ 5400511 h 6975464"/>
              <a:gd name="connsiteX171" fmla="*/ 1285583 w 42118086"/>
              <a:gd name="connsiteY171" fmla="*/ 5390260 h 6975464"/>
              <a:gd name="connsiteX172" fmla="*/ 1116013 w 42118086"/>
              <a:gd name="connsiteY172" fmla="*/ 5521161 h 6975464"/>
              <a:gd name="connsiteX173" fmla="*/ 750844 w 42118086"/>
              <a:gd name="connsiteY173" fmla="*/ 5243588 h 6975464"/>
              <a:gd name="connsiteX174" fmla="*/ 1025312 w 42118086"/>
              <a:gd name="connsiteY174" fmla="*/ 5030676 h 6975464"/>
              <a:gd name="connsiteX175" fmla="*/ 1110492 w 42118086"/>
              <a:gd name="connsiteY175" fmla="*/ 4965225 h 6975464"/>
              <a:gd name="connsiteX176" fmla="*/ 1475660 w 42118086"/>
              <a:gd name="connsiteY176" fmla="*/ 5242799 h 6975464"/>
              <a:gd name="connsiteX177" fmla="*/ 1285583 w 42118086"/>
              <a:gd name="connsiteY177" fmla="*/ 5389472 h 6975464"/>
              <a:gd name="connsiteX178" fmla="*/ 1293470 w 42118086"/>
              <a:gd name="connsiteY178" fmla="*/ 5400511 h 6975464"/>
              <a:gd name="connsiteX179" fmla="*/ 1484336 w 42118086"/>
              <a:gd name="connsiteY179" fmla="*/ 5252262 h 6975464"/>
              <a:gd name="connsiteX180" fmla="*/ 1484336 w 42118086"/>
              <a:gd name="connsiteY180" fmla="*/ 5426534 h 6975464"/>
              <a:gd name="connsiteX181" fmla="*/ 1497744 w 42118086"/>
              <a:gd name="connsiteY181" fmla="*/ 5424168 h 6975464"/>
              <a:gd name="connsiteX182" fmla="*/ 1497744 w 42118086"/>
              <a:gd name="connsiteY182" fmla="*/ 5246742 h 6975464"/>
              <a:gd name="connsiteX183" fmla="*/ 1513518 w 42118086"/>
              <a:gd name="connsiteY183" fmla="*/ 5234125 h 6975464"/>
              <a:gd name="connsiteX184" fmla="*/ 1513518 w 42118086"/>
              <a:gd name="connsiteY184" fmla="*/ 5217565 h 6975464"/>
              <a:gd name="connsiteX185" fmla="*/ 1495378 w 42118086"/>
              <a:gd name="connsiteY185" fmla="*/ 5231759 h 6975464"/>
              <a:gd name="connsiteX186" fmla="*/ 1495378 w 42118086"/>
              <a:gd name="connsiteY186" fmla="*/ 4885580 h 6975464"/>
              <a:gd name="connsiteX187" fmla="*/ 1513518 w 42118086"/>
              <a:gd name="connsiteY187" fmla="*/ 4871386 h 6975464"/>
              <a:gd name="connsiteX188" fmla="*/ 1513518 w 42118086"/>
              <a:gd name="connsiteY188" fmla="*/ 4854826 h 6975464"/>
              <a:gd name="connsiteX189" fmla="*/ 1489068 w 42118086"/>
              <a:gd name="connsiteY189" fmla="*/ 4873752 h 6975464"/>
              <a:gd name="connsiteX190" fmla="*/ 1123900 w 42118086"/>
              <a:gd name="connsiteY190" fmla="*/ 4596178 h 6975464"/>
              <a:gd name="connsiteX191" fmla="*/ 1488280 w 42118086"/>
              <a:gd name="connsiteY191" fmla="*/ 4313873 h 6975464"/>
              <a:gd name="connsiteX192" fmla="*/ 1853448 w 42118086"/>
              <a:gd name="connsiteY192" fmla="*/ 4591447 h 6975464"/>
              <a:gd name="connsiteX193" fmla="*/ 1514307 w 42118086"/>
              <a:gd name="connsiteY193" fmla="*/ 4854826 h 6975464"/>
              <a:gd name="connsiteX194" fmla="*/ 1514307 w 42118086"/>
              <a:gd name="connsiteY194" fmla="*/ 4870598 h 6975464"/>
              <a:gd name="connsiteX195" fmla="*/ 1857392 w 42118086"/>
              <a:gd name="connsiteY195" fmla="*/ 4604852 h 6975464"/>
              <a:gd name="connsiteX196" fmla="*/ 1857392 w 42118086"/>
              <a:gd name="connsiteY196" fmla="*/ 4951031 h 6975464"/>
              <a:gd name="connsiteX197" fmla="*/ 1514307 w 42118086"/>
              <a:gd name="connsiteY197" fmla="*/ 5217565 h 6975464"/>
              <a:gd name="connsiteX198" fmla="*/ 1514307 w 42118086"/>
              <a:gd name="connsiteY198" fmla="*/ 5234125 h 6975464"/>
              <a:gd name="connsiteX199" fmla="*/ 1870800 w 42118086"/>
              <a:gd name="connsiteY199" fmla="*/ 4957339 h 6975464"/>
              <a:gd name="connsiteX200" fmla="*/ 1870800 w 42118086"/>
              <a:gd name="connsiteY200" fmla="*/ 4588292 h 6975464"/>
              <a:gd name="connsiteX201" fmla="*/ 1497744 w 42118086"/>
              <a:gd name="connsiteY201" fmla="*/ 4304410 h 6975464"/>
              <a:gd name="connsiteX202" fmla="*/ 1497744 w 42118086"/>
              <a:gd name="connsiteY202" fmla="*/ 3956654 h 6975464"/>
              <a:gd name="connsiteX203" fmla="*/ 1484336 w 42118086"/>
              <a:gd name="connsiteY203" fmla="*/ 3966905 h 6975464"/>
              <a:gd name="connsiteX204" fmla="*/ 1484336 w 42118086"/>
              <a:gd name="connsiteY204" fmla="*/ 4299679 h 6975464"/>
              <a:gd name="connsiteX205" fmla="*/ 1122322 w 42118086"/>
              <a:gd name="connsiteY205" fmla="*/ 4579618 h 6975464"/>
              <a:gd name="connsiteX206" fmla="*/ 1122322 w 42118086"/>
              <a:gd name="connsiteY206" fmla="*/ 4233439 h 6975464"/>
              <a:gd name="connsiteX207" fmla="*/ 1484336 w 42118086"/>
              <a:gd name="connsiteY207" fmla="*/ 3952712 h 6975464"/>
              <a:gd name="connsiteX208" fmla="*/ 1484336 w 42118086"/>
              <a:gd name="connsiteY208" fmla="*/ 3966117 h 6975464"/>
              <a:gd name="connsiteX209" fmla="*/ 1497744 w 42118086"/>
              <a:gd name="connsiteY209" fmla="*/ 3955866 h 6975464"/>
              <a:gd name="connsiteX210" fmla="*/ 1497744 w 42118086"/>
              <a:gd name="connsiteY210" fmla="*/ 3936152 h 6975464"/>
              <a:gd name="connsiteX211" fmla="*/ 1136519 w 42118086"/>
              <a:gd name="connsiteY211" fmla="*/ 3661732 h 6975464"/>
              <a:gd name="connsiteX212" fmla="*/ 1125477 w 42118086"/>
              <a:gd name="connsiteY212" fmla="*/ 3669618 h 6975464"/>
              <a:gd name="connsiteX213" fmla="*/ 1135730 w 42118086"/>
              <a:gd name="connsiteY213" fmla="*/ 3660943 h 6975464"/>
              <a:gd name="connsiteX214" fmla="*/ 1119956 w 42118086"/>
              <a:gd name="connsiteY214" fmla="*/ 3649115 h 6975464"/>
              <a:gd name="connsiteX215" fmla="*/ 1119956 w 42118086"/>
              <a:gd name="connsiteY215" fmla="*/ 3637286 h 6975464"/>
              <a:gd name="connsiteX216" fmla="*/ 1106548 w 42118086"/>
              <a:gd name="connsiteY216" fmla="*/ 3637286 h 6975464"/>
              <a:gd name="connsiteX217" fmla="*/ 1106548 w 42118086"/>
              <a:gd name="connsiteY217" fmla="*/ 3649903 h 6975464"/>
              <a:gd name="connsiteX218" fmla="*/ 744534 w 42118086"/>
              <a:gd name="connsiteY218" fmla="*/ 3929843 h 6975464"/>
              <a:gd name="connsiteX219" fmla="*/ 744534 w 42118086"/>
              <a:gd name="connsiteY219" fmla="*/ 3612841 h 6975464"/>
              <a:gd name="connsiteX220" fmla="*/ 744534 w 42118086"/>
              <a:gd name="connsiteY220" fmla="*/ 3584453 h 6975464"/>
              <a:gd name="connsiteX221" fmla="*/ 1106548 w 42118086"/>
              <a:gd name="connsiteY221" fmla="*/ 3303725 h 6975464"/>
              <a:gd name="connsiteX222" fmla="*/ 1106548 w 42118086"/>
              <a:gd name="connsiteY222" fmla="*/ 3617573 h 6975464"/>
              <a:gd name="connsiteX223" fmla="*/ 1106548 w 42118086"/>
              <a:gd name="connsiteY223" fmla="*/ 3636498 h 6975464"/>
              <a:gd name="connsiteX224" fmla="*/ 1119956 w 42118086"/>
              <a:gd name="connsiteY224" fmla="*/ 3636498 h 6975464"/>
              <a:gd name="connsiteX225" fmla="*/ 1119956 w 42118086"/>
              <a:gd name="connsiteY225" fmla="*/ 3298205 h 6975464"/>
              <a:gd name="connsiteX226" fmla="*/ 1392847 w 42118086"/>
              <a:gd name="connsiteY226" fmla="*/ 3086870 h 6975464"/>
              <a:gd name="connsiteX227" fmla="*/ 1483547 w 42118086"/>
              <a:gd name="connsiteY227" fmla="*/ 3016688 h 6975464"/>
              <a:gd name="connsiteX228" fmla="*/ 1862913 w 42118086"/>
              <a:gd name="connsiteY228" fmla="*/ 3304513 h 6975464"/>
              <a:gd name="connsiteX229" fmla="*/ 2243855 w 42118086"/>
              <a:gd name="connsiteY229" fmla="*/ 3008803 h 6975464"/>
              <a:gd name="connsiteX230" fmla="*/ 2243855 w 42118086"/>
              <a:gd name="connsiteY230" fmla="*/ 2891307 h 6975464"/>
              <a:gd name="connsiteX231" fmla="*/ 2231236 w 42118086"/>
              <a:gd name="connsiteY231" fmla="*/ 2896827 h 6975464"/>
              <a:gd name="connsiteX232" fmla="*/ 2231236 w 42118086"/>
              <a:gd name="connsiteY232" fmla="*/ 3002494 h 6975464"/>
              <a:gd name="connsiteX233" fmla="*/ 1869222 w 42118086"/>
              <a:gd name="connsiteY233" fmla="*/ 3283222 h 6975464"/>
              <a:gd name="connsiteX234" fmla="*/ 1869222 w 42118086"/>
              <a:gd name="connsiteY234" fmla="*/ 2937043 h 6975464"/>
              <a:gd name="connsiteX235" fmla="*/ 2231236 w 42118086"/>
              <a:gd name="connsiteY235" fmla="*/ 2656315 h 6975464"/>
              <a:gd name="connsiteX236" fmla="*/ 2231236 w 42118086"/>
              <a:gd name="connsiteY236" fmla="*/ 2896038 h 6975464"/>
              <a:gd name="connsiteX237" fmla="*/ 2243855 w 42118086"/>
              <a:gd name="connsiteY237" fmla="*/ 2890518 h 6975464"/>
              <a:gd name="connsiteX238" fmla="*/ 2243855 w 42118086"/>
              <a:gd name="connsiteY238" fmla="*/ 2639755 h 6975464"/>
              <a:gd name="connsiteX239" fmla="*/ 2113720 w 42118086"/>
              <a:gd name="connsiteY239" fmla="*/ 2540397 h 6975464"/>
              <a:gd name="connsiteX240" fmla="*/ 2100312 w 42118086"/>
              <a:gd name="connsiteY240" fmla="*/ 2546705 h 6975464"/>
              <a:gd name="connsiteX241" fmla="*/ 2226503 w 42118086"/>
              <a:gd name="connsiteY241" fmla="*/ 2642910 h 6975464"/>
              <a:gd name="connsiteX242" fmla="*/ 1862124 w 42118086"/>
              <a:gd name="connsiteY242" fmla="*/ 2925215 h 6975464"/>
              <a:gd name="connsiteX243" fmla="*/ 1496955 w 42118086"/>
              <a:gd name="connsiteY243" fmla="*/ 2647641 h 6975464"/>
              <a:gd name="connsiteX244" fmla="*/ 1861335 w 42118086"/>
              <a:gd name="connsiteY244" fmla="*/ 2365336 h 6975464"/>
              <a:gd name="connsiteX245" fmla="*/ 2099523 w 42118086"/>
              <a:gd name="connsiteY245" fmla="*/ 2545916 h 6975464"/>
              <a:gd name="connsiteX246" fmla="*/ 2112931 w 42118086"/>
              <a:gd name="connsiteY246" fmla="*/ 2539608 h 6975464"/>
              <a:gd name="connsiteX247" fmla="*/ 1870800 w 42118086"/>
              <a:gd name="connsiteY247" fmla="*/ 2355873 h 6975464"/>
              <a:gd name="connsiteX248" fmla="*/ 1870800 w 42118086"/>
              <a:gd name="connsiteY248" fmla="*/ 2176869 h 6975464"/>
              <a:gd name="connsiteX249" fmla="*/ 1857392 w 42118086"/>
              <a:gd name="connsiteY249" fmla="*/ 2178447 h 6975464"/>
              <a:gd name="connsiteX250" fmla="*/ 1857392 w 42118086"/>
              <a:gd name="connsiteY250" fmla="*/ 2350353 h 6975464"/>
              <a:gd name="connsiteX251" fmla="*/ 1496167 w 42118086"/>
              <a:gd name="connsiteY251" fmla="*/ 2631081 h 6975464"/>
              <a:gd name="connsiteX252" fmla="*/ 1496167 w 42118086"/>
              <a:gd name="connsiteY252" fmla="*/ 2284114 h 6975464"/>
              <a:gd name="connsiteX253" fmla="*/ 1666526 w 42118086"/>
              <a:gd name="connsiteY253" fmla="*/ 2152424 h 6975464"/>
              <a:gd name="connsiteX254" fmla="*/ 1658639 w 42118086"/>
              <a:gd name="connsiteY254" fmla="*/ 2141384 h 6975464"/>
              <a:gd name="connsiteX255" fmla="*/ 1666526 w 42118086"/>
              <a:gd name="connsiteY255" fmla="*/ 2151636 h 6975464"/>
              <a:gd name="connsiteX256" fmla="*/ 1857392 w 42118086"/>
              <a:gd name="connsiteY256" fmla="*/ 2003386 h 6975464"/>
              <a:gd name="connsiteX257" fmla="*/ 1857392 w 42118086"/>
              <a:gd name="connsiteY257" fmla="*/ 2177658 h 6975464"/>
              <a:gd name="connsiteX258" fmla="*/ 1870800 w 42118086"/>
              <a:gd name="connsiteY258" fmla="*/ 2176081 h 6975464"/>
              <a:gd name="connsiteX259" fmla="*/ 1870800 w 42118086"/>
              <a:gd name="connsiteY259" fmla="*/ 1998654 h 6975464"/>
              <a:gd name="connsiteX260" fmla="*/ 1886574 w 42118086"/>
              <a:gd name="connsiteY260" fmla="*/ 1986037 h 6975464"/>
              <a:gd name="connsiteX261" fmla="*/ 1886574 w 42118086"/>
              <a:gd name="connsiteY261" fmla="*/ 1969478 h 6975464"/>
              <a:gd name="connsiteX262" fmla="*/ 1869222 w 42118086"/>
              <a:gd name="connsiteY262" fmla="*/ 1982883 h 6975464"/>
              <a:gd name="connsiteX263" fmla="*/ 1869222 w 42118086"/>
              <a:gd name="connsiteY263" fmla="*/ 1636704 h 6975464"/>
              <a:gd name="connsiteX264" fmla="*/ 1886574 w 42118086"/>
              <a:gd name="connsiteY264" fmla="*/ 1623299 h 6975464"/>
              <a:gd name="connsiteX265" fmla="*/ 1886574 w 42118086"/>
              <a:gd name="connsiteY265" fmla="*/ 1606739 h 6975464"/>
              <a:gd name="connsiteX266" fmla="*/ 1862124 w 42118086"/>
              <a:gd name="connsiteY266" fmla="*/ 1625665 h 6975464"/>
              <a:gd name="connsiteX267" fmla="*/ 1496955 w 42118086"/>
              <a:gd name="connsiteY267" fmla="*/ 1348091 h 6975464"/>
              <a:gd name="connsiteX268" fmla="*/ 1861335 w 42118086"/>
              <a:gd name="connsiteY268" fmla="*/ 1064997 h 6975464"/>
              <a:gd name="connsiteX269" fmla="*/ 2226503 w 42118086"/>
              <a:gd name="connsiteY269" fmla="*/ 1342571 h 6975464"/>
              <a:gd name="connsiteX270" fmla="*/ 1887362 w 42118086"/>
              <a:gd name="connsiteY270" fmla="*/ 1605951 h 6975464"/>
              <a:gd name="connsiteX271" fmla="*/ 1887362 w 42118086"/>
              <a:gd name="connsiteY271" fmla="*/ 1622510 h 6975464"/>
              <a:gd name="connsiteX272" fmla="*/ 2231236 w 42118086"/>
              <a:gd name="connsiteY272" fmla="*/ 1355976 h 6975464"/>
              <a:gd name="connsiteX273" fmla="*/ 2231236 w 42118086"/>
              <a:gd name="connsiteY273" fmla="*/ 1702944 h 6975464"/>
              <a:gd name="connsiteX274" fmla="*/ 1887362 w 42118086"/>
              <a:gd name="connsiteY274" fmla="*/ 1968689 h 6975464"/>
              <a:gd name="connsiteX275" fmla="*/ 1887362 w 42118086"/>
              <a:gd name="connsiteY275" fmla="*/ 1985249 h 6975464"/>
              <a:gd name="connsiteX276" fmla="*/ 2243855 w 42118086"/>
              <a:gd name="connsiteY276" fmla="*/ 1709252 h 6975464"/>
              <a:gd name="connsiteX277" fmla="*/ 2243855 w 42118086"/>
              <a:gd name="connsiteY277" fmla="*/ 1339416 h 6975464"/>
              <a:gd name="connsiteX278" fmla="*/ 1870800 w 42118086"/>
              <a:gd name="connsiteY278" fmla="*/ 1056323 h 6975464"/>
              <a:gd name="connsiteX279" fmla="*/ 1870800 w 42118086"/>
              <a:gd name="connsiteY279" fmla="*/ 707778 h 6975464"/>
              <a:gd name="connsiteX280" fmla="*/ 1857392 w 42118086"/>
              <a:gd name="connsiteY280" fmla="*/ 718030 h 6975464"/>
              <a:gd name="connsiteX281" fmla="*/ 1857392 w 42118086"/>
              <a:gd name="connsiteY281" fmla="*/ 1050803 h 6975464"/>
              <a:gd name="connsiteX282" fmla="*/ 1496167 w 42118086"/>
              <a:gd name="connsiteY282" fmla="*/ 1331531 h 6975464"/>
              <a:gd name="connsiteX283" fmla="*/ 1496167 w 42118086"/>
              <a:gd name="connsiteY283" fmla="*/ 985352 h 6975464"/>
              <a:gd name="connsiteX284" fmla="*/ 1857392 w 42118086"/>
              <a:gd name="connsiteY284" fmla="*/ 704624 h 6975464"/>
              <a:gd name="connsiteX285" fmla="*/ 1857392 w 42118086"/>
              <a:gd name="connsiteY285" fmla="*/ 717241 h 6975464"/>
              <a:gd name="connsiteX286" fmla="*/ 1870800 w 42118086"/>
              <a:gd name="connsiteY286" fmla="*/ 706990 h 6975464"/>
              <a:gd name="connsiteX287" fmla="*/ 1870800 w 42118086"/>
              <a:gd name="connsiteY287" fmla="*/ 688064 h 6975464"/>
              <a:gd name="connsiteX288" fmla="*/ 1509574 w 42118086"/>
              <a:gd name="connsiteY288" fmla="*/ 412856 h 6975464"/>
              <a:gd name="connsiteX289" fmla="*/ 1498533 w 42118086"/>
              <a:gd name="connsiteY289" fmla="*/ 421530 h 6975464"/>
              <a:gd name="connsiteX290" fmla="*/ 1508786 w 42118086"/>
              <a:gd name="connsiteY290" fmla="*/ 412856 h 6975464"/>
              <a:gd name="connsiteX291" fmla="*/ 1493012 w 42118086"/>
              <a:gd name="connsiteY291" fmla="*/ 401028 h 6975464"/>
              <a:gd name="connsiteX292" fmla="*/ 1493012 w 42118086"/>
              <a:gd name="connsiteY292" fmla="*/ 119417 h 6975464"/>
              <a:gd name="connsiteX293" fmla="*/ 1493012 w 42118086"/>
              <a:gd name="connsiteY293" fmla="*/ 117464 h 6975464"/>
              <a:gd name="connsiteX294" fmla="*/ 1398859 w 42118086"/>
              <a:gd name="connsiteY294" fmla="*/ 117464 h 6975464"/>
              <a:gd name="connsiteX295" fmla="*/ 1480393 w 42118086"/>
              <a:gd name="connsiteY295" fmla="*/ 117464 h 6975464"/>
              <a:gd name="connsiteX296" fmla="*/ 1480393 w 42118086"/>
              <a:gd name="connsiteY296" fmla="*/ 201868 h 6975464"/>
              <a:gd name="connsiteX297" fmla="*/ 1480393 w 42118086"/>
              <a:gd name="connsiteY297" fmla="*/ 401028 h 6975464"/>
              <a:gd name="connsiteX298" fmla="*/ 1118379 w 42118086"/>
              <a:gd name="connsiteY298" fmla="*/ 681756 h 6975464"/>
              <a:gd name="connsiteX299" fmla="*/ 1118379 w 42118086"/>
              <a:gd name="connsiteY299" fmla="*/ 335577 h 6975464"/>
              <a:gd name="connsiteX300" fmla="*/ 1379242 w 42118086"/>
              <a:gd name="connsiteY300" fmla="*/ 132719 h 6975464"/>
              <a:gd name="connsiteX301" fmla="*/ 1398859 w 42118086"/>
              <a:gd name="connsiteY301" fmla="*/ 117464 h 6975464"/>
              <a:gd name="connsiteX302" fmla="*/ 840168 w 42118086"/>
              <a:gd name="connsiteY302" fmla="*/ 117464 h 6975464"/>
              <a:gd name="connsiteX303" fmla="*/ 1377550 w 42118086"/>
              <a:gd name="connsiteY303" fmla="*/ 117464 h 6975464"/>
              <a:gd name="connsiteX304" fmla="*/ 1301753 w 42118086"/>
              <a:gd name="connsiteY304" fmla="*/ 176360 h 6975464"/>
              <a:gd name="connsiteX305" fmla="*/ 1112069 w 42118086"/>
              <a:gd name="connsiteY305" fmla="*/ 323748 h 6975464"/>
              <a:gd name="connsiteX306" fmla="*/ 857417 w 42118086"/>
              <a:gd name="connsiteY306" fmla="*/ 130551 h 6975464"/>
              <a:gd name="connsiteX307" fmla="*/ 840168 w 42118086"/>
              <a:gd name="connsiteY307" fmla="*/ 117464 h 6975464"/>
              <a:gd name="connsiteX0" fmla="*/ 738225 w 42198532"/>
              <a:gd name="connsiteY0" fmla="*/ 6911396 h 6975464"/>
              <a:gd name="connsiteX1" fmla="*/ 814828 w 42198532"/>
              <a:gd name="connsiteY1" fmla="*/ 6969750 h 6975464"/>
              <a:gd name="connsiteX2" fmla="*/ 822329 w 42198532"/>
              <a:gd name="connsiteY2" fmla="*/ 6975464 h 6975464"/>
              <a:gd name="connsiteX3" fmla="*/ 655724 w 42198532"/>
              <a:gd name="connsiteY3" fmla="*/ 6975464 h 6975464"/>
              <a:gd name="connsiteX4" fmla="*/ 656989 w 42198532"/>
              <a:gd name="connsiteY4" fmla="*/ 6974481 h 6975464"/>
              <a:gd name="connsiteX5" fmla="*/ 738225 w 42198532"/>
              <a:gd name="connsiteY5" fmla="*/ 6911396 h 6975464"/>
              <a:gd name="connsiteX6" fmla="*/ 733493 w 42198532"/>
              <a:gd name="connsiteY6" fmla="*/ 6551812 h 6975464"/>
              <a:gd name="connsiteX7" fmla="*/ 733493 w 42198532"/>
              <a:gd name="connsiteY7" fmla="*/ 6897991 h 6975464"/>
              <a:gd name="connsiteX8" fmla="*/ 639637 w 42198532"/>
              <a:gd name="connsiteY8" fmla="*/ 6970539 h 6975464"/>
              <a:gd name="connsiteX9" fmla="*/ 656989 w 42198532"/>
              <a:gd name="connsiteY9" fmla="*/ 6974481 h 6975464"/>
              <a:gd name="connsiteX10" fmla="*/ 638848 w 42198532"/>
              <a:gd name="connsiteY10" fmla="*/ 6971327 h 6975464"/>
              <a:gd name="connsiteX11" fmla="*/ 633515 w 42198532"/>
              <a:gd name="connsiteY11" fmla="*/ 6975464 h 6975464"/>
              <a:gd name="connsiteX12" fmla="*/ 371479 w 42198532"/>
              <a:gd name="connsiteY12" fmla="*/ 6975464 h 6975464"/>
              <a:gd name="connsiteX13" fmla="*/ 371479 w 42198532"/>
              <a:gd name="connsiteY13" fmla="*/ 6917056 h 6975464"/>
              <a:gd name="connsiteX14" fmla="*/ 371479 w 42198532"/>
              <a:gd name="connsiteY14" fmla="*/ 6832540 h 6975464"/>
              <a:gd name="connsiteX15" fmla="*/ 733493 w 42198532"/>
              <a:gd name="connsiteY15" fmla="*/ 6551812 h 6975464"/>
              <a:gd name="connsiteX16" fmla="*/ 1106548 w 42198532"/>
              <a:gd name="connsiteY16" fmla="*/ 5904403 h 6975464"/>
              <a:gd name="connsiteX17" fmla="*/ 1106548 w 42198532"/>
              <a:gd name="connsiteY17" fmla="*/ 6251370 h 6975464"/>
              <a:gd name="connsiteX18" fmla="*/ 1012693 w 42198532"/>
              <a:gd name="connsiteY18" fmla="*/ 6323918 h 6975464"/>
              <a:gd name="connsiteX19" fmla="*/ 744534 w 42198532"/>
              <a:gd name="connsiteY19" fmla="*/ 6531309 h 6975464"/>
              <a:gd name="connsiteX20" fmla="*/ 744534 w 42198532"/>
              <a:gd name="connsiteY20" fmla="*/ 6185131 h 6975464"/>
              <a:gd name="connsiteX21" fmla="*/ 873093 w 42198532"/>
              <a:gd name="connsiteY21" fmla="*/ 6085772 h 6975464"/>
              <a:gd name="connsiteX22" fmla="*/ 1106548 w 42198532"/>
              <a:gd name="connsiteY22" fmla="*/ 5904403 h 6975464"/>
              <a:gd name="connsiteX23" fmla="*/ 1739875 w 42198532"/>
              <a:gd name="connsiteY23" fmla="*/ 5788484 h 6975464"/>
              <a:gd name="connsiteX24" fmla="*/ 1726467 w 42198532"/>
              <a:gd name="connsiteY24" fmla="*/ 5794792 h 6975464"/>
              <a:gd name="connsiteX25" fmla="*/ 1739875 w 42198532"/>
              <a:gd name="connsiteY25" fmla="*/ 5788484 h 6975464"/>
              <a:gd name="connsiteX26" fmla="*/ 1488280 w 42198532"/>
              <a:gd name="connsiteY26" fmla="*/ 5613423 h 6975464"/>
              <a:gd name="connsiteX27" fmla="*/ 1726467 w 42198532"/>
              <a:gd name="connsiteY27" fmla="*/ 5794792 h 6975464"/>
              <a:gd name="connsiteX28" fmla="*/ 1853448 w 42198532"/>
              <a:gd name="connsiteY28" fmla="*/ 5890997 h 6975464"/>
              <a:gd name="connsiteX29" fmla="*/ 1489068 w 42198532"/>
              <a:gd name="connsiteY29" fmla="*/ 6174091 h 6975464"/>
              <a:gd name="connsiteX30" fmla="*/ 1123900 w 42198532"/>
              <a:gd name="connsiteY30" fmla="*/ 5896517 h 6975464"/>
              <a:gd name="connsiteX31" fmla="*/ 1488280 w 42198532"/>
              <a:gd name="connsiteY31" fmla="*/ 5613423 h 6975464"/>
              <a:gd name="connsiteX32" fmla="*/ 359648 w 42198532"/>
              <a:gd name="connsiteY32" fmla="*/ 4965225 h 6975464"/>
              <a:gd name="connsiteX33" fmla="*/ 724817 w 42198532"/>
              <a:gd name="connsiteY33" fmla="*/ 5242799 h 6975464"/>
              <a:gd name="connsiteX34" fmla="*/ 487418 w 42198532"/>
              <a:gd name="connsiteY34" fmla="*/ 5426534 h 6975464"/>
              <a:gd name="connsiteX35" fmla="*/ 493727 w 42198532"/>
              <a:gd name="connsiteY35" fmla="*/ 5437574 h 6975464"/>
              <a:gd name="connsiteX36" fmla="*/ 733493 w 42198532"/>
              <a:gd name="connsiteY36" fmla="*/ 5252262 h 6975464"/>
              <a:gd name="connsiteX37" fmla="*/ 733493 w 42198532"/>
              <a:gd name="connsiteY37" fmla="*/ 5598440 h 6975464"/>
              <a:gd name="connsiteX38" fmla="*/ 633328 w 42198532"/>
              <a:gd name="connsiteY38" fmla="*/ 5675720 h 6975464"/>
              <a:gd name="connsiteX39" fmla="*/ 641215 w 42198532"/>
              <a:gd name="connsiteY39" fmla="*/ 5688337 h 6975464"/>
              <a:gd name="connsiteX40" fmla="*/ 737436 w 42198532"/>
              <a:gd name="connsiteY40" fmla="*/ 5613423 h 6975464"/>
              <a:gd name="connsiteX41" fmla="*/ 1102605 w 42198532"/>
              <a:gd name="connsiteY41" fmla="*/ 5890997 h 6975464"/>
              <a:gd name="connsiteX42" fmla="*/ 866783 w 42198532"/>
              <a:gd name="connsiteY42" fmla="*/ 6073943 h 6975464"/>
              <a:gd name="connsiteX43" fmla="*/ 873093 w 42198532"/>
              <a:gd name="connsiteY43" fmla="*/ 6085772 h 6975464"/>
              <a:gd name="connsiteX44" fmla="*/ 865994 w 42198532"/>
              <a:gd name="connsiteY44" fmla="*/ 6074732 h 6975464"/>
              <a:gd name="connsiteX45" fmla="*/ 738225 w 42198532"/>
              <a:gd name="connsiteY45" fmla="*/ 6174091 h 6975464"/>
              <a:gd name="connsiteX46" fmla="*/ 373056 w 42198532"/>
              <a:gd name="connsiteY46" fmla="*/ 5896517 h 6975464"/>
              <a:gd name="connsiteX47" fmla="*/ 640426 w 42198532"/>
              <a:gd name="connsiteY47" fmla="*/ 5689125 h 6975464"/>
              <a:gd name="connsiteX48" fmla="*/ 633328 w 42198532"/>
              <a:gd name="connsiteY48" fmla="*/ 5676508 h 6975464"/>
              <a:gd name="connsiteX49" fmla="*/ 371479 w 42198532"/>
              <a:gd name="connsiteY49" fmla="*/ 5879169 h 6975464"/>
              <a:gd name="connsiteX50" fmla="*/ 371479 w 42198532"/>
              <a:gd name="connsiteY50" fmla="*/ 5532990 h 6975464"/>
              <a:gd name="connsiteX51" fmla="*/ 493727 w 42198532"/>
              <a:gd name="connsiteY51" fmla="*/ 5438362 h 6975464"/>
              <a:gd name="connsiteX52" fmla="*/ 486629 w 42198532"/>
              <a:gd name="connsiteY52" fmla="*/ 5426534 h 6975464"/>
              <a:gd name="connsiteX53" fmla="*/ 365169 w 42198532"/>
              <a:gd name="connsiteY53" fmla="*/ 5521161 h 6975464"/>
              <a:gd name="connsiteX54" fmla="*/ 0 w 42198532"/>
              <a:gd name="connsiteY54" fmla="*/ 5243588 h 6975464"/>
              <a:gd name="connsiteX55" fmla="*/ 359648 w 42198532"/>
              <a:gd name="connsiteY55" fmla="*/ 4965225 h 6975464"/>
              <a:gd name="connsiteX56" fmla="*/ 1106548 w 42198532"/>
              <a:gd name="connsiteY56" fmla="*/ 4604852 h 6975464"/>
              <a:gd name="connsiteX57" fmla="*/ 1106548 w 42198532"/>
              <a:gd name="connsiteY57" fmla="*/ 4951031 h 6975464"/>
              <a:gd name="connsiteX58" fmla="*/ 1018214 w 42198532"/>
              <a:gd name="connsiteY58" fmla="*/ 5019636 h 6975464"/>
              <a:gd name="connsiteX59" fmla="*/ 1025312 w 42198532"/>
              <a:gd name="connsiteY59" fmla="*/ 5030676 h 6975464"/>
              <a:gd name="connsiteX60" fmla="*/ 1017425 w 42198532"/>
              <a:gd name="connsiteY60" fmla="*/ 5020424 h 6975464"/>
              <a:gd name="connsiteX61" fmla="*/ 744534 w 42198532"/>
              <a:gd name="connsiteY61" fmla="*/ 5231759 h 6975464"/>
              <a:gd name="connsiteX62" fmla="*/ 744534 w 42198532"/>
              <a:gd name="connsiteY62" fmla="*/ 4885580 h 6975464"/>
              <a:gd name="connsiteX63" fmla="*/ 856530 w 42198532"/>
              <a:gd name="connsiteY63" fmla="*/ 4798050 h 6975464"/>
              <a:gd name="connsiteX64" fmla="*/ 849432 w 42198532"/>
              <a:gd name="connsiteY64" fmla="*/ 4787799 h 6975464"/>
              <a:gd name="connsiteX65" fmla="*/ 857319 w 42198532"/>
              <a:gd name="connsiteY65" fmla="*/ 4798050 h 6975464"/>
              <a:gd name="connsiteX66" fmla="*/ 1106548 w 42198532"/>
              <a:gd name="connsiteY66" fmla="*/ 4604852 h 6975464"/>
              <a:gd name="connsiteX67" fmla="*/ 737436 w 42198532"/>
              <a:gd name="connsiteY67" fmla="*/ 4313873 h 6975464"/>
              <a:gd name="connsiteX68" fmla="*/ 1102605 w 42198532"/>
              <a:gd name="connsiteY68" fmla="*/ 4591447 h 6975464"/>
              <a:gd name="connsiteX69" fmla="*/ 849432 w 42198532"/>
              <a:gd name="connsiteY69" fmla="*/ 4787799 h 6975464"/>
              <a:gd name="connsiteX70" fmla="*/ 738225 w 42198532"/>
              <a:gd name="connsiteY70" fmla="*/ 4873752 h 6975464"/>
              <a:gd name="connsiteX71" fmla="*/ 373056 w 42198532"/>
              <a:gd name="connsiteY71" fmla="*/ 4596178 h 6975464"/>
              <a:gd name="connsiteX72" fmla="*/ 737436 w 42198532"/>
              <a:gd name="connsiteY72" fmla="*/ 4313873 h 6975464"/>
              <a:gd name="connsiteX73" fmla="*/ 1115224 w 42198532"/>
              <a:gd name="connsiteY73" fmla="*/ 3661732 h 6975464"/>
              <a:gd name="connsiteX74" fmla="*/ 1125477 w 42198532"/>
              <a:gd name="connsiteY74" fmla="*/ 3669618 h 6975464"/>
              <a:gd name="connsiteX75" fmla="*/ 1480393 w 42198532"/>
              <a:gd name="connsiteY75" fmla="*/ 3939306 h 6975464"/>
              <a:gd name="connsiteX76" fmla="*/ 1116013 w 42198532"/>
              <a:gd name="connsiteY76" fmla="*/ 4222399 h 6975464"/>
              <a:gd name="connsiteX77" fmla="*/ 750844 w 42198532"/>
              <a:gd name="connsiteY77" fmla="*/ 3944037 h 6975464"/>
              <a:gd name="connsiteX78" fmla="*/ 1115224 w 42198532"/>
              <a:gd name="connsiteY78" fmla="*/ 3661732 h 6975464"/>
              <a:gd name="connsiteX79" fmla="*/ 1480393 w 42198532"/>
              <a:gd name="connsiteY79" fmla="*/ 2656315 h 6975464"/>
              <a:gd name="connsiteX80" fmla="*/ 1480393 w 42198532"/>
              <a:gd name="connsiteY80" fmla="*/ 3002494 h 6975464"/>
              <a:gd name="connsiteX81" fmla="*/ 1386537 w 42198532"/>
              <a:gd name="connsiteY81" fmla="*/ 3075042 h 6975464"/>
              <a:gd name="connsiteX82" fmla="*/ 1392847 w 42198532"/>
              <a:gd name="connsiteY82" fmla="*/ 3086870 h 6975464"/>
              <a:gd name="connsiteX83" fmla="*/ 1385748 w 42198532"/>
              <a:gd name="connsiteY83" fmla="*/ 3075830 h 6975464"/>
              <a:gd name="connsiteX84" fmla="*/ 1118379 w 42198532"/>
              <a:gd name="connsiteY84" fmla="*/ 3283222 h 6975464"/>
              <a:gd name="connsiteX85" fmla="*/ 1118379 w 42198532"/>
              <a:gd name="connsiteY85" fmla="*/ 2937043 h 6975464"/>
              <a:gd name="connsiteX86" fmla="*/ 1246148 w 42198532"/>
              <a:gd name="connsiteY86" fmla="*/ 2837685 h 6975464"/>
              <a:gd name="connsiteX87" fmla="*/ 1239839 w 42198532"/>
              <a:gd name="connsiteY87" fmla="*/ 2825856 h 6975464"/>
              <a:gd name="connsiteX88" fmla="*/ 1246937 w 42198532"/>
              <a:gd name="connsiteY88" fmla="*/ 2836896 h 6975464"/>
              <a:gd name="connsiteX89" fmla="*/ 1480393 w 42198532"/>
              <a:gd name="connsiteY89" fmla="*/ 2656315 h 6975464"/>
              <a:gd name="connsiteX90" fmla="*/ 732704 w 42198532"/>
              <a:gd name="connsiteY90" fmla="*/ 1716349 h 6975464"/>
              <a:gd name="connsiteX91" fmla="*/ 1097873 w 42198532"/>
              <a:gd name="connsiteY91" fmla="*/ 1993923 h 6975464"/>
              <a:gd name="connsiteX92" fmla="*/ 860473 w 42198532"/>
              <a:gd name="connsiteY92" fmla="*/ 2177658 h 6975464"/>
              <a:gd name="connsiteX93" fmla="*/ 867572 w 42198532"/>
              <a:gd name="connsiteY93" fmla="*/ 2189486 h 6975464"/>
              <a:gd name="connsiteX94" fmla="*/ 1106548 w 42198532"/>
              <a:gd name="connsiteY94" fmla="*/ 2003386 h 6975464"/>
              <a:gd name="connsiteX95" fmla="*/ 1106548 w 42198532"/>
              <a:gd name="connsiteY95" fmla="*/ 2350353 h 6975464"/>
              <a:gd name="connsiteX96" fmla="*/ 1007172 w 42198532"/>
              <a:gd name="connsiteY96" fmla="*/ 2427632 h 6975464"/>
              <a:gd name="connsiteX97" fmla="*/ 1014270 w 42198532"/>
              <a:gd name="connsiteY97" fmla="*/ 2440249 h 6975464"/>
              <a:gd name="connsiteX98" fmla="*/ 1110492 w 42198532"/>
              <a:gd name="connsiteY98" fmla="*/ 2365336 h 6975464"/>
              <a:gd name="connsiteX99" fmla="*/ 1475660 w 42198532"/>
              <a:gd name="connsiteY99" fmla="*/ 2642910 h 6975464"/>
              <a:gd name="connsiteX100" fmla="*/ 1239839 w 42198532"/>
              <a:gd name="connsiteY100" fmla="*/ 2825856 h 6975464"/>
              <a:gd name="connsiteX101" fmla="*/ 1112069 w 42198532"/>
              <a:gd name="connsiteY101" fmla="*/ 2925215 h 6975464"/>
              <a:gd name="connsiteX102" fmla="*/ 746900 w 42198532"/>
              <a:gd name="connsiteY102" fmla="*/ 2647641 h 6975464"/>
              <a:gd name="connsiteX103" fmla="*/ 1013481 w 42198532"/>
              <a:gd name="connsiteY103" fmla="*/ 2440249 h 6975464"/>
              <a:gd name="connsiteX104" fmla="*/ 1006383 w 42198532"/>
              <a:gd name="connsiteY104" fmla="*/ 2427632 h 6975464"/>
              <a:gd name="connsiteX105" fmla="*/ 744534 w 42198532"/>
              <a:gd name="connsiteY105" fmla="*/ 2631081 h 6975464"/>
              <a:gd name="connsiteX106" fmla="*/ 744534 w 42198532"/>
              <a:gd name="connsiteY106" fmla="*/ 2284114 h 6975464"/>
              <a:gd name="connsiteX107" fmla="*/ 866783 w 42198532"/>
              <a:gd name="connsiteY107" fmla="*/ 2189486 h 6975464"/>
              <a:gd name="connsiteX108" fmla="*/ 860473 w 42198532"/>
              <a:gd name="connsiteY108" fmla="*/ 2178447 h 6975464"/>
              <a:gd name="connsiteX109" fmla="*/ 738225 w 42198532"/>
              <a:gd name="connsiteY109" fmla="*/ 2273074 h 6975464"/>
              <a:gd name="connsiteX110" fmla="*/ 373056 w 42198532"/>
              <a:gd name="connsiteY110" fmla="*/ 1995500 h 6975464"/>
              <a:gd name="connsiteX111" fmla="*/ 732704 w 42198532"/>
              <a:gd name="connsiteY111" fmla="*/ 1716349 h 6975464"/>
              <a:gd name="connsiteX112" fmla="*/ 1480393 w 42198532"/>
              <a:gd name="connsiteY112" fmla="*/ 1355976 h 6975464"/>
              <a:gd name="connsiteX113" fmla="*/ 1480393 w 42198532"/>
              <a:gd name="connsiteY113" fmla="*/ 1702944 h 6975464"/>
              <a:gd name="connsiteX114" fmla="*/ 1391269 w 42198532"/>
              <a:gd name="connsiteY114" fmla="*/ 1771549 h 6975464"/>
              <a:gd name="connsiteX115" fmla="*/ 1399156 w 42198532"/>
              <a:gd name="connsiteY115" fmla="*/ 1781800 h 6975464"/>
              <a:gd name="connsiteX116" fmla="*/ 1483547 w 42198532"/>
              <a:gd name="connsiteY116" fmla="*/ 1716349 h 6975464"/>
              <a:gd name="connsiteX117" fmla="*/ 1848716 w 42198532"/>
              <a:gd name="connsiteY117" fmla="*/ 1993923 h 6975464"/>
              <a:gd name="connsiteX118" fmla="*/ 1658639 w 42198532"/>
              <a:gd name="connsiteY118" fmla="*/ 2141384 h 6975464"/>
              <a:gd name="connsiteX119" fmla="*/ 1489068 w 42198532"/>
              <a:gd name="connsiteY119" fmla="*/ 2273074 h 6975464"/>
              <a:gd name="connsiteX120" fmla="*/ 1123900 w 42198532"/>
              <a:gd name="connsiteY120" fmla="*/ 1995500 h 6975464"/>
              <a:gd name="connsiteX121" fmla="*/ 1398368 w 42198532"/>
              <a:gd name="connsiteY121" fmla="*/ 1782588 h 6975464"/>
              <a:gd name="connsiteX122" fmla="*/ 1390481 w 42198532"/>
              <a:gd name="connsiteY122" fmla="*/ 1771549 h 6975464"/>
              <a:gd name="connsiteX123" fmla="*/ 1118379 w 42198532"/>
              <a:gd name="connsiteY123" fmla="*/ 1982883 h 6975464"/>
              <a:gd name="connsiteX124" fmla="*/ 1118379 w 42198532"/>
              <a:gd name="connsiteY124" fmla="*/ 1636704 h 6975464"/>
              <a:gd name="connsiteX125" fmla="*/ 1230374 w 42198532"/>
              <a:gd name="connsiteY125" fmla="*/ 1549963 h 6975464"/>
              <a:gd name="connsiteX126" fmla="*/ 1480393 w 42198532"/>
              <a:gd name="connsiteY126" fmla="*/ 1355976 h 6975464"/>
              <a:gd name="connsiteX127" fmla="*/ 1110492 w 42198532"/>
              <a:gd name="connsiteY127" fmla="*/ 1064997 h 6975464"/>
              <a:gd name="connsiteX128" fmla="*/ 1475660 w 42198532"/>
              <a:gd name="connsiteY128" fmla="*/ 1342571 h 6975464"/>
              <a:gd name="connsiteX129" fmla="*/ 1223276 w 42198532"/>
              <a:gd name="connsiteY129" fmla="*/ 1538923 h 6975464"/>
              <a:gd name="connsiteX130" fmla="*/ 1230374 w 42198532"/>
              <a:gd name="connsiteY130" fmla="*/ 1549963 h 6975464"/>
              <a:gd name="connsiteX131" fmla="*/ 1222487 w 42198532"/>
              <a:gd name="connsiteY131" fmla="*/ 1539711 h 6975464"/>
              <a:gd name="connsiteX132" fmla="*/ 1112069 w 42198532"/>
              <a:gd name="connsiteY132" fmla="*/ 1625665 h 6975464"/>
              <a:gd name="connsiteX133" fmla="*/ 746900 w 42198532"/>
              <a:gd name="connsiteY133" fmla="*/ 1348091 h 6975464"/>
              <a:gd name="connsiteX134" fmla="*/ 1110492 w 42198532"/>
              <a:gd name="connsiteY134" fmla="*/ 1064997 h 6975464"/>
              <a:gd name="connsiteX135" fmla="*/ 1488280 w 42198532"/>
              <a:gd name="connsiteY135" fmla="*/ 413645 h 6975464"/>
              <a:gd name="connsiteX136" fmla="*/ 1498533 w 42198532"/>
              <a:gd name="connsiteY136" fmla="*/ 421530 h 6975464"/>
              <a:gd name="connsiteX137" fmla="*/ 1853448 w 42198532"/>
              <a:gd name="connsiteY137" fmla="*/ 691218 h 6975464"/>
              <a:gd name="connsiteX138" fmla="*/ 1489068 w 42198532"/>
              <a:gd name="connsiteY138" fmla="*/ 973524 h 6975464"/>
              <a:gd name="connsiteX139" fmla="*/ 1123900 w 42198532"/>
              <a:gd name="connsiteY139" fmla="*/ 695950 h 6975464"/>
              <a:gd name="connsiteX140" fmla="*/ 1488280 w 42198532"/>
              <a:gd name="connsiteY140" fmla="*/ 413645 h 6975464"/>
              <a:gd name="connsiteX141" fmla="*/ 1493012 w 42198532"/>
              <a:gd name="connsiteY141" fmla="*/ 117464 h 6975464"/>
              <a:gd name="connsiteX142" fmla="*/ 42118086 w 42198532"/>
              <a:gd name="connsiteY142" fmla="*/ 0 h 6975464"/>
              <a:gd name="connsiteX143" fmla="*/ 42198532 w 42198532"/>
              <a:gd name="connsiteY143" fmla="*/ 6799268 h 6975464"/>
              <a:gd name="connsiteX144" fmla="*/ 843615 w 42198532"/>
              <a:gd name="connsiteY144" fmla="*/ 6975464 h 6975464"/>
              <a:gd name="connsiteX145" fmla="*/ 810785 w 42198532"/>
              <a:gd name="connsiteY145" fmla="*/ 6950504 h 6975464"/>
              <a:gd name="connsiteX146" fmla="*/ 746900 w 42198532"/>
              <a:gd name="connsiteY146" fmla="*/ 6901934 h 6975464"/>
              <a:gd name="connsiteX147" fmla="*/ 746900 w 42198532"/>
              <a:gd name="connsiteY147" fmla="*/ 6547081 h 6975464"/>
              <a:gd name="connsiteX148" fmla="*/ 1019002 w 42198532"/>
              <a:gd name="connsiteY148" fmla="*/ 6335746 h 6975464"/>
              <a:gd name="connsiteX149" fmla="*/ 1012693 w 42198532"/>
              <a:gd name="connsiteY149" fmla="*/ 6323918 h 6975464"/>
              <a:gd name="connsiteX150" fmla="*/ 1019791 w 42198532"/>
              <a:gd name="connsiteY150" fmla="*/ 6334957 h 6975464"/>
              <a:gd name="connsiteX151" fmla="*/ 1110492 w 42198532"/>
              <a:gd name="connsiteY151" fmla="*/ 6264775 h 6975464"/>
              <a:gd name="connsiteX152" fmla="*/ 1489068 w 42198532"/>
              <a:gd name="connsiteY152" fmla="*/ 6553389 h 6975464"/>
              <a:gd name="connsiteX153" fmla="*/ 1870800 w 42198532"/>
              <a:gd name="connsiteY153" fmla="*/ 6257678 h 6975464"/>
              <a:gd name="connsiteX154" fmla="*/ 1870800 w 42198532"/>
              <a:gd name="connsiteY154" fmla="*/ 6139394 h 6975464"/>
              <a:gd name="connsiteX155" fmla="*/ 1857392 w 42198532"/>
              <a:gd name="connsiteY155" fmla="*/ 6144914 h 6975464"/>
              <a:gd name="connsiteX156" fmla="*/ 1857392 w 42198532"/>
              <a:gd name="connsiteY156" fmla="*/ 6251370 h 6975464"/>
              <a:gd name="connsiteX157" fmla="*/ 1495378 w 42198532"/>
              <a:gd name="connsiteY157" fmla="*/ 6531309 h 6975464"/>
              <a:gd name="connsiteX158" fmla="*/ 1495378 w 42198532"/>
              <a:gd name="connsiteY158" fmla="*/ 6185131 h 6975464"/>
              <a:gd name="connsiteX159" fmla="*/ 1857392 w 42198532"/>
              <a:gd name="connsiteY159" fmla="*/ 5904403 h 6975464"/>
              <a:gd name="connsiteX160" fmla="*/ 1857392 w 42198532"/>
              <a:gd name="connsiteY160" fmla="*/ 6144125 h 6975464"/>
              <a:gd name="connsiteX161" fmla="*/ 1870800 w 42198532"/>
              <a:gd name="connsiteY161" fmla="*/ 6138605 h 6975464"/>
              <a:gd name="connsiteX162" fmla="*/ 1870800 w 42198532"/>
              <a:gd name="connsiteY162" fmla="*/ 5887843 h 6975464"/>
              <a:gd name="connsiteX163" fmla="*/ 1739875 w 42198532"/>
              <a:gd name="connsiteY163" fmla="*/ 5788484 h 6975464"/>
              <a:gd name="connsiteX164" fmla="*/ 1497744 w 42198532"/>
              <a:gd name="connsiteY164" fmla="*/ 5604749 h 6975464"/>
              <a:gd name="connsiteX165" fmla="*/ 1497744 w 42198532"/>
              <a:gd name="connsiteY165" fmla="*/ 5424957 h 6975464"/>
              <a:gd name="connsiteX166" fmla="*/ 1484336 w 42198532"/>
              <a:gd name="connsiteY166" fmla="*/ 5427322 h 6975464"/>
              <a:gd name="connsiteX167" fmla="*/ 1484336 w 42198532"/>
              <a:gd name="connsiteY167" fmla="*/ 5598440 h 6975464"/>
              <a:gd name="connsiteX168" fmla="*/ 1122322 w 42198532"/>
              <a:gd name="connsiteY168" fmla="*/ 5879169 h 6975464"/>
              <a:gd name="connsiteX169" fmla="*/ 1122322 w 42198532"/>
              <a:gd name="connsiteY169" fmla="*/ 5532990 h 6975464"/>
              <a:gd name="connsiteX170" fmla="*/ 1292682 w 42198532"/>
              <a:gd name="connsiteY170" fmla="*/ 5400511 h 6975464"/>
              <a:gd name="connsiteX171" fmla="*/ 1285583 w 42198532"/>
              <a:gd name="connsiteY171" fmla="*/ 5390260 h 6975464"/>
              <a:gd name="connsiteX172" fmla="*/ 1116013 w 42198532"/>
              <a:gd name="connsiteY172" fmla="*/ 5521161 h 6975464"/>
              <a:gd name="connsiteX173" fmla="*/ 750844 w 42198532"/>
              <a:gd name="connsiteY173" fmla="*/ 5243588 h 6975464"/>
              <a:gd name="connsiteX174" fmla="*/ 1025312 w 42198532"/>
              <a:gd name="connsiteY174" fmla="*/ 5030676 h 6975464"/>
              <a:gd name="connsiteX175" fmla="*/ 1110492 w 42198532"/>
              <a:gd name="connsiteY175" fmla="*/ 4965225 h 6975464"/>
              <a:gd name="connsiteX176" fmla="*/ 1475660 w 42198532"/>
              <a:gd name="connsiteY176" fmla="*/ 5242799 h 6975464"/>
              <a:gd name="connsiteX177" fmla="*/ 1285583 w 42198532"/>
              <a:gd name="connsiteY177" fmla="*/ 5389472 h 6975464"/>
              <a:gd name="connsiteX178" fmla="*/ 1293470 w 42198532"/>
              <a:gd name="connsiteY178" fmla="*/ 5400511 h 6975464"/>
              <a:gd name="connsiteX179" fmla="*/ 1484336 w 42198532"/>
              <a:gd name="connsiteY179" fmla="*/ 5252262 h 6975464"/>
              <a:gd name="connsiteX180" fmla="*/ 1484336 w 42198532"/>
              <a:gd name="connsiteY180" fmla="*/ 5426534 h 6975464"/>
              <a:gd name="connsiteX181" fmla="*/ 1497744 w 42198532"/>
              <a:gd name="connsiteY181" fmla="*/ 5424168 h 6975464"/>
              <a:gd name="connsiteX182" fmla="*/ 1497744 w 42198532"/>
              <a:gd name="connsiteY182" fmla="*/ 5246742 h 6975464"/>
              <a:gd name="connsiteX183" fmla="*/ 1513518 w 42198532"/>
              <a:gd name="connsiteY183" fmla="*/ 5234125 h 6975464"/>
              <a:gd name="connsiteX184" fmla="*/ 1513518 w 42198532"/>
              <a:gd name="connsiteY184" fmla="*/ 5217565 h 6975464"/>
              <a:gd name="connsiteX185" fmla="*/ 1495378 w 42198532"/>
              <a:gd name="connsiteY185" fmla="*/ 5231759 h 6975464"/>
              <a:gd name="connsiteX186" fmla="*/ 1495378 w 42198532"/>
              <a:gd name="connsiteY186" fmla="*/ 4885580 h 6975464"/>
              <a:gd name="connsiteX187" fmla="*/ 1513518 w 42198532"/>
              <a:gd name="connsiteY187" fmla="*/ 4871386 h 6975464"/>
              <a:gd name="connsiteX188" fmla="*/ 1513518 w 42198532"/>
              <a:gd name="connsiteY188" fmla="*/ 4854826 h 6975464"/>
              <a:gd name="connsiteX189" fmla="*/ 1489068 w 42198532"/>
              <a:gd name="connsiteY189" fmla="*/ 4873752 h 6975464"/>
              <a:gd name="connsiteX190" fmla="*/ 1123900 w 42198532"/>
              <a:gd name="connsiteY190" fmla="*/ 4596178 h 6975464"/>
              <a:gd name="connsiteX191" fmla="*/ 1488280 w 42198532"/>
              <a:gd name="connsiteY191" fmla="*/ 4313873 h 6975464"/>
              <a:gd name="connsiteX192" fmla="*/ 1853448 w 42198532"/>
              <a:gd name="connsiteY192" fmla="*/ 4591447 h 6975464"/>
              <a:gd name="connsiteX193" fmla="*/ 1514307 w 42198532"/>
              <a:gd name="connsiteY193" fmla="*/ 4854826 h 6975464"/>
              <a:gd name="connsiteX194" fmla="*/ 1514307 w 42198532"/>
              <a:gd name="connsiteY194" fmla="*/ 4870598 h 6975464"/>
              <a:gd name="connsiteX195" fmla="*/ 1857392 w 42198532"/>
              <a:gd name="connsiteY195" fmla="*/ 4604852 h 6975464"/>
              <a:gd name="connsiteX196" fmla="*/ 1857392 w 42198532"/>
              <a:gd name="connsiteY196" fmla="*/ 4951031 h 6975464"/>
              <a:gd name="connsiteX197" fmla="*/ 1514307 w 42198532"/>
              <a:gd name="connsiteY197" fmla="*/ 5217565 h 6975464"/>
              <a:gd name="connsiteX198" fmla="*/ 1514307 w 42198532"/>
              <a:gd name="connsiteY198" fmla="*/ 5234125 h 6975464"/>
              <a:gd name="connsiteX199" fmla="*/ 1870800 w 42198532"/>
              <a:gd name="connsiteY199" fmla="*/ 4957339 h 6975464"/>
              <a:gd name="connsiteX200" fmla="*/ 1870800 w 42198532"/>
              <a:gd name="connsiteY200" fmla="*/ 4588292 h 6975464"/>
              <a:gd name="connsiteX201" fmla="*/ 1497744 w 42198532"/>
              <a:gd name="connsiteY201" fmla="*/ 4304410 h 6975464"/>
              <a:gd name="connsiteX202" fmla="*/ 1497744 w 42198532"/>
              <a:gd name="connsiteY202" fmla="*/ 3956654 h 6975464"/>
              <a:gd name="connsiteX203" fmla="*/ 1484336 w 42198532"/>
              <a:gd name="connsiteY203" fmla="*/ 3966905 h 6975464"/>
              <a:gd name="connsiteX204" fmla="*/ 1484336 w 42198532"/>
              <a:gd name="connsiteY204" fmla="*/ 4299679 h 6975464"/>
              <a:gd name="connsiteX205" fmla="*/ 1122322 w 42198532"/>
              <a:gd name="connsiteY205" fmla="*/ 4579618 h 6975464"/>
              <a:gd name="connsiteX206" fmla="*/ 1122322 w 42198532"/>
              <a:gd name="connsiteY206" fmla="*/ 4233439 h 6975464"/>
              <a:gd name="connsiteX207" fmla="*/ 1484336 w 42198532"/>
              <a:gd name="connsiteY207" fmla="*/ 3952712 h 6975464"/>
              <a:gd name="connsiteX208" fmla="*/ 1484336 w 42198532"/>
              <a:gd name="connsiteY208" fmla="*/ 3966117 h 6975464"/>
              <a:gd name="connsiteX209" fmla="*/ 1497744 w 42198532"/>
              <a:gd name="connsiteY209" fmla="*/ 3955866 h 6975464"/>
              <a:gd name="connsiteX210" fmla="*/ 1497744 w 42198532"/>
              <a:gd name="connsiteY210" fmla="*/ 3936152 h 6975464"/>
              <a:gd name="connsiteX211" fmla="*/ 1136519 w 42198532"/>
              <a:gd name="connsiteY211" fmla="*/ 3661732 h 6975464"/>
              <a:gd name="connsiteX212" fmla="*/ 1125477 w 42198532"/>
              <a:gd name="connsiteY212" fmla="*/ 3669618 h 6975464"/>
              <a:gd name="connsiteX213" fmla="*/ 1135730 w 42198532"/>
              <a:gd name="connsiteY213" fmla="*/ 3660943 h 6975464"/>
              <a:gd name="connsiteX214" fmla="*/ 1119956 w 42198532"/>
              <a:gd name="connsiteY214" fmla="*/ 3649115 h 6975464"/>
              <a:gd name="connsiteX215" fmla="*/ 1119956 w 42198532"/>
              <a:gd name="connsiteY215" fmla="*/ 3637286 h 6975464"/>
              <a:gd name="connsiteX216" fmla="*/ 1106548 w 42198532"/>
              <a:gd name="connsiteY216" fmla="*/ 3637286 h 6975464"/>
              <a:gd name="connsiteX217" fmla="*/ 1106548 w 42198532"/>
              <a:gd name="connsiteY217" fmla="*/ 3649903 h 6975464"/>
              <a:gd name="connsiteX218" fmla="*/ 744534 w 42198532"/>
              <a:gd name="connsiteY218" fmla="*/ 3929843 h 6975464"/>
              <a:gd name="connsiteX219" fmla="*/ 744534 w 42198532"/>
              <a:gd name="connsiteY219" fmla="*/ 3612841 h 6975464"/>
              <a:gd name="connsiteX220" fmla="*/ 744534 w 42198532"/>
              <a:gd name="connsiteY220" fmla="*/ 3584453 h 6975464"/>
              <a:gd name="connsiteX221" fmla="*/ 1106548 w 42198532"/>
              <a:gd name="connsiteY221" fmla="*/ 3303725 h 6975464"/>
              <a:gd name="connsiteX222" fmla="*/ 1106548 w 42198532"/>
              <a:gd name="connsiteY222" fmla="*/ 3617573 h 6975464"/>
              <a:gd name="connsiteX223" fmla="*/ 1106548 w 42198532"/>
              <a:gd name="connsiteY223" fmla="*/ 3636498 h 6975464"/>
              <a:gd name="connsiteX224" fmla="*/ 1119956 w 42198532"/>
              <a:gd name="connsiteY224" fmla="*/ 3636498 h 6975464"/>
              <a:gd name="connsiteX225" fmla="*/ 1119956 w 42198532"/>
              <a:gd name="connsiteY225" fmla="*/ 3298205 h 6975464"/>
              <a:gd name="connsiteX226" fmla="*/ 1392847 w 42198532"/>
              <a:gd name="connsiteY226" fmla="*/ 3086870 h 6975464"/>
              <a:gd name="connsiteX227" fmla="*/ 1483547 w 42198532"/>
              <a:gd name="connsiteY227" fmla="*/ 3016688 h 6975464"/>
              <a:gd name="connsiteX228" fmla="*/ 1862913 w 42198532"/>
              <a:gd name="connsiteY228" fmla="*/ 3304513 h 6975464"/>
              <a:gd name="connsiteX229" fmla="*/ 2243855 w 42198532"/>
              <a:gd name="connsiteY229" fmla="*/ 3008803 h 6975464"/>
              <a:gd name="connsiteX230" fmla="*/ 2243855 w 42198532"/>
              <a:gd name="connsiteY230" fmla="*/ 2891307 h 6975464"/>
              <a:gd name="connsiteX231" fmla="*/ 2231236 w 42198532"/>
              <a:gd name="connsiteY231" fmla="*/ 2896827 h 6975464"/>
              <a:gd name="connsiteX232" fmla="*/ 2231236 w 42198532"/>
              <a:gd name="connsiteY232" fmla="*/ 3002494 h 6975464"/>
              <a:gd name="connsiteX233" fmla="*/ 1869222 w 42198532"/>
              <a:gd name="connsiteY233" fmla="*/ 3283222 h 6975464"/>
              <a:gd name="connsiteX234" fmla="*/ 1869222 w 42198532"/>
              <a:gd name="connsiteY234" fmla="*/ 2937043 h 6975464"/>
              <a:gd name="connsiteX235" fmla="*/ 2231236 w 42198532"/>
              <a:gd name="connsiteY235" fmla="*/ 2656315 h 6975464"/>
              <a:gd name="connsiteX236" fmla="*/ 2231236 w 42198532"/>
              <a:gd name="connsiteY236" fmla="*/ 2896038 h 6975464"/>
              <a:gd name="connsiteX237" fmla="*/ 2243855 w 42198532"/>
              <a:gd name="connsiteY237" fmla="*/ 2890518 h 6975464"/>
              <a:gd name="connsiteX238" fmla="*/ 2243855 w 42198532"/>
              <a:gd name="connsiteY238" fmla="*/ 2639755 h 6975464"/>
              <a:gd name="connsiteX239" fmla="*/ 2113720 w 42198532"/>
              <a:gd name="connsiteY239" fmla="*/ 2540397 h 6975464"/>
              <a:gd name="connsiteX240" fmla="*/ 2100312 w 42198532"/>
              <a:gd name="connsiteY240" fmla="*/ 2546705 h 6975464"/>
              <a:gd name="connsiteX241" fmla="*/ 2226503 w 42198532"/>
              <a:gd name="connsiteY241" fmla="*/ 2642910 h 6975464"/>
              <a:gd name="connsiteX242" fmla="*/ 1862124 w 42198532"/>
              <a:gd name="connsiteY242" fmla="*/ 2925215 h 6975464"/>
              <a:gd name="connsiteX243" fmla="*/ 1496955 w 42198532"/>
              <a:gd name="connsiteY243" fmla="*/ 2647641 h 6975464"/>
              <a:gd name="connsiteX244" fmla="*/ 1861335 w 42198532"/>
              <a:gd name="connsiteY244" fmla="*/ 2365336 h 6975464"/>
              <a:gd name="connsiteX245" fmla="*/ 2099523 w 42198532"/>
              <a:gd name="connsiteY245" fmla="*/ 2545916 h 6975464"/>
              <a:gd name="connsiteX246" fmla="*/ 2112931 w 42198532"/>
              <a:gd name="connsiteY246" fmla="*/ 2539608 h 6975464"/>
              <a:gd name="connsiteX247" fmla="*/ 1870800 w 42198532"/>
              <a:gd name="connsiteY247" fmla="*/ 2355873 h 6975464"/>
              <a:gd name="connsiteX248" fmla="*/ 1870800 w 42198532"/>
              <a:gd name="connsiteY248" fmla="*/ 2176869 h 6975464"/>
              <a:gd name="connsiteX249" fmla="*/ 1857392 w 42198532"/>
              <a:gd name="connsiteY249" fmla="*/ 2178447 h 6975464"/>
              <a:gd name="connsiteX250" fmla="*/ 1857392 w 42198532"/>
              <a:gd name="connsiteY250" fmla="*/ 2350353 h 6975464"/>
              <a:gd name="connsiteX251" fmla="*/ 1496167 w 42198532"/>
              <a:gd name="connsiteY251" fmla="*/ 2631081 h 6975464"/>
              <a:gd name="connsiteX252" fmla="*/ 1496167 w 42198532"/>
              <a:gd name="connsiteY252" fmla="*/ 2284114 h 6975464"/>
              <a:gd name="connsiteX253" fmla="*/ 1666526 w 42198532"/>
              <a:gd name="connsiteY253" fmla="*/ 2152424 h 6975464"/>
              <a:gd name="connsiteX254" fmla="*/ 1658639 w 42198532"/>
              <a:gd name="connsiteY254" fmla="*/ 2141384 h 6975464"/>
              <a:gd name="connsiteX255" fmla="*/ 1666526 w 42198532"/>
              <a:gd name="connsiteY255" fmla="*/ 2151636 h 6975464"/>
              <a:gd name="connsiteX256" fmla="*/ 1857392 w 42198532"/>
              <a:gd name="connsiteY256" fmla="*/ 2003386 h 6975464"/>
              <a:gd name="connsiteX257" fmla="*/ 1857392 w 42198532"/>
              <a:gd name="connsiteY257" fmla="*/ 2177658 h 6975464"/>
              <a:gd name="connsiteX258" fmla="*/ 1870800 w 42198532"/>
              <a:gd name="connsiteY258" fmla="*/ 2176081 h 6975464"/>
              <a:gd name="connsiteX259" fmla="*/ 1870800 w 42198532"/>
              <a:gd name="connsiteY259" fmla="*/ 1998654 h 6975464"/>
              <a:gd name="connsiteX260" fmla="*/ 1886574 w 42198532"/>
              <a:gd name="connsiteY260" fmla="*/ 1986037 h 6975464"/>
              <a:gd name="connsiteX261" fmla="*/ 1886574 w 42198532"/>
              <a:gd name="connsiteY261" fmla="*/ 1969478 h 6975464"/>
              <a:gd name="connsiteX262" fmla="*/ 1869222 w 42198532"/>
              <a:gd name="connsiteY262" fmla="*/ 1982883 h 6975464"/>
              <a:gd name="connsiteX263" fmla="*/ 1869222 w 42198532"/>
              <a:gd name="connsiteY263" fmla="*/ 1636704 h 6975464"/>
              <a:gd name="connsiteX264" fmla="*/ 1886574 w 42198532"/>
              <a:gd name="connsiteY264" fmla="*/ 1623299 h 6975464"/>
              <a:gd name="connsiteX265" fmla="*/ 1886574 w 42198532"/>
              <a:gd name="connsiteY265" fmla="*/ 1606739 h 6975464"/>
              <a:gd name="connsiteX266" fmla="*/ 1862124 w 42198532"/>
              <a:gd name="connsiteY266" fmla="*/ 1625665 h 6975464"/>
              <a:gd name="connsiteX267" fmla="*/ 1496955 w 42198532"/>
              <a:gd name="connsiteY267" fmla="*/ 1348091 h 6975464"/>
              <a:gd name="connsiteX268" fmla="*/ 1861335 w 42198532"/>
              <a:gd name="connsiteY268" fmla="*/ 1064997 h 6975464"/>
              <a:gd name="connsiteX269" fmla="*/ 2226503 w 42198532"/>
              <a:gd name="connsiteY269" fmla="*/ 1342571 h 6975464"/>
              <a:gd name="connsiteX270" fmla="*/ 1887362 w 42198532"/>
              <a:gd name="connsiteY270" fmla="*/ 1605951 h 6975464"/>
              <a:gd name="connsiteX271" fmla="*/ 1887362 w 42198532"/>
              <a:gd name="connsiteY271" fmla="*/ 1622510 h 6975464"/>
              <a:gd name="connsiteX272" fmla="*/ 2231236 w 42198532"/>
              <a:gd name="connsiteY272" fmla="*/ 1355976 h 6975464"/>
              <a:gd name="connsiteX273" fmla="*/ 2231236 w 42198532"/>
              <a:gd name="connsiteY273" fmla="*/ 1702944 h 6975464"/>
              <a:gd name="connsiteX274" fmla="*/ 1887362 w 42198532"/>
              <a:gd name="connsiteY274" fmla="*/ 1968689 h 6975464"/>
              <a:gd name="connsiteX275" fmla="*/ 1887362 w 42198532"/>
              <a:gd name="connsiteY275" fmla="*/ 1985249 h 6975464"/>
              <a:gd name="connsiteX276" fmla="*/ 2243855 w 42198532"/>
              <a:gd name="connsiteY276" fmla="*/ 1709252 h 6975464"/>
              <a:gd name="connsiteX277" fmla="*/ 2243855 w 42198532"/>
              <a:gd name="connsiteY277" fmla="*/ 1339416 h 6975464"/>
              <a:gd name="connsiteX278" fmla="*/ 1870800 w 42198532"/>
              <a:gd name="connsiteY278" fmla="*/ 1056323 h 6975464"/>
              <a:gd name="connsiteX279" fmla="*/ 1870800 w 42198532"/>
              <a:gd name="connsiteY279" fmla="*/ 707778 h 6975464"/>
              <a:gd name="connsiteX280" fmla="*/ 1857392 w 42198532"/>
              <a:gd name="connsiteY280" fmla="*/ 718030 h 6975464"/>
              <a:gd name="connsiteX281" fmla="*/ 1857392 w 42198532"/>
              <a:gd name="connsiteY281" fmla="*/ 1050803 h 6975464"/>
              <a:gd name="connsiteX282" fmla="*/ 1496167 w 42198532"/>
              <a:gd name="connsiteY282" fmla="*/ 1331531 h 6975464"/>
              <a:gd name="connsiteX283" fmla="*/ 1496167 w 42198532"/>
              <a:gd name="connsiteY283" fmla="*/ 985352 h 6975464"/>
              <a:gd name="connsiteX284" fmla="*/ 1857392 w 42198532"/>
              <a:gd name="connsiteY284" fmla="*/ 704624 h 6975464"/>
              <a:gd name="connsiteX285" fmla="*/ 1857392 w 42198532"/>
              <a:gd name="connsiteY285" fmla="*/ 717241 h 6975464"/>
              <a:gd name="connsiteX286" fmla="*/ 1870800 w 42198532"/>
              <a:gd name="connsiteY286" fmla="*/ 706990 h 6975464"/>
              <a:gd name="connsiteX287" fmla="*/ 1870800 w 42198532"/>
              <a:gd name="connsiteY287" fmla="*/ 688064 h 6975464"/>
              <a:gd name="connsiteX288" fmla="*/ 1509574 w 42198532"/>
              <a:gd name="connsiteY288" fmla="*/ 412856 h 6975464"/>
              <a:gd name="connsiteX289" fmla="*/ 1498533 w 42198532"/>
              <a:gd name="connsiteY289" fmla="*/ 421530 h 6975464"/>
              <a:gd name="connsiteX290" fmla="*/ 1508786 w 42198532"/>
              <a:gd name="connsiteY290" fmla="*/ 412856 h 6975464"/>
              <a:gd name="connsiteX291" fmla="*/ 1493012 w 42198532"/>
              <a:gd name="connsiteY291" fmla="*/ 401028 h 6975464"/>
              <a:gd name="connsiteX292" fmla="*/ 1493012 w 42198532"/>
              <a:gd name="connsiteY292" fmla="*/ 119417 h 6975464"/>
              <a:gd name="connsiteX293" fmla="*/ 1493012 w 42198532"/>
              <a:gd name="connsiteY293" fmla="*/ 117464 h 6975464"/>
              <a:gd name="connsiteX294" fmla="*/ 1398859 w 42198532"/>
              <a:gd name="connsiteY294" fmla="*/ 117464 h 6975464"/>
              <a:gd name="connsiteX295" fmla="*/ 1480393 w 42198532"/>
              <a:gd name="connsiteY295" fmla="*/ 117464 h 6975464"/>
              <a:gd name="connsiteX296" fmla="*/ 1480393 w 42198532"/>
              <a:gd name="connsiteY296" fmla="*/ 201868 h 6975464"/>
              <a:gd name="connsiteX297" fmla="*/ 1480393 w 42198532"/>
              <a:gd name="connsiteY297" fmla="*/ 401028 h 6975464"/>
              <a:gd name="connsiteX298" fmla="*/ 1118379 w 42198532"/>
              <a:gd name="connsiteY298" fmla="*/ 681756 h 6975464"/>
              <a:gd name="connsiteX299" fmla="*/ 1118379 w 42198532"/>
              <a:gd name="connsiteY299" fmla="*/ 335577 h 6975464"/>
              <a:gd name="connsiteX300" fmla="*/ 1379242 w 42198532"/>
              <a:gd name="connsiteY300" fmla="*/ 132719 h 6975464"/>
              <a:gd name="connsiteX301" fmla="*/ 1398859 w 42198532"/>
              <a:gd name="connsiteY301" fmla="*/ 117464 h 6975464"/>
              <a:gd name="connsiteX302" fmla="*/ 840168 w 42198532"/>
              <a:gd name="connsiteY302" fmla="*/ 117464 h 6975464"/>
              <a:gd name="connsiteX303" fmla="*/ 1377550 w 42198532"/>
              <a:gd name="connsiteY303" fmla="*/ 117464 h 6975464"/>
              <a:gd name="connsiteX304" fmla="*/ 1301753 w 42198532"/>
              <a:gd name="connsiteY304" fmla="*/ 176360 h 6975464"/>
              <a:gd name="connsiteX305" fmla="*/ 1112069 w 42198532"/>
              <a:gd name="connsiteY305" fmla="*/ 323748 h 6975464"/>
              <a:gd name="connsiteX306" fmla="*/ 857417 w 42198532"/>
              <a:gd name="connsiteY306" fmla="*/ 130551 h 6975464"/>
              <a:gd name="connsiteX307" fmla="*/ 840168 w 42198532"/>
              <a:gd name="connsiteY307" fmla="*/ 117464 h 6975464"/>
              <a:gd name="connsiteX0" fmla="*/ 738225 w 42198532"/>
              <a:gd name="connsiteY0" fmla="*/ 6911396 h 7004830"/>
              <a:gd name="connsiteX1" fmla="*/ 814828 w 42198532"/>
              <a:gd name="connsiteY1" fmla="*/ 6969750 h 7004830"/>
              <a:gd name="connsiteX2" fmla="*/ 822329 w 42198532"/>
              <a:gd name="connsiteY2" fmla="*/ 6975464 h 7004830"/>
              <a:gd name="connsiteX3" fmla="*/ 655724 w 42198532"/>
              <a:gd name="connsiteY3" fmla="*/ 6975464 h 7004830"/>
              <a:gd name="connsiteX4" fmla="*/ 656989 w 42198532"/>
              <a:gd name="connsiteY4" fmla="*/ 6974481 h 7004830"/>
              <a:gd name="connsiteX5" fmla="*/ 738225 w 42198532"/>
              <a:gd name="connsiteY5" fmla="*/ 6911396 h 7004830"/>
              <a:gd name="connsiteX6" fmla="*/ 733493 w 42198532"/>
              <a:gd name="connsiteY6" fmla="*/ 6551812 h 7004830"/>
              <a:gd name="connsiteX7" fmla="*/ 733493 w 42198532"/>
              <a:gd name="connsiteY7" fmla="*/ 6897991 h 7004830"/>
              <a:gd name="connsiteX8" fmla="*/ 639637 w 42198532"/>
              <a:gd name="connsiteY8" fmla="*/ 6970539 h 7004830"/>
              <a:gd name="connsiteX9" fmla="*/ 656989 w 42198532"/>
              <a:gd name="connsiteY9" fmla="*/ 6974481 h 7004830"/>
              <a:gd name="connsiteX10" fmla="*/ 638848 w 42198532"/>
              <a:gd name="connsiteY10" fmla="*/ 6971327 h 7004830"/>
              <a:gd name="connsiteX11" fmla="*/ 633515 w 42198532"/>
              <a:gd name="connsiteY11" fmla="*/ 6975464 h 7004830"/>
              <a:gd name="connsiteX12" fmla="*/ 371479 w 42198532"/>
              <a:gd name="connsiteY12" fmla="*/ 6975464 h 7004830"/>
              <a:gd name="connsiteX13" fmla="*/ 371479 w 42198532"/>
              <a:gd name="connsiteY13" fmla="*/ 6917056 h 7004830"/>
              <a:gd name="connsiteX14" fmla="*/ 371479 w 42198532"/>
              <a:gd name="connsiteY14" fmla="*/ 6832540 h 7004830"/>
              <a:gd name="connsiteX15" fmla="*/ 733493 w 42198532"/>
              <a:gd name="connsiteY15" fmla="*/ 6551812 h 7004830"/>
              <a:gd name="connsiteX16" fmla="*/ 1106548 w 42198532"/>
              <a:gd name="connsiteY16" fmla="*/ 5904403 h 7004830"/>
              <a:gd name="connsiteX17" fmla="*/ 1106548 w 42198532"/>
              <a:gd name="connsiteY17" fmla="*/ 6251370 h 7004830"/>
              <a:gd name="connsiteX18" fmla="*/ 1012693 w 42198532"/>
              <a:gd name="connsiteY18" fmla="*/ 6323918 h 7004830"/>
              <a:gd name="connsiteX19" fmla="*/ 744534 w 42198532"/>
              <a:gd name="connsiteY19" fmla="*/ 6531309 h 7004830"/>
              <a:gd name="connsiteX20" fmla="*/ 744534 w 42198532"/>
              <a:gd name="connsiteY20" fmla="*/ 6185131 h 7004830"/>
              <a:gd name="connsiteX21" fmla="*/ 873093 w 42198532"/>
              <a:gd name="connsiteY21" fmla="*/ 6085772 h 7004830"/>
              <a:gd name="connsiteX22" fmla="*/ 1106548 w 42198532"/>
              <a:gd name="connsiteY22" fmla="*/ 5904403 h 7004830"/>
              <a:gd name="connsiteX23" fmla="*/ 1739875 w 42198532"/>
              <a:gd name="connsiteY23" fmla="*/ 5788484 h 7004830"/>
              <a:gd name="connsiteX24" fmla="*/ 1726467 w 42198532"/>
              <a:gd name="connsiteY24" fmla="*/ 5794792 h 7004830"/>
              <a:gd name="connsiteX25" fmla="*/ 1739875 w 42198532"/>
              <a:gd name="connsiteY25" fmla="*/ 5788484 h 7004830"/>
              <a:gd name="connsiteX26" fmla="*/ 1488280 w 42198532"/>
              <a:gd name="connsiteY26" fmla="*/ 5613423 h 7004830"/>
              <a:gd name="connsiteX27" fmla="*/ 1726467 w 42198532"/>
              <a:gd name="connsiteY27" fmla="*/ 5794792 h 7004830"/>
              <a:gd name="connsiteX28" fmla="*/ 1853448 w 42198532"/>
              <a:gd name="connsiteY28" fmla="*/ 5890997 h 7004830"/>
              <a:gd name="connsiteX29" fmla="*/ 1489068 w 42198532"/>
              <a:gd name="connsiteY29" fmla="*/ 6174091 h 7004830"/>
              <a:gd name="connsiteX30" fmla="*/ 1123900 w 42198532"/>
              <a:gd name="connsiteY30" fmla="*/ 5896517 h 7004830"/>
              <a:gd name="connsiteX31" fmla="*/ 1488280 w 42198532"/>
              <a:gd name="connsiteY31" fmla="*/ 5613423 h 7004830"/>
              <a:gd name="connsiteX32" fmla="*/ 359648 w 42198532"/>
              <a:gd name="connsiteY32" fmla="*/ 4965225 h 7004830"/>
              <a:gd name="connsiteX33" fmla="*/ 724817 w 42198532"/>
              <a:gd name="connsiteY33" fmla="*/ 5242799 h 7004830"/>
              <a:gd name="connsiteX34" fmla="*/ 487418 w 42198532"/>
              <a:gd name="connsiteY34" fmla="*/ 5426534 h 7004830"/>
              <a:gd name="connsiteX35" fmla="*/ 493727 w 42198532"/>
              <a:gd name="connsiteY35" fmla="*/ 5437574 h 7004830"/>
              <a:gd name="connsiteX36" fmla="*/ 733493 w 42198532"/>
              <a:gd name="connsiteY36" fmla="*/ 5252262 h 7004830"/>
              <a:gd name="connsiteX37" fmla="*/ 733493 w 42198532"/>
              <a:gd name="connsiteY37" fmla="*/ 5598440 h 7004830"/>
              <a:gd name="connsiteX38" fmla="*/ 633328 w 42198532"/>
              <a:gd name="connsiteY38" fmla="*/ 5675720 h 7004830"/>
              <a:gd name="connsiteX39" fmla="*/ 641215 w 42198532"/>
              <a:gd name="connsiteY39" fmla="*/ 5688337 h 7004830"/>
              <a:gd name="connsiteX40" fmla="*/ 737436 w 42198532"/>
              <a:gd name="connsiteY40" fmla="*/ 5613423 h 7004830"/>
              <a:gd name="connsiteX41" fmla="*/ 1102605 w 42198532"/>
              <a:gd name="connsiteY41" fmla="*/ 5890997 h 7004830"/>
              <a:gd name="connsiteX42" fmla="*/ 866783 w 42198532"/>
              <a:gd name="connsiteY42" fmla="*/ 6073943 h 7004830"/>
              <a:gd name="connsiteX43" fmla="*/ 873093 w 42198532"/>
              <a:gd name="connsiteY43" fmla="*/ 6085772 h 7004830"/>
              <a:gd name="connsiteX44" fmla="*/ 865994 w 42198532"/>
              <a:gd name="connsiteY44" fmla="*/ 6074732 h 7004830"/>
              <a:gd name="connsiteX45" fmla="*/ 738225 w 42198532"/>
              <a:gd name="connsiteY45" fmla="*/ 6174091 h 7004830"/>
              <a:gd name="connsiteX46" fmla="*/ 373056 w 42198532"/>
              <a:gd name="connsiteY46" fmla="*/ 5896517 h 7004830"/>
              <a:gd name="connsiteX47" fmla="*/ 640426 w 42198532"/>
              <a:gd name="connsiteY47" fmla="*/ 5689125 h 7004830"/>
              <a:gd name="connsiteX48" fmla="*/ 633328 w 42198532"/>
              <a:gd name="connsiteY48" fmla="*/ 5676508 h 7004830"/>
              <a:gd name="connsiteX49" fmla="*/ 371479 w 42198532"/>
              <a:gd name="connsiteY49" fmla="*/ 5879169 h 7004830"/>
              <a:gd name="connsiteX50" fmla="*/ 371479 w 42198532"/>
              <a:gd name="connsiteY50" fmla="*/ 5532990 h 7004830"/>
              <a:gd name="connsiteX51" fmla="*/ 493727 w 42198532"/>
              <a:gd name="connsiteY51" fmla="*/ 5438362 h 7004830"/>
              <a:gd name="connsiteX52" fmla="*/ 486629 w 42198532"/>
              <a:gd name="connsiteY52" fmla="*/ 5426534 h 7004830"/>
              <a:gd name="connsiteX53" fmla="*/ 365169 w 42198532"/>
              <a:gd name="connsiteY53" fmla="*/ 5521161 h 7004830"/>
              <a:gd name="connsiteX54" fmla="*/ 0 w 42198532"/>
              <a:gd name="connsiteY54" fmla="*/ 5243588 h 7004830"/>
              <a:gd name="connsiteX55" fmla="*/ 359648 w 42198532"/>
              <a:gd name="connsiteY55" fmla="*/ 4965225 h 7004830"/>
              <a:gd name="connsiteX56" fmla="*/ 1106548 w 42198532"/>
              <a:gd name="connsiteY56" fmla="*/ 4604852 h 7004830"/>
              <a:gd name="connsiteX57" fmla="*/ 1106548 w 42198532"/>
              <a:gd name="connsiteY57" fmla="*/ 4951031 h 7004830"/>
              <a:gd name="connsiteX58" fmla="*/ 1018214 w 42198532"/>
              <a:gd name="connsiteY58" fmla="*/ 5019636 h 7004830"/>
              <a:gd name="connsiteX59" fmla="*/ 1025312 w 42198532"/>
              <a:gd name="connsiteY59" fmla="*/ 5030676 h 7004830"/>
              <a:gd name="connsiteX60" fmla="*/ 1017425 w 42198532"/>
              <a:gd name="connsiteY60" fmla="*/ 5020424 h 7004830"/>
              <a:gd name="connsiteX61" fmla="*/ 744534 w 42198532"/>
              <a:gd name="connsiteY61" fmla="*/ 5231759 h 7004830"/>
              <a:gd name="connsiteX62" fmla="*/ 744534 w 42198532"/>
              <a:gd name="connsiteY62" fmla="*/ 4885580 h 7004830"/>
              <a:gd name="connsiteX63" fmla="*/ 856530 w 42198532"/>
              <a:gd name="connsiteY63" fmla="*/ 4798050 h 7004830"/>
              <a:gd name="connsiteX64" fmla="*/ 849432 w 42198532"/>
              <a:gd name="connsiteY64" fmla="*/ 4787799 h 7004830"/>
              <a:gd name="connsiteX65" fmla="*/ 857319 w 42198532"/>
              <a:gd name="connsiteY65" fmla="*/ 4798050 h 7004830"/>
              <a:gd name="connsiteX66" fmla="*/ 1106548 w 42198532"/>
              <a:gd name="connsiteY66" fmla="*/ 4604852 h 7004830"/>
              <a:gd name="connsiteX67" fmla="*/ 737436 w 42198532"/>
              <a:gd name="connsiteY67" fmla="*/ 4313873 h 7004830"/>
              <a:gd name="connsiteX68" fmla="*/ 1102605 w 42198532"/>
              <a:gd name="connsiteY68" fmla="*/ 4591447 h 7004830"/>
              <a:gd name="connsiteX69" fmla="*/ 849432 w 42198532"/>
              <a:gd name="connsiteY69" fmla="*/ 4787799 h 7004830"/>
              <a:gd name="connsiteX70" fmla="*/ 738225 w 42198532"/>
              <a:gd name="connsiteY70" fmla="*/ 4873752 h 7004830"/>
              <a:gd name="connsiteX71" fmla="*/ 373056 w 42198532"/>
              <a:gd name="connsiteY71" fmla="*/ 4596178 h 7004830"/>
              <a:gd name="connsiteX72" fmla="*/ 737436 w 42198532"/>
              <a:gd name="connsiteY72" fmla="*/ 4313873 h 7004830"/>
              <a:gd name="connsiteX73" fmla="*/ 1115224 w 42198532"/>
              <a:gd name="connsiteY73" fmla="*/ 3661732 h 7004830"/>
              <a:gd name="connsiteX74" fmla="*/ 1125477 w 42198532"/>
              <a:gd name="connsiteY74" fmla="*/ 3669618 h 7004830"/>
              <a:gd name="connsiteX75" fmla="*/ 1480393 w 42198532"/>
              <a:gd name="connsiteY75" fmla="*/ 3939306 h 7004830"/>
              <a:gd name="connsiteX76" fmla="*/ 1116013 w 42198532"/>
              <a:gd name="connsiteY76" fmla="*/ 4222399 h 7004830"/>
              <a:gd name="connsiteX77" fmla="*/ 750844 w 42198532"/>
              <a:gd name="connsiteY77" fmla="*/ 3944037 h 7004830"/>
              <a:gd name="connsiteX78" fmla="*/ 1115224 w 42198532"/>
              <a:gd name="connsiteY78" fmla="*/ 3661732 h 7004830"/>
              <a:gd name="connsiteX79" fmla="*/ 1480393 w 42198532"/>
              <a:gd name="connsiteY79" fmla="*/ 2656315 h 7004830"/>
              <a:gd name="connsiteX80" fmla="*/ 1480393 w 42198532"/>
              <a:gd name="connsiteY80" fmla="*/ 3002494 h 7004830"/>
              <a:gd name="connsiteX81" fmla="*/ 1386537 w 42198532"/>
              <a:gd name="connsiteY81" fmla="*/ 3075042 h 7004830"/>
              <a:gd name="connsiteX82" fmla="*/ 1392847 w 42198532"/>
              <a:gd name="connsiteY82" fmla="*/ 3086870 h 7004830"/>
              <a:gd name="connsiteX83" fmla="*/ 1385748 w 42198532"/>
              <a:gd name="connsiteY83" fmla="*/ 3075830 h 7004830"/>
              <a:gd name="connsiteX84" fmla="*/ 1118379 w 42198532"/>
              <a:gd name="connsiteY84" fmla="*/ 3283222 h 7004830"/>
              <a:gd name="connsiteX85" fmla="*/ 1118379 w 42198532"/>
              <a:gd name="connsiteY85" fmla="*/ 2937043 h 7004830"/>
              <a:gd name="connsiteX86" fmla="*/ 1246148 w 42198532"/>
              <a:gd name="connsiteY86" fmla="*/ 2837685 h 7004830"/>
              <a:gd name="connsiteX87" fmla="*/ 1239839 w 42198532"/>
              <a:gd name="connsiteY87" fmla="*/ 2825856 h 7004830"/>
              <a:gd name="connsiteX88" fmla="*/ 1246937 w 42198532"/>
              <a:gd name="connsiteY88" fmla="*/ 2836896 h 7004830"/>
              <a:gd name="connsiteX89" fmla="*/ 1480393 w 42198532"/>
              <a:gd name="connsiteY89" fmla="*/ 2656315 h 7004830"/>
              <a:gd name="connsiteX90" fmla="*/ 732704 w 42198532"/>
              <a:gd name="connsiteY90" fmla="*/ 1716349 h 7004830"/>
              <a:gd name="connsiteX91" fmla="*/ 1097873 w 42198532"/>
              <a:gd name="connsiteY91" fmla="*/ 1993923 h 7004830"/>
              <a:gd name="connsiteX92" fmla="*/ 860473 w 42198532"/>
              <a:gd name="connsiteY92" fmla="*/ 2177658 h 7004830"/>
              <a:gd name="connsiteX93" fmla="*/ 867572 w 42198532"/>
              <a:gd name="connsiteY93" fmla="*/ 2189486 h 7004830"/>
              <a:gd name="connsiteX94" fmla="*/ 1106548 w 42198532"/>
              <a:gd name="connsiteY94" fmla="*/ 2003386 h 7004830"/>
              <a:gd name="connsiteX95" fmla="*/ 1106548 w 42198532"/>
              <a:gd name="connsiteY95" fmla="*/ 2350353 h 7004830"/>
              <a:gd name="connsiteX96" fmla="*/ 1007172 w 42198532"/>
              <a:gd name="connsiteY96" fmla="*/ 2427632 h 7004830"/>
              <a:gd name="connsiteX97" fmla="*/ 1014270 w 42198532"/>
              <a:gd name="connsiteY97" fmla="*/ 2440249 h 7004830"/>
              <a:gd name="connsiteX98" fmla="*/ 1110492 w 42198532"/>
              <a:gd name="connsiteY98" fmla="*/ 2365336 h 7004830"/>
              <a:gd name="connsiteX99" fmla="*/ 1475660 w 42198532"/>
              <a:gd name="connsiteY99" fmla="*/ 2642910 h 7004830"/>
              <a:gd name="connsiteX100" fmla="*/ 1239839 w 42198532"/>
              <a:gd name="connsiteY100" fmla="*/ 2825856 h 7004830"/>
              <a:gd name="connsiteX101" fmla="*/ 1112069 w 42198532"/>
              <a:gd name="connsiteY101" fmla="*/ 2925215 h 7004830"/>
              <a:gd name="connsiteX102" fmla="*/ 746900 w 42198532"/>
              <a:gd name="connsiteY102" fmla="*/ 2647641 h 7004830"/>
              <a:gd name="connsiteX103" fmla="*/ 1013481 w 42198532"/>
              <a:gd name="connsiteY103" fmla="*/ 2440249 h 7004830"/>
              <a:gd name="connsiteX104" fmla="*/ 1006383 w 42198532"/>
              <a:gd name="connsiteY104" fmla="*/ 2427632 h 7004830"/>
              <a:gd name="connsiteX105" fmla="*/ 744534 w 42198532"/>
              <a:gd name="connsiteY105" fmla="*/ 2631081 h 7004830"/>
              <a:gd name="connsiteX106" fmla="*/ 744534 w 42198532"/>
              <a:gd name="connsiteY106" fmla="*/ 2284114 h 7004830"/>
              <a:gd name="connsiteX107" fmla="*/ 866783 w 42198532"/>
              <a:gd name="connsiteY107" fmla="*/ 2189486 h 7004830"/>
              <a:gd name="connsiteX108" fmla="*/ 860473 w 42198532"/>
              <a:gd name="connsiteY108" fmla="*/ 2178447 h 7004830"/>
              <a:gd name="connsiteX109" fmla="*/ 738225 w 42198532"/>
              <a:gd name="connsiteY109" fmla="*/ 2273074 h 7004830"/>
              <a:gd name="connsiteX110" fmla="*/ 373056 w 42198532"/>
              <a:gd name="connsiteY110" fmla="*/ 1995500 h 7004830"/>
              <a:gd name="connsiteX111" fmla="*/ 732704 w 42198532"/>
              <a:gd name="connsiteY111" fmla="*/ 1716349 h 7004830"/>
              <a:gd name="connsiteX112" fmla="*/ 1480393 w 42198532"/>
              <a:gd name="connsiteY112" fmla="*/ 1355976 h 7004830"/>
              <a:gd name="connsiteX113" fmla="*/ 1480393 w 42198532"/>
              <a:gd name="connsiteY113" fmla="*/ 1702944 h 7004830"/>
              <a:gd name="connsiteX114" fmla="*/ 1391269 w 42198532"/>
              <a:gd name="connsiteY114" fmla="*/ 1771549 h 7004830"/>
              <a:gd name="connsiteX115" fmla="*/ 1399156 w 42198532"/>
              <a:gd name="connsiteY115" fmla="*/ 1781800 h 7004830"/>
              <a:gd name="connsiteX116" fmla="*/ 1483547 w 42198532"/>
              <a:gd name="connsiteY116" fmla="*/ 1716349 h 7004830"/>
              <a:gd name="connsiteX117" fmla="*/ 1848716 w 42198532"/>
              <a:gd name="connsiteY117" fmla="*/ 1993923 h 7004830"/>
              <a:gd name="connsiteX118" fmla="*/ 1658639 w 42198532"/>
              <a:gd name="connsiteY118" fmla="*/ 2141384 h 7004830"/>
              <a:gd name="connsiteX119" fmla="*/ 1489068 w 42198532"/>
              <a:gd name="connsiteY119" fmla="*/ 2273074 h 7004830"/>
              <a:gd name="connsiteX120" fmla="*/ 1123900 w 42198532"/>
              <a:gd name="connsiteY120" fmla="*/ 1995500 h 7004830"/>
              <a:gd name="connsiteX121" fmla="*/ 1398368 w 42198532"/>
              <a:gd name="connsiteY121" fmla="*/ 1782588 h 7004830"/>
              <a:gd name="connsiteX122" fmla="*/ 1390481 w 42198532"/>
              <a:gd name="connsiteY122" fmla="*/ 1771549 h 7004830"/>
              <a:gd name="connsiteX123" fmla="*/ 1118379 w 42198532"/>
              <a:gd name="connsiteY123" fmla="*/ 1982883 h 7004830"/>
              <a:gd name="connsiteX124" fmla="*/ 1118379 w 42198532"/>
              <a:gd name="connsiteY124" fmla="*/ 1636704 h 7004830"/>
              <a:gd name="connsiteX125" fmla="*/ 1230374 w 42198532"/>
              <a:gd name="connsiteY125" fmla="*/ 1549963 h 7004830"/>
              <a:gd name="connsiteX126" fmla="*/ 1480393 w 42198532"/>
              <a:gd name="connsiteY126" fmla="*/ 1355976 h 7004830"/>
              <a:gd name="connsiteX127" fmla="*/ 1110492 w 42198532"/>
              <a:gd name="connsiteY127" fmla="*/ 1064997 h 7004830"/>
              <a:gd name="connsiteX128" fmla="*/ 1475660 w 42198532"/>
              <a:gd name="connsiteY128" fmla="*/ 1342571 h 7004830"/>
              <a:gd name="connsiteX129" fmla="*/ 1223276 w 42198532"/>
              <a:gd name="connsiteY129" fmla="*/ 1538923 h 7004830"/>
              <a:gd name="connsiteX130" fmla="*/ 1230374 w 42198532"/>
              <a:gd name="connsiteY130" fmla="*/ 1549963 h 7004830"/>
              <a:gd name="connsiteX131" fmla="*/ 1222487 w 42198532"/>
              <a:gd name="connsiteY131" fmla="*/ 1539711 h 7004830"/>
              <a:gd name="connsiteX132" fmla="*/ 1112069 w 42198532"/>
              <a:gd name="connsiteY132" fmla="*/ 1625665 h 7004830"/>
              <a:gd name="connsiteX133" fmla="*/ 746900 w 42198532"/>
              <a:gd name="connsiteY133" fmla="*/ 1348091 h 7004830"/>
              <a:gd name="connsiteX134" fmla="*/ 1110492 w 42198532"/>
              <a:gd name="connsiteY134" fmla="*/ 1064997 h 7004830"/>
              <a:gd name="connsiteX135" fmla="*/ 1488280 w 42198532"/>
              <a:gd name="connsiteY135" fmla="*/ 413645 h 7004830"/>
              <a:gd name="connsiteX136" fmla="*/ 1498533 w 42198532"/>
              <a:gd name="connsiteY136" fmla="*/ 421530 h 7004830"/>
              <a:gd name="connsiteX137" fmla="*/ 1853448 w 42198532"/>
              <a:gd name="connsiteY137" fmla="*/ 691218 h 7004830"/>
              <a:gd name="connsiteX138" fmla="*/ 1489068 w 42198532"/>
              <a:gd name="connsiteY138" fmla="*/ 973524 h 7004830"/>
              <a:gd name="connsiteX139" fmla="*/ 1123900 w 42198532"/>
              <a:gd name="connsiteY139" fmla="*/ 695950 h 7004830"/>
              <a:gd name="connsiteX140" fmla="*/ 1488280 w 42198532"/>
              <a:gd name="connsiteY140" fmla="*/ 413645 h 7004830"/>
              <a:gd name="connsiteX141" fmla="*/ 1493012 w 42198532"/>
              <a:gd name="connsiteY141" fmla="*/ 117464 h 7004830"/>
              <a:gd name="connsiteX142" fmla="*/ 42118086 w 42198532"/>
              <a:gd name="connsiteY142" fmla="*/ 0 h 7004830"/>
              <a:gd name="connsiteX143" fmla="*/ 42198532 w 42198532"/>
              <a:gd name="connsiteY143" fmla="*/ 7004830 h 7004830"/>
              <a:gd name="connsiteX144" fmla="*/ 843615 w 42198532"/>
              <a:gd name="connsiteY144" fmla="*/ 6975464 h 7004830"/>
              <a:gd name="connsiteX145" fmla="*/ 810785 w 42198532"/>
              <a:gd name="connsiteY145" fmla="*/ 6950504 h 7004830"/>
              <a:gd name="connsiteX146" fmla="*/ 746900 w 42198532"/>
              <a:gd name="connsiteY146" fmla="*/ 6901934 h 7004830"/>
              <a:gd name="connsiteX147" fmla="*/ 746900 w 42198532"/>
              <a:gd name="connsiteY147" fmla="*/ 6547081 h 7004830"/>
              <a:gd name="connsiteX148" fmla="*/ 1019002 w 42198532"/>
              <a:gd name="connsiteY148" fmla="*/ 6335746 h 7004830"/>
              <a:gd name="connsiteX149" fmla="*/ 1012693 w 42198532"/>
              <a:gd name="connsiteY149" fmla="*/ 6323918 h 7004830"/>
              <a:gd name="connsiteX150" fmla="*/ 1019791 w 42198532"/>
              <a:gd name="connsiteY150" fmla="*/ 6334957 h 7004830"/>
              <a:gd name="connsiteX151" fmla="*/ 1110492 w 42198532"/>
              <a:gd name="connsiteY151" fmla="*/ 6264775 h 7004830"/>
              <a:gd name="connsiteX152" fmla="*/ 1489068 w 42198532"/>
              <a:gd name="connsiteY152" fmla="*/ 6553389 h 7004830"/>
              <a:gd name="connsiteX153" fmla="*/ 1870800 w 42198532"/>
              <a:gd name="connsiteY153" fmla="*/ 6257678 h 7004830"/>
              <a:gd name="connsiteX154" fmla="*/ 1870800 w 42198532"/>
              <a:gd name="connsiteY154" fmla="*/ 6139394 h 7004830"/>
              <a:gd name="connsiteX155" fmla="*/ 1857392 w 42198532"/>
              <a:gd name="connsiteY155" fmla="*/ 6144914 h 7004830"/>
              <a:gd name="connsiteX156" fmla="*/ 1857392 w 42198532"/>
              <a:gd name="connsiteY156" fmla="*/ 6251370 h 7004830"/>
              <a:gd name="connsiteX157" fmla="*/ 1495378 w 42198532"/>
              <a:gd name="connsiteY157" fmla="*/ 6531309 h 7004830"/>
              <a:gd name="connsiteX158" fmla="*/ 1495378 w 42198532"/>
              <a:gd name="connsiteY158" fmla="*/ 6185131 h 7004830"/>
              <a:gd name="connsiteX159" fmla="*/ 1857392 w 42198532"/>
              <a:gd name="connsiteY159" fmla="*/ 5904403 h 7004830"/>
              <a:gd name="connsiteX160" fmla="*/ 1857392 w 42198532"/>
              <a:gd name="connsiteY160" fmla="*/ 6144125 h 7004830"/>
              <a:gd name="connsiteX161" fmla="*/ 1870800 w 42198532"/>
              <a:gd name="connsiteY161" fmla="*/ 6138605 h 7004830"/>
              <a:gd name="connsiteX162" fmla="*/ 1870800 w 42198532"/>
              <a:gd name="connsiteY162" fmla="*/ 5887843 h 7004830"/>
              <a:gd name="connsiteX163" fmla="*/ 1739875 w 42198532"/>
              <a:gd name="connsiteY163" fmla="*/ 5788484 h 7004830"/>
              <a:gd name="connsiteX164" fmla="*/ 1497744 w 42198532"/>
              <a:gd name="connsiteY164" fmla="*/ 5604749 h 7004830"/>
              <a:gd name="connsiteX165" fmla="*/ 1497744 w 42198532"/>
              <a:gd name="connsiteY165" fmla="*/ 5424957 h 7004830"/>
              <a:gd name="connsiteX166" fmla="*/ 1484336 w 42198532"/>
              <a:gd name="connsiteY166" fmla="*/ 5427322 h 7004830"/>
              <a:gd name="connsiteX167" fmla="*/ 1484336 w 42198532"/>
              <a:gd name="connsiteY167" fmla="*/ 5598440 h 7004830"/>
              <a:gd name="connsiteX168" fmla="*/ 1122322 w 42198532"/>
              <a:gd name="connsiteY168" fmla="*/ 5879169 h 7004830"/>
              <a:gd name="connsiteX169" fmla="*/ 1122322 w 42198532"/>
              <a:gd name="connsiteY169" fmla="*/ 5532990 h 7004830"/>
              <a:gd name="connsiteX170" fmla="*/ 1292682 w 42198532"/>
              <a:gd name="connsiteY170" fmla="*/ 5400511 h 7004830"/>
              <a:gd name="connsiteX171" fmla="*/ 1285583 w 42198532"/>
              <a:gd name="connsiteY171" fmla="*/ 5390260 h 7004830"/>
              <a:gd name="connsiteX172" fmla="*/ 1116013 w 42198532"/>
              <a:gd name="connsiteY172" fmla="*/ 5521161 h 7004830"/>
              <a:gd name="connsiteX173" fmla="*/ 750844 w 42198532"/>
              <a:gd name="connsiteY173" fmla="*/ 5243588 h 7004830"/>
              <a:gd name="connsiteX174" fmla="*/ 1025312 w 42198532"/>
              <a:gd name="connsiteY174" fmla="*/ 5030676 h 7004830"/>
              <a:gd name="connsiteX175" fmla="*/ 1110492 w 42198532"/>
              <a:gd name="connsiteY175" fmla="*/ 4965225 h 7004830"/>
              <a:gd name="connsiteX176" fmla="*/ 1475660 w 42198532"/>
              <a:gd name="connsiteY176" fmla="*/ 5242799 h 7004830"/>
              <a:gd name="connsiteX177" fmla="*/ 1285583 w 42198532"/>
              <a:gd name="connsiteY177" fmla="*/ 5389472 h 7004830"/>
              <a:gd name="connsiteX178" fmla="*/ 1293470 w 42198532"/>
              <a:gd name="connsiteY178" fmla="*/ 5400511 h 7004830"/>
              <a:gd name="connsiteX179" fmla="*/ 1484336 w 42198532"/>
              <a:gd name="connsiteY179" fmla="*/ 5252262 h 7004830"/>
              <a:gd name="connsiteX180" fmla="*/ 1484336 w 42198532"/>
              <a:gd name="connsiteY180" fmla="*/ 5426534 h 7004830"/>
              <a:gd name="connsiteX181" fmla="*/ 1497744 w 42198532"/>
              <a:gd name="connsiteY181" fmla="*/ 5424168 h 7004830"/>
              <a:gd name="connsiteX182" fmla="*/ 1497744 w 42198532"/>
              <a:gd name="connsiteY182" fmla="*/ 5246742 h 7004830"/>
              <a:gd name="connsiteX183" fmla="*/ 1513518 w 42198532"/>
              <a:gd name="connsiteY183" fmla="*/ 5234125 h 7004830"/>
              <a:gd name="connsiteX184" fmla="*/ 1513518 w 42198532"/>
              <a:gd name="connsiteY184" fmla="*/ 5217565 h 7004830"/>
              <a:gd name="connsiteX185" fmla="*/ 1495378 w 42198532"/>
              <a:gd name="connsiteY185" fmla="*/ 5231759 h 7004830"/>
              <a:gd name="connsiteX186" fmla="*/ 1495378 w 42198532"/>
              <a:gd name="connsiteY186" fmla="*/ 4885580 h 7004830"/>
              <a:gd name="connsiteX187" fmla="*/ 1513518 w 42198532"/>
              <a:gd name="connsiteY187" fmla="*/ 4871386 h 7004830"/>
              <a:gd name="connsiteX188" fmla="*/ 1513518 w 42198532"/>
              <a:gd name="connsiteY188" fmla="*/ 4854826 h 7004830"/>
              <a:gd name="connsiteX189" fmla="*/ 1489068 w 42198532"/>
              <a:gd name="connsiteY189" fmla="*/ 4873752 h 7004830"/>
              <a:gd name="connsiteX190" fmla="*/ 1123900 w 42198532"/>
              <a:gd name="connsiteY190" fmla="*/ 4596178 h 7004830"/>
              <a:gd name="connsiteX191" fmla="*/ 1488280 w 42198532"/>
              <a:gd name="connsiteY191" fmla="*/ 4313873 h 7004830"/>
              <a:gd name="connsiteX192" fmla="*/ 1853448 w 42198532"/>
              <a:gd name="connsiteY192" fmla="*/ 4591447 h 7004830"/>
              <a:gd name="connsiteX193" fmla="*/ 1514307 w 42198532"/>
              <a:gd name="connsiteY193" fmla="*/ 4854826 h 7004830"/>
              <a:gd name="connsiteX194" fmla="*/ 1514307 w 42198532"/>
              <a:gd name="connsiteY194" fmla="*/ 4870598 h 7004830"/>
              <a:gd name="connsiteX195" fmla="*/ 1857392 w 42198532"/>
              <a:gd name="connsiteY195" fmla="*/ 4604852 h 7004830"/>
              <a:gd name="connsiteX196" fmla="*/ 1857392 w 42198532"/>
              <a:gd name="connsiteY196" fmla="*/ 4951031 h 7004830"/>
              <a:gd name="connsiteX197" fmla="*/ 1514307 w 42198532"/>
              <a:gd name="connsiteY197" fmla="*/ 5217565 h 7004830"/>
              <a:gd name="connsiteX198" fmla="*/ 1514307 w 42198532"/>
              <a:gd name="connsiteY198" fmla="*/ 5234125 h 7004830"/>
              <a:gd name="connsiteX199" fmla="*/ 1870800 w 42198532"/>
              <a:gd name="connsiteY199" fmla="*/ 4957339 h 7004830"/>
              <a:gd name="connsiteX200" fmla="*/ 1870800 w 42198532"/>
              <a:gd name="connsiteY200" fmla="*/ 4588292 h 7004830"/>
              <a:gd name="connsiteX201" fmla="*/ 1497744 w 42198532"/>
              <a:gd name="connsiteY201" fmla="*/ 4304410 h 7004830"/>
              <a:gd name="connsiteX202" fmla="*/ 1497744 w 42198532"/>
              <a:gd name="connsiteY202" fmla="*/ 3956654 h 7004830"/>
              <a:gd name="connsiteX203" fmla="*/ 1484336 w 42198532"/>
              <a:gd name="connsiteY203" fmla="*/ 3966905 h 7004830"/>
              <a:gd name="connsiteX204" fmla="*/ 1484336 w 42198532"/>
              <a:gd name="connsiteY204" fmla="*/ 4299679 h 7004830"/>
              <a:gd name="connsiteX205" fmla="*/ 1122322 w 42198532"/>
              <a:gd name="connsiteY205" fmla="*/ 4579618 h 7004830"/>
              <a:gd name="connsiteX206" fmla="*/ 1122322 w 42198532"/>
              <a:gd name="connsiteY206" fmla="*/ 4233439 h 7004830"/>
              <a:gd name="connsiteX207" fmla="*/ 1484336 w 42198532"/>
              <a:gd name="connsiteY207" fmla="*/ 3952712 h 7004830"/>
              <a:gd name="connsiteX208" fmla="*/ 1484336 w 42198532"/>
              <a:gd name="connsiteY208" fmla="*/ 3966117 h 7004830"/>
              <a:gd name="connsiteX209" fmla="*/ 1497744 w 42198532"/>
              <a:gd name="connsiteY209" fmla="*/ 3955866 h 7004830"/>
              <a:gd name="connsiteX210" fmla="*/ 1497744 w 42198532"/>
              <a:gd name="connsiteY210" fmla="*/ 3936152 h 7004830"/>
              <a:gd name="connsiteX211" fmla="*/ 1136519 w 42198532"/>
              <a:gd name="connsiteY211" fmla="*/ 3661732 h 7004830"/>
              <a:gd name="connsiteX212" fmla="*/ 1125477 w 42198532"/>
              <a:gd name="connsiteY212" fmla="*/ 3669618 h 7004830"/>
              <a:gd name="connsiteX213" fmla="*/ 1135730 w 42198532"/>
              <a:gd name="connsiteY213" fmla="*/ 3660943 h 7004830"/>
              <a:gd name="connsiteX214" fmla="*/ 1119956 w 42198532"/>
              <a:gd name="connsiteY214" fmla="*/ 3649115 h 7004830"/>
              <a:gd name="connsiteX215" fmla="*/ 1119956 w 42198532"/>
              <a:gd name="connsiteY215" fmla="*/ 3637286 h 7004830"/>
              <a:gd name="connsiteX216" fmla="*/ 1106548 w 42198532"/>
              <a:gd name="connsiteY216" fmla="*/ 3637286 h 7004830"/>
              <a:gd name="connsiteX217" fmla="*/ 1106548 w 42198532"/>
              <a:gd name="connsiteY217" fmla="*/ 3649903 h 7004830"/>
              <a:gd name="connsiteX218" fmla="*/ 744534 w 42198532"/>
              <a:gd name="connsiteY218" fmla="*/ 3929843 h 7004830"/>
              <a:gd name="connsiteX219" fmla="*/ 744534 w 42198532"/>
              <a:gd name="connsiteY219" fmla="*/ 3612841 h 7004830"/>
              <a:gd name="connsiteX220" fmla="*/ 744534 w 42198532"/>
              <a:gd name="connsiteY220" fmla="*/ 3584453 h 7004830"/>
              <a:gd name="connsiteX221" fmla="*/ 1106548 w 42198532"/>
              <a:gd name="connsiteY221" fmla="*/ 3303725 h 7004830"/>
              <a:gd name="connsiteX222" fmla="*/ 1106548 w 42198532"/>
              <a:gd name="connsiteY222" fmla="*/ 3617573 h 7004830"/>
              <a:gd name="connsiteX223" fmla="*/ 1106548 w 42198532"/>
              <a:gd name="connsiteY223" fmla="*/ 3636498 h 7004830"/>
              <a:gd name="connsiteX224" fmla="*/ 1119956 w 42198532"/>
              <a:gd name="connsiteY224" fmla="*/ 3636498 h 7004830"/>
              <a:gd name="connsiteX225" fmla="*/ 1119956 w 42198532"/>
              <a:gd name="connsiteY225" fmla="*/ 3298205 h 7004830"/>
              <a:gd name="connsiteX226" fmla="*/ 1392847 w 42198532"/>
              <a:gd name="connsiteY226" fmla="*/ 3086870 h 7004830"/>
              <a:gd name="connsiteX227" fmla="*/ 1483547 w 42198532"/>
              <a:gd name="connsiteY227" fmla="*/ 3016688 h 7004830"/>
              <a:gd name="connsiteX228" fmla="*/ 1862913 w 42198532"/>
              <a:gd name="connsiteY228" fmla="*/ 3304513 h 7004830"/>
              <a:gd name="connsiteX229" fmla="*/ 2243855 w 42198532"/>
              <a:gd name="connsiteY229" fmla="*/ 3008803 h 7004830"/>
              <a:gd name="connsiteX230" fmla="*/ 2243855 w 42198532"/>
              <a:gd name="connsiteY230" fmla="*/ 2891307 h 7004830"/>
              <a:gd name="connsiteX231" fmla="*/ 2231236 w 42198532"/>
              <a:gd name="connsiteY231" fmla="*/ 2896827 h 7004830"/>
              <a:gd name="connsiteX232" fmla="*/ 2231236 w 42198532"/>
              <a:gd name="connsiteY232" fmla="*/ 3002494 h 7004830"/>
              <a:gd name="connsiteX233" fmla="*/ 1869222 w 42198532"/>
              <a:gd name="connsiteY233" fmla="*/ 3283222 h 7004830"/>
              <a:gd name="connsiteX234" fmla="*/ 1869222 w 42198532"/>
              <a:gd name="connsiteY234" fmla="*/ 2937043 h 7004830"/>
              <a:gd name="connsiteX235" fmla="*/ 2231236 w 42198532"/>
              <a:gd name="connsiteY235" fmla="*/ 2656315 h 7004830"/>
              <a:gd name="connsiteX236" fmla="*/ 2231236 w 42198532"/>
              <a:gd name="connsiteY236" fmla="*/ 2896038 h 7004830"/>
              <a:gd name="connsiteX237" fmla="*/ 2243855 w 42198532"/>
              <a:gd name="connsiteY237" fmla="*/ 2890518 h 7004830"/>
              <a:gd name="connsiteX238" fmla="*/ 2243855 w 42198532"/>
              <a:gd name="connsiteY238" fmla="*/ 2639755 h 7004830"/>
              <a:gd name="connsiteX239" fmla="*/ 2113720 w 42198532"/>
              <a:gd name="connsiteY239" fmla="*/ 2540397 h 7004830"/>
              <a:gd name="connsiteX240" fmla="*/ 2100312 w 42198532"/>
              <a:gd name="connsiteY240" fmla="*/ 2546705 h 7004830"/>
              <a:gd name="connsiteX241" fmla="*/ 2226503 w 42198532"/>
              <a:gd name="connsiteY241" fmla="*/ 2642910 h 7004830"/>
              <a:gd name="connsiteX242" fmla="*/ 1862124 w 42198532"/>
              <a:gd name="connsiteY242" fmla="*/ 2925215 h 7004830"/>
              <a:gd name="connsiteX243" fmla="*/ 1496955 w 42198532"/>
              <a:gd name="connsiteY243" fmla="*/ 2647641 h 7004830"/>
              <a:gd name="connsiteX244" fmla="*/ 1861335 w 42198532"/>
              <a:gd name="connsiteY244" fmla="*/ 2365336 h 7004830"/>
              <a:gd name="connsiteX245" fmla="*/ 2099523 w 42198532"/>
              <a:gd name="connsiteY245" fmla="*/ 2545916 h 7004830"/>
              <a:gd name="connsiteX246" fmla="*/ 2112931 w 42198532"/>
              <a:gd name="connsiteY246" fmla="*/ 2539608 h 7004830"/>
              <a:gd name="connsiteX247" fmla="*/ 1870800 w 42198532"/>
              <a:gd name="connsiteY247" fmla="*/ 2355873 h 7004830"/>
              <a:gd name="connsiteX248" fmla="*/ 1870800 w 42198532"/>
              <a:gd name="connsiteY248" fmla="*/ 2176869 h 7004830"/>
              <a:gd name="connsiteX249" fmla="*/ 1857392 w 42198532"/>
              <a:gd name="connsiteY249" fmla="*/ 2178447 h 7004830"/>
              <a:gd name="connsiteX250" fmla="*/ 1857392 w 42198532"/>
              <a:gd name="connsiteY250" fmla="*/ 2350353 h 7004830"/>
              <a:gd name="connsiteX251" fmla="*/ 1496167 w 42198532"/>
              <a:gd name="connsiteY251" fmla="*/ 2631081 h 7004830"/>
              <a:gd name="connsiteX252" fmla="*/ 1496167 w 42198532"/>
              <a:gd name="connsiteY252" fmla="*/ 2284114 h 7004830"/>
              <a:gd name="connsiteX253" fmla="*/ 1666526 w 42198532"/>
              <a:gd name="connsiteY253" fmla="*/ 2152424 h 7004830"/>
              <a:gd name="connsiteX254" fmla="*/ 1658639 w 42198532"/>
              <a:gd name="connsiteY254" fmla="*/ 2141384 h 7004830"/>
              <a:gd name="connsiteX255" fmla="*/ 1666526 w 42198532"/>
              <a:gd name="connsiteY255" fmla="*/ 2151636 h 7004830"/>
              <a:gd name="connsiteX256" fmla="*/ 1857392 w 42198532"/>
              <a:gd name="connsiteY256" fmla="*/ 2003386 h 7004830"/>
              <a:gd name="connsiteX257" fmla="*/ 1857392 w 42198532"/>
              <a:gd name="connsiteY257" fmla="*/ 2177658 h 7004830"/>
              <a:gd name="connsiteX258" fmla="*/ 1870800 w 42198532"/>
              <a:gd name="connsiteY258" fmla="*/ 2176081 h 7004830"/>
              <a:gd name="connsiteX259" fmla="*/ 1870800 w 42198532"/>
              <a:gd name="connsiteY259" fmla="*/ 1998654 h 7004830"/>
              <a:gd name="connsiteX260" fmla="*/ 1886574 w 42198532"/>
              <a:gd name="connsiteY260" fmla="*/ 1986037 h 7004830"/>
              <a:gd name="connsiteX261" fmla="*/ 1886574 w 42198532"/>
              <a:gd name="connsiteY261" fmla="*/ 1969478 h 7004830"/>
              <a:gd name="connsiteX262" fmla="*/ 1869222 w 42198532"/>
              <a:gd name="connsiteY262" fmla="*/ 1982883 h 7004830"/>
              <a:gd name="connsiteX263" fmla="*/ 1869222 w 42198532"/>
              <a:gd name="connsiteY263" fmla="*/ 1636704 h 7004830"/>
              <a:gd name="connsiteX264" fmla="*/ 1886574 w 42198532"/>
              <a:gd name="connsiteY264" fmla="*/ 1623299 h 7004830"/>
              <a:gd name="connsiteX265" fmla="*/ 1886574 w 42198532"/>
              <a:gd name="connsiteY265" fmla="*/ 1606739 h 7004830"/>
              <a:gd name="connsiteX266" fmla="*/ 1862124 w 42198532"/>
              <a:gd name="connsiteY266" fmla="*/ 1625665 h 7004830"/>
              <a:gd name="connsiteX267" fmla="*/ 1496955 w 42198532"/>
              <a:gd name="connsiteY267" fmla="*/ 1348091 h 7004830"/>
              <a:gd name="connsiteX268" fmla="*/ 1861335 w 42198532"/>
              <a:gd name="connsiteY268" fmla="*/ 1064997 h 7004830"/>
              <a:gd name="connsiteX269" fmla="*/ 2226503 w 42198532"/>
              <a:gd name="connsiteY269" fmla="*/ 1342571 h 7004830"/>
              <a:gd name="connsiteX270" fmla="*/ 1887362 w 42198532"/>
              <a:gd name="connsiteY270" fmla="*/ 1605951 h 7004830"/>
              <a:gd name="connsiteX271" fmla="*/ 1887362 w 42198532"/>
              <a:gd name="connsiteY271" fmla="*/ 1622510 h 7004830"/>
              <a:gd name="connsiteX272" fmla="*/ 2231236 w 42198532"/>
              <a:gd name="connsiteY272" fmla="*/ 1355976 h 7004830"/>
              <a:gd name="connsiteX273" fmla="*/ 2231236 w 42198532"/>
              <a:gd name="connsiteY273" fmla="*/ 1702944 h 7004830"/>
              <a:gd name="connsiteX274" fmla="*/ 1887362 w 42198532"/>
              <a:gd name="connsiteY274" fmla="*/ 1968689 h 7004830"/>
              <a:gd name="connsiteX275" fmla="*/ 1887362 w 42198532"/>
              <a:gd name="connsiteY275" fmla="*/ 1985249 h 7004830"/>
              <a:gd name="connsiteX276" fmla="*/ 2243855 w 42198532"/>
              <a:gd name="connsiteY276" fmla="*/ 1709252 h 7004830"/>
              <a:gd name="connsiteX277" fmla="*/ 2243855 w 42198532"/>
              <a:gd name="connsiteY277" fmla="*/ 1339416 h 7004830"/>
              <a:gd name="connsiteX278" fmla="*/ 1870800 w 42198532"/>
              <a:gd name="connsiteY278" fmla="*/ 1056323 h 7004830"/>
              <a:gd name="connsiteX279" fmla="*/ 1870800 w 42198532"/>
              <a:gd name="connsiteY279" fmla="*/ 707778 h 7004830"/>
              <a:gd name="connsiteX280" fmla="*/ 1857392 w 42198532"/>
              <a:gd name="connsiteY280" fmla="*/ 718030 h 7004830"/>
              <a:gd name="connsiteX281" fmla="*/ 1857392 w 42198532"/>
              <a:gd name="connsiteY281" fmla="*/ 1050803 h 7004830"/>
              <a:gd name="connsiteX282" fmla="*/ 1496167 w 42198532"/>
              <a:gd name="connsiteY282" fmla="*/ 1331531 h 7004830"/>
              <a:gd name="connsiteX283" fmla="*/ 1496167 w 42198532"/>
              <a:gd name="connsiteY283" fmla="*/ 985352 h 7004830"/>
              <a:gd name="connsiteX284" fmla="*/ 1857392 w 42198532"/>
              <a:gd name="connsiteY284" fmla="*/ 704624 h 7004830"/>
              <a:gd name="connsiteX285" fmla="*/ 1857392 w 42198532"/>
              <a:gd name="connsiteY285" fmla="*/ 717241 h 7004830"/>
              <a:gd name="connsiteX286" fmla="*/ 1870800 w 42198532"/>
              <a:gd name="connsiteY286" fmla="*/ 706990 h 7004830"/>
              <a:gd name="connsiteX287" fmla="*/ 1870800 w 42198532"/>
              <a:gd name="connsiteY287" fmla="*/ 688064 h 7004830"/>
              <a:gd name="connsiteX288" fmla="*/ 1509574 w 42198532"/>
              <a:gd name="connsiteY288" fmla="*/ 412856 h 7004830"/>
              <a:gd name="connsiteX289" fmla="*/ 1498533 w 42198532"/>
              <a:gd name="connsiteY289" fmla="*/ 421530 h 7004830"/>
              <a:gd name="connsiteX290" fmla="*/ 1508786 w 42198532"/>
              <a:gd name="connsiteY290" fmla="*/ 412856 h 7004830"/>
              <a:gd name="connsiteX291" fmla="*/ 1493012 w 42198532"/>
              <a:gd name="connsiteY291" fmla="*/ 401028 h 7004830"/>
              <a:gd name="connsiteX292" fmla="*/ 1493012 w 42198532"/>
              <a:gd name="connsiteY292" fmla="*/ 119417 h 7004830"/>
              <a:gd name="connsiteX293" fmla="*/ 1493012 w 42198532"/>
              <a:gd name="connsiteY293" fmla="*/ 117464 h 7004830"/>
              <a:gd name="connsiteX294" fmla="*/ 1398859 w 42198532"/>
              <a:gd name="connsiteY294" fmla="*/ 117464 h 7004830"/>
              <a:gd name="connsiteX295" fmla="*/ 1480393 w 42198532"/>
              <a:gd name="connsiteY295" fmla="*/ 117464 h 7004830"/>
              <a:gd name="connsiteX296" fmla="*/ 1480393 w 42198532"/>
              <a:gd name="connsiteY296" fmla="*/ 201868 h 7004830"/>
              <a:gd name="connsiteX297" fmla="*/ 1480393 w 42198532"/>
              <a:gd name="connsiteY297" fmla="*/ 401028 h 7004830"/>
              <a:gd name="connsiteX298" fmla="*/ 1118379 w 42198532"/>
              <a:gd name="connsiteY298" fmla="*/ 681756 h 7004830"/>
              <a:gd name="connsiteX299" fmla="*/ 1118379 w 42198532"/>
              <a:gd name="connsiteY299" fmla="*/ 335577 h 7004830"/>
              <a:gd name="connsiteX300" fmla="*/ 1379242 w 42198532"/>
              <a:gd name="connsiteY300" fmla="*/ 132719 h 7004830"/>
              <a:gd name="connsiteX301" fmla="*/ 1398859 w 42198532"/>
              <a:gd name="connsiteY301" fmla="*/ 117464 h 7004830"/>
              <a:gd name="connsiteX302" fmla="*/ 840168 w 42198532"/>
              <a:gd name="connsiteY302" fmla="*/ 117464 h 7004830"/>
              <a:gd name="connsiteX303" fmla="*/ 1377550 w 42198532"/>
              <a:gd name="connsiteY303" fmla="*/ 117464 h 7004830"/>
              <a:gd name="connsiteX304" fmla="*/ 1301753 w 42198532"/>
              <a:gd name="connsiteY304" fmla="*/ 176360 h 7004830"/>
              <a:gd name="connsiteX305" fmla="*/ 1112069 w 42198532"/>
              <a:gd name="connsiteY305" fmla="*/ 323748 h 7004830"/>
              <a:gd name="connsiteX306" fmla="*/ 857417 w 42198532"/>
              <a:gd name="connsiteY306" fmla="*/ 130551 h 7004830"/>
              <a:gd name="connsiteX307" fmla="*/ 840168 w 42198532"/>
              <a:gd name="connsiteY307" fmla="*/ 117464 h 700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42198532" h="7004830">
                <a:moveTo>
                  <a:pt x="738225" y="6911396"/>
                </a:moveTo>
                <a:lnTo>
                  <a:pt x="814828" y="6969750"/>
                </a:lnTo>
                <a:lnTo>
                  <a:pt x="822329" y="6975464"/>
                </a:lnTo>
                <a:lnTo>
                  <a:pt x="655724" y="6975464"/>
                </a:lnTo>
                <a:lnTo>
                  <a:pt x="656989" y="6974481"/>
                </a:lnTo>
                <a:lnTo>
                  <a:pt x="738225" y="6911396"/>
                </a:lnTo>
                <a:close/>
                <a:moveTo>
                  <a:pt x="733493" y="6551812"/>
                </a:moveTo>
                <a:lnTo>
                  <a:pt x="733493" y="6897991"/>
                </a:lnTo>
                <a:lnTo>
                  <a:pt x="639637" y="6970539"/>
                </a:lnTo>
                <a:cubicBezTo>
                  <a:pt x="645158" y="6972116"/>
                  <a:pt x="650679" y="6972904"/>
                  <a:pt x="656989" y="6974481"/>
                </a:cubicBezTo>
                <a:cubicBezTo>
                  <a:pt x="650679" y="6973693"/>
                  <a:pt x="644369" y="6972116"/>
                  <a:pt x="638848" y="6971327"/>
                </a:cubicBezTo>
                <a:lnTo>
                  <a:pt x="633515" y="6975464"/>
                </a:lnTo>
                <a:lnTo>
                  <a:pt x="371479" y="6975464"/>
                </a:lnTo>
                <a:lnTo>
                  <a:pt x="371479" y="6917056"/>
                </a:lnTo>
                <a:lnTo>
                  <a:pt x="371479" y="6832540"/>
                </a:lnTo>
                <a:lnTo>
                  <a:pt x="733493" y="6551812"/>
                </a:lnTo>
                <a:close/>
                <a:moveTo>
                  <a:pt x="1106548" y="5904403"/>
                </a:moveTo>
                <a:lnTo>
                  <a:pt x="1106548" y="6251370"/>
                </a:lnTo>
                <a:lnTo>
                  <a:pt x="1012693" y="6323918"/>
                </a:lnTo>
                <a:lnTo>
                  <a:pt x="744534" y="6531309"/>
                </a:lnTo>
                <a:lnTo>
                  <a:pt x="744534" y="6185131"/>
                </a:lnTo>
                <a:lnTo>
                  <a:pt x="873093" y="6085772"/>
                </a:lnTo>
                <a:lnTo>
                  <a:pt x="1106548" y="5904403"/>
                </a:lnTo>
                <a:close/>
                <a:moveTo>
                  <a:pt x="1739875" y="5788484"/>
                </a:moveTo>
                <a:lnTo>
                  <a:pt x="1726467" y="5794792"/>
                </a:lnTo>
                <a:lnTo>
                  <a:pt x="1739875" y="5788484"/>
                </a:lnTo>
                <a:close/>
                <a:moveTo>
                  <a:pt x="1488280" y="5613423"/>
                </a:moveTo>
                <a:lnTo>
                  <a:pt x="1726467" y="5794792"/>
                </a:lnTo>
                <a:lnTo>
                  <a:pt x="1853448" y="5890997"/>
                </a:lnTo>
                <a:lnTo>
                  <a:pt x="1489068" y="6174091"/>
                </a:lnTo>
                <a:lnTo>
                  <a:pt x="1123900" y="5896517"/>
                </a:lnTo>
                <a:lnTo>
                  <a:pt x="1488280" y="5613423"/>
                </a:lnTo>
                <a:close/>
                <a:moveTo>
                  <a:pt x="359648" y="4965225"/>
                </a:moveTo>
                <a:lnTo>
                  <a:pt x="724817" y="5242799"/>
                </a:lnTo>
                <a:lnTo>
                  <a:pt x="487418" y="5426534"/>
                </a:lnTo>
                <a:lnTo>
                  <a:pt x="493727" y="5437574"/>
                </a:lnTo>
                <a:lnTo>
                  <a:pt x="733493" y="5252262"/>
                </a:lnTo>
                <a:lnTo>
                  <a:pt x="733493" y="5598440"/>
                </a:lnTo>
                <a:lnTo>
                  <a:pt x="633328" y="5675720"/>
                </a:lnTo>
                <a:lnTo>
                  <a:pt x="641215" y="5688337"/>
                </a:lnTo>
                <a:lnTo>
                  <a:pt x="737436" y="5613423"/>
                </a:lnTo>
                <a:lnTo>
                  <a:pt x="1102605" y="5890997"/>
                </a:lnTo>
                <a:lnTo>
                  <a:pt x="866783" y="6073943"/>
                </a:lnTo>
                <a:lnTo>
                  <a:pt x="873093" y="6085772"/>
                </a:lnTo>
                <a:lnTo>
                  <a:pt x="865994" y="6074732"/>
                </a:lnTo>
                <a:lnTo>
                  <a:pt x="738225" y="6174091"/>
                </a:lnTo>
                <a:lnTo>
                  <a:pt x="373056" y="5896517"/>
                </a:lnTo>
                <a:lnTo>
                  <a:pt x="640426" y="5689125"/>
                </a:lnTo>
                <a:lnTo>
                  <a:pt x="633328" y="5676508"/>
                </a:lnTo>
                <a:lnTo>
                  <a:pt x="371479" y="5879169"/>
                </a:lnTo>
                <a:lnTo>
                  <a:pt x="371479" y="5532990"/>
                </a:lnTo>
                <a:lnTo>
                  <a:pt x="493727" y="5438362"/>
                </a:lnTo>
                <a:lnTo>
                  <a:pt x="486629" y="5426534"/>
                </a:lnTo>
                <a:lnTo>
                  <a:pt x="365169" y="5521161"/>
                </a:lnTo>
                <a:lnTo>
                  <a:pt x="0" y="5243588"/>
                </a:lnTo>
                <a:lnTo>
                  <a:pt x="359648" y="4965225"/>
                </a:lnTo>
                <a:close/>
                <a:moveTo>
                  <a:pt x="1106548" y="4604852"/>
                </a:moveTo>
                <a:lnTo>
                  <a:pt x="1106548" y="4951031"/>
                </a:lnTo>
                <a:lnTo>
                  <a:pt x="1018214" y="5019636"/>
                </a:lnTo>
                <a:lnTo>
                  <a:pt x="1025312" y="5030676"/>
                </a:lnTo>
                <a:lnTo>
                  <a:pt x="1017425" y="5020424"/>
                </a:lnTo>
                <a:lnTo>
                  <a:pt x="744534" y="5231759"/>
                </a:lnTo>
                <a:lnTo>
                  <a:pt x="744534" y="4885580"/>
                </a:lnTo>
                <a:lnTo>
                  <a:pt x="856530" y="4798050"/>
                </a:lnTo>
                <a:lnTo>
                  <a:pt x="849432" y="4787799"/>
                </a:lnTo>
                <a:lnTo>
                  <a:pt x="857319" y="4798050"/>
                </a:lnTo>
                <a:lnTo>
                  <a:pt x="1106548" y="4604852"/>
                </a:lnTo>
                <a:close/>
                <a:moveTo>
                  <a:pt x="737436" y="4313873"/>
                </a:moveTo>
                <a:lnTo>
                  <a:pt x="1102605" y="4591447"/>
                </a:lnTo>
                <a:lnTo>
                  <a:pt x="849432" y="4787799"/>
                </a:lnTo>
                <a:lnTo>
                  <a:pt x="738225" y="4873752"/>
                </a:lnTo>
                <a:lnTo>
                  <a:pt x="373056" y="4596178"/>
                </a:lnTo>
                <a:lnTo>
                  <a:pt x="737436" y="4313873"/>
                </a:lnTo>
                <a:close/>
                <a:moveTo>
                  <a:pt x="1115224" y="3661732"/>
                </a:moveTo>
                <a:lnTo>
                  <a:pt x="1125477" y="3669618"/>
                </a:lnTo>
                <a:lnTo>
                  <a:pt x="1480393" y="3939306"/>
                </a:lnTo>
                <a:lnTo>
                  <a:pt x="1116013" y="4222399"/>
                </a:lnTo>
                <a:lnTo>
                  <a:pt x="750844" y="3944037"/>
                </a:lnTo>
                <a:lnTo>
                  <a:pt x="1115224" y="3661732"/>
                </a:lnTo>
                <a:close/>
                <a:moveTo>
                  <a:pt x="1480393" y="2656315"/>
                </a:moveTo>
                <a:lnTo>
                  <a:pt x="1480393" y="3002494"/>
                </a:lnTo>
                <a:lnTo>
                  <a:pt x="1386537" y="3075042"/>
                </a:lnTo>
                <a:lnTo>
                  <a:pt x="1392847" y="3086870"/>
                </a:lnTo>
                <a:lnTo>
                  <a:pt x="1385748" y="3075830"/>
                </a:lnTo>
                <a:lnTo>
                  <a:pt x="1118379" y="3283222"/>
                </a:lnTo>
                <a:lnTo>
                  <a:pt x="1118379" y="2937043"/>
                </a:lnTo>
                <a:lnTo>
                  <a:pt x="1246148" y="2837685"/>
                </a:lnTo>
                <a:lnTo>
                  <a:pt x="1239839" y="2825856"/>
                </a:lnTo>
                <a:lnTo>
                  <a:pt x="1246937" y="2836896"/>
                </a:lnTo>
                <a:lnTo>
                  <a:pt x="1480393" y="2656315"/>
                </a:lnTo>
                <a:close/>
                <a:moveTo>
                  <a:pt x="732704" y="1716349"/>
                </a:moveTo>
                <a:lnTo>
                  <a:pt x="1097873" y="1993923"/>
                </a:lnTo>
                <a:lnTo>
                  <a:pt x="860473" y="2177658"/>
                </a:lnTo>
                <a:lnTo>
                  <a:pt x="867572" y="2189486"/>
                </a:lnTo>
                <a:lnTo>
                  <a:pt x="1106548" y="2003386"/>
                </a:lnTo>
                <a:lnTo>
                  <a:pt x="1106548" y="2350353"/>
                </a:lnTo>
                <a:lnTo>
                  <a:pt x="1007172" y="2427632"/>
                </a:lnTo>
                <a:lnTo>
                  <a:pt x="1014270" y="2440249"/>
                </a:lnTo>
                <a:lnTo>
                  <a:pt x="1110492" y="2365336"/>
                </a:lnTo>
                <a:lnTo>
                  <a:pt x="1475660" y="2642910"/>
                </a:lnTo>
                <a:lnTo>
                  <a:pt x="1239839" y="2825856"/>
                </a:lnTo>
                <a:lnTo>
                  <a:pt x="1112069" y="2925215"/>
                </a:lnTo>
                <a:lnTo>
                  <a:pt x="746900" y="2647641"/>
                </a:lnTo>
                <a:lnTo>
                  <a:pt x="1013481" y="2440249"/>
                </a:lnTo>
                <a:lnTo>
                  <a:pt x="1006383" y="2427632"/>
                </a:lnTo>
                <a:lnTo>
                  <a:pt x="744534" y="2631081"/>
                </a:lnTo>
                <a:lnTo>
                  <a:pt x="744534" y="2284114"/>
                </a:lnTo>
                <a:lnTo>
                  <a:pt x="866783" y="2189486"/>
                </a:lnTo>
                <a:lnTo>
                  <a:pt x="860473" y="2178447"/>
                </a:lnTo>
                <a:lnTo>
                  <a:pt x="738225" y="2273074"/>
                </a:lnTo>
                <a:lnTo>
                  <a:pt x="373056" y="1995500"/>
                </a:lnTo>
                <a:lnTo>
                  <a:pt x="732704" y="1716349"/>
                </a:lnTo>
                <a:close/>
                <a:moveTo>
                  <a:pt x="1480393" y="1355976"/>
                </a:moveTo>
                <a:lnTo>
                  <a:pt x="1480393" y="1702944"/>
                </a:lnTo>
                <a:lnTo>
                  <a:pt x="1391269" y="1771549"/>
                </a:lnTo>
                <a:lnTo>
                  <a:pt x="1399156" y="1781800"/>
                </a:lnTo>
                <a:lnTo>
                  <a:pt x="1483547" y="1716349"/>
                </a:lnTo>
                <a:lnTo>
                  <a:pt x="1848716" y="1993923"/>
                </a:lnTo>
                <a:lnTo>
                  <a:pt x="1658639" y="2141384"/>
                </a:lnTo>
                <a:lnTo>
                  <a:pt x="1489068" y="2273074"/>
                </a:lnTo>
                <a:lnTo>
                  <a:pt x="1123900" y="1995500"/>
                </a:lnTo>
                <a:lnTo>
                  <a:pt x="1398368" y="1782588"/>
                </a:lnTo>
                <a:lnTo>
                  <a:pt x="1390481" y="1771549"/>
                </a:lnTo>
                <a:lnTo>
                  <a:pt x="1118379" y="1982883"/>
                </a:lnTo>
                <a:lnTo>
                  <a:pt x="1118379" y="1636704"/>
                </a:lnTo>
                <a:lnTo>
                  <a:pt x="1230374" y="1549963"/>
                </a:lnTo>
                <a:lnTo>
                  <a:pt x="1480393" y="1355976"/>
                </a:lnTo>
                <a:close/>
                <a:moveTo>
                  <a:pt x="1110492" y="1064997"/>
                </a:moveTo>
                <a:lnTo>
                  <a:pt x="1475660" y="1342571"/>
                </a:lnTo>
                <a:lnTo>
                  <a:pt x="1223276" y="1538923"/>
                </a:lnTo>
                <a:lnTo>
                  <a:pt x="1230374" y="1549963"/>
                </a:lnTo>
                <a:lnTo>
                  <a:pt x="1222487" y="1539711"/>
                </a:lnTo>
                <a:lnTo>
                  <a:pt x="1112069" y="1625665"/>
                </a:lnTo>
                <a:lnTo>
                  <a:pt x="746900" y="1348091"/>
                </a:lnTo>
                <a:lnTo>
                  <a:pt x="1110492" y="1064997"/>
                </a:lnTo>
                <a:close/>
                <a:moveTo>
                  <a:pt x="1488280" y="413645"/>
                </a:moveTo>
                <a:lnTo>
                  <a:pt x="1498533" y="421530"/>
                </a:lnTo>
                <a:lnTo>
                  <a:pt x="1853448" y="691218"/>
                </a:lnTo>
                <a:lnTo>
                  <a:pt x="1489068" y="973524"/>
                </a:lnTo>
                <a:lnTo>
                  <a:pt x="1123900" y="695950"/>
                </a:lnTo>
                <a:lnTo>
                  <a:pt x="1488280" y="413645"/>
                </a:lnTo>
                <a:close/>
                <a:moveTo>
                  <a:pt x="1493012" y="117464"/>
                </a:moveTo>
                <a:lnTo>
                  <a:pt x="42118086" y="0"/>
                </a:lnTo>
                <a:lnTo>
                  <a:pt x="42198532" y="7004830"/>
                </a:lnTo>
                <a:lnTo>
                  <a:pt x="843615" y="6975464"/>
                </a:lnTo>
                <a:lnTo>
                  <a:pt x="810785" y="6950504"/>
                </a:lnTo>
                <a:lnTo>
                  <a:pt x="746900" y="6901934"/>
                </a:lnTo>
                <a:lnTo>
                  <a:pt x="746900" y="6547081"/>
                </a:lnTo>
                <a:lnTo>
                  <a:pt x="1019002" y="6335746"/>
                </a:lnTo>
                <a:lnTo>
                  <a:pt x="1012693" y="6323918"/>
                </a:lnTo>
                <a:lnTo>
                  <a:pt x="1019791" y="6334957"/>
                </a:lnTo>
                <a:lnTo>
                  <a:pt x="1110492" y="6264775"/>
                </a:lnTo>
                <a:lnTo>
                  <a:pt x="1489068" y="6553389"/>
                </a:lnTo>
                <a:lnTo>
                  <a:pt x="1870800" y="6257678"/>
                </a:lnTo>
                <a:lnTo>
                  <a:pt x="1870800" y="6139394"/>
                </a:lnTo>
                <a:lnTo>
                  <a:pt x="1857392" y="6144914"/>
                </a:lnTo>
                <a:lnTo>
                  <a:pt x="1857392" y="6251370"/>
                </a:lnTo>
                <a:lnTo>
                  <a:pt x="1495378" y="6531309"/>
                </a:lnTo>
                <a:lnTo>
                  <a:pt x="1495378" y="6185131"/>
                </a:lnTo>
                <a:lnTo>
                  <a:pt x="1857392" y="5904403"/>
                </a:lnTo>
                <a:lnTo>
                  <a:pt x="1857392" y="6144125"/>
                </a:lnTo>
                <a:lnTo>
                  <a:pt x="1870800" y="6138605"/>
                </a:lnTo>
                <a:lnTo>
                  <a:pt x="1870800" y="5887843"/>
                </a:lnTo>
                <a:lnTo>
                  <a:pt x="1739875" y="5788484"/>
                </a:lnTo>
                <a:lnTo>
                  <a:pt x="1497744" y="5604749"/>
                </a:lnTo>
                <a:lnTo>
                  <a:pt x="1497744" y="5424957"/>
                </a:lnTo>
                <a:lnTo>
                  <a:pt x="1484336" y="5427322"/>
                </a:lnTo>
                <a:lnTo>
                  <a:pt x="1484336" y="5598440"/>
                </a:lnTo>
                <a:lnTo>
                  <a:pt x="1122322" y="5879169"/>
                </a:lnTo>
                <a:lnTo>
                  <a:pt x="1122322" y="5532990"/>
                </a:lnTo>
                <a:lnTo>
                  <a:pt x="1292682" y="5400511"/>
                </a:lnTo>
                <a:lnTo>
                  <a:pt x="1285583" y="5390260"/>
                </a:lnTo>
                <a:lnTo>
                  <a:pt x="1116013" y="5521161"/>
                </a:lnTo>
                <a:lnTo>
                  <a:pt x="750844" y="5243588"/>
                </a:lnTo>
                <a:lnTo>
                  <a:pt x="1025312" y="5030676"/>
                </a:lnTo>
                <a:lnTo>
                  <a:pt x="1110492" y="4965225"/>
                </a:lnTo>
                <a:lnTo>
                  <a:pt x="1475660" y="5242799"/>
                </a:lnTo>
                <a:lnTo>
                  <a:pt x="1285583" y="5389472"/>
                </a:lnTo>
                <a:lnTo>
                  <a:pt x="1293470" y="5400511"/>
                </a:lnTo>
                <a:lnTo>
                  <a:pt x="1484336" y="5252262"/>
                </a:lnTo>
                <a:lnTo>
                  <a:pt x="1484336" y="5426534"/>
                </a:lnTo>
                <a:lnTo>
                  <a:pt x="1497744" y="5424168"/>
                </a:lnTo>
                <a:lnTo>
                  <a:pt x="1497744" y="5246742"/>
                </a:lnTo>
                <a:lnTo>
                  <a:pt x="1513518" y="5234125"/>
                </a:lnTo>
                <a:lnTo>
                  <a:pt x="1513518" y="5217565"/>
                </a:lnTo>
                <a:lnTo>
                  <a:pt x="1495378" y="5231759"/>
                </a:lnTo>
                <a:lnTo>
                  <a:pt x="1495378" y="4885580"/>
                </a:lnTo>
                <a:lnTo>
                  <a:pt x="1513518" y="4871386"/>
                </a:lnTo>
                <a:lnTo>
                  <a:pt x="1513518" y="4854826"/>
                </a:lnTo>
                <a:lnTo>
                  <a:pt x="1489068" y="4873752"/>
                </a:lnTo>
                <a:lnTo>
                  <a:pt x="1123900" y="4596178"/>
                </a:lnTo>
                <a:lnTo>
                  <a:pt x="1488280" y="4313873"/>
                </a:lnTo>
                <a:lnTo>
                  <a:pt x="1853448" y="4591447"/>
                </a:lnTo>
                <a:lnTo>
                  <a:pt x="1514307" y="4854826"/>
                </a:lnTo>
                <a:lnTo>
                  <a:pt x="1514307" y="4870598"/>
                </a:lnTo>
                <a:lnTo>
                  <a:pt x="1857392" y="4604852"/>
                </a:lnTo>
                <a:lnTo>
                  <a:pt x="1857392" y="4951031"/>
                </a:lnTo>
                <a:lnTo>
                  <a:pt x="1514307" y="5217565"/>
                </a:lnTo>
                <a:lnTo>
                  <a:pt x="1514307" y="5234125"/>
                </a:lnTo>
                <a:lnTo>
                  <a:pt x="1870800" y="4957339"/>
                </a:lnTo>
                <a:lnTo>
                  <a:pt x="1870800" y="4588292"/>
                </a:lnTo>
                <a:lnTo>
                  <a:pt x="1497744" y="4304410"/>
                </a:lnTo>
                <a:lnTo>
                  <a:pt x="1497744" y="3956654"/>
                </a:lnTo>
                <a:lnTo>
                  <a:pt x="1484336" y="3966905"/>
                </a:lnTo>
                <a:lnTo>
                  <a:pt x="1484336" y="4299679"/>
                </a:lnTo>
                <a:lnTo>
                  <a:pt x="1122322" y="4579618"/>
                </a:lnTo>
                <a:lnTo>
                  <a:pt x="1122322" y="4233439"/>
                </a:lnTo>
                <a:lnTo>
                  <a:pt x="1484336" y="3952712"/>
                </a:lnTo>
                <a:lnTo>
                  <a:pt x="1484336" y="3966117"/>
                </a:lnTo>
                <a:lnTo>
                  <a:pt x="1497744" y="3955866"/>
                </a:lnTo>
                <a:lnTo>
                  <a:pt x="1497744" y="3936152"/>
                </a:lnTo>
                <a:lnTo>
                  <a:pt x="1136519" y="3661732"/>
                </a:lnTo>
                <a:lnTo>
                  <a:pt x="1125477" y="3669618"/>
                </a:lnTo>
                <a:lnTo>
                  <a:pt x="1135730" y="3660943"/>
                </a:lnTo>
                <a:lnTo>
                  <a:pt x="1119956" y="3649115"/>
                </a:lnTo>
                <a:lnTo>
                  <a:pt x="1119956" y="3637286"/>
                </a:lnTo>
                <a:lnTo>
                  <a:pt x="1106548" y="3637286"/>
                </a:lnTo>
                <a:lnTo>
                  <a:pt x="1106548" y="3649903"/>
                </a:lnTo>
                <a:lnTo>
                  <a:pt x="744534" y="3929843"/>
                </a:lnTo>
                <a:lnTo>
                  <a:pt x="744534" y="3612841"/>
                </a:lnTo>
                <a:lnTo>
                  <a:pt x="744534" y="3584453"/>
                </a:lnTo>
                <a:lnTo>
                  <a:pt x="1106548" y="3303725"/>
                </a:lnTo>
                <a:lnTo>
                  <a:pt x="1106548" y="3617573"/>
                </a:lnTo>
                <a:lnTo>
                  <a:pt x="1106548" y="3636498"/>
                </a:lnTo>
                <a:lnTo>
                  <a:pt x="1119956" y="3636498"/>
                </a:lnTo>
                <a:lnTo>
                  <a:pt x="1119956" y="3298205"/>
                </a:lnTo>
                <a:lnTo>
                  <a:pt x="1392847" y="3086870"/>
                </a:lnTo>
                <a:lnTo>
                  <a:pt x="1483547" y="3016688"/>
                </a:lnTo>
                <a:lnTo>
                  <a:pt x="1862913" y="3304513"/>
                </a:lnTo>
                <a:lnTo>
                  <a:pt x="2243855" y="3008803"/>
                </a:lnTo>
                <a:lnTo>
                  <a:pt x="2243855" y="2891307"/>
                </a:lnTo>
                <a:lnTo>
                  <a:pt x="2231236" y="2896827"/>
                </a:lnTo>
                <a:lnTo>
                  <a:pt x="2231236" y="3002494"/>
                </a:lnTo>
                <a:lnTo>
                  <a:pt x="1869222" y="3283222"/>
                </a:lnTo>
                <a:lnTo>
                  <a:pt x="1869222" y="2937043"/>
                </a:lnTo>
                <a:lnTo>
                  <a:pt x="2231236" y="2656315"/>
                </a:lnTo>
                <a:lnTo>
                  <a:pt x="2231236" y="2896038"/>
                </a:lnTo>
                <a:lnTo>
                  <a:pt x="2243855" y="2890518"/>
                </a:lnTo>
                <a:lnTo>
                  <a:pt x="2243855" y="2639755"/>
                </a:lnTo>
                <a:lnTo>
                  <a:pt x="2113720" y="2540397"/>
                </a:lnTo>
                <a:lnTo>
                  <a:pt x="2100312" y="2546705"/>
                </a:lnTo>
                <a:lnTo>
                  <a:pt x="2226503" y="2642910"/>
                </a:lnTo>
                <a:lnTo>
                  <a:pt x="1862124" y="2925215"/>
                </a:lnTo>
                <a:lnTo>
                  <a:pt x="1496955" y="2647641"/>
                </a:lnTo>
                <a:lnTo>
                  <a:pt x="1861335" y="2365336"/>
                </a:lnTo>
                <a:lnTo>
                  <a:pt x="2099523" y="2545916"/>
                </a:lnTo>
                <a:lnTo>
                  <a:pt x="2112931" y="2539608"/>
                </a:lnTo>
                <a:lnTo>
                  <a:pt x="1870800" y="2355873"/>
                </a:lnTo>
                <a:lnTo>
                  <a:pt x="1870800" y="2176869"/>
                </a:lnTo>
                <a:lnTo>
                  <a:pt x="1857392" y="2178447"/>
                </a:lnTo>
                <a:lnTo>
                  <a:pt x="1857392" y="2350353"/>
                </a:lnTo>
                <a:lnTo>
                  <a:pt x="1496167" y="2631081"/>
                </a:lnTo>
                <a:lnTo>
                  <a:pt x="1496167" y="2284114"/>
                </a:lnTo>
                <a:lnTo>
                  <a:pt x="1666526" y="2152424"/>
                </a:lnTo>
                <a:lnTo>
                  <a:pt x="1658639" y="2141384"/>
                </a:lnTo>
                <a:lnTo>
                  <a:pt x="1666526" y="2151636"/>
                </a:lnTo>
                <a:lnTo>
                  <a:pt x="1857392" y="2003386"/>
                </a:lnTo>
                <a:lnTo>
                  <a:pt x="1857392" y="2177658"/>
                </a:lnTo>
                <a:lnTo>
                  <a:pt x="1870800" y="2176081"/>
                </a:lnTo>
                <a:lnTo>
                  <a:pt x="1870800" y="1998654"/>
                </a:lnTo>
                <a:lnTo>
                  <a:pt x="1886574" y="1986037"/>
                </a:lnTo>
                <a:lnTo>
                  <a:pt x="1886574" y="1969478"/>
                </a:lnTo>
                <a:lnTo>
                  <a:pt x="1869222" y="1982883"/>
                </a:lnTo>
                <a:lnTo>
                  <a:pt x="1869222" y="1636704"/>
                </a:lnTo>
                <a:lnTo>
                  <a:pt x="1886574" y="1623299"/>
                </a:lnTo>
                <a:lnTo>
                  <a:pt x="1886574" y="1606739"/>
                </a:lnTo>
                <a:lnTo>
                  <a:pt x="1862124" y="1625665"/>
                </a:lnTo>
                <a:lnTo>
                  <a:pt x="1496955" y="1348091"/>
                </a:lnTo>
                <a:lnTo>
                  <a:pt x="1861335" y="1064997"/>
                </a:lnTo>
                <a:lnTo>
                  <a:pt x="2226503" y="1342571"/>
                </a:lnTo>
                <a:lnTo>
                  <a:pt x="1887362" y="1605951"/>
                </a:lnTo>
                <a:lnTo>
                  <a:pt x="1887362" y="1622510"/>
                </a:lnTo>
                <a:lnTo>
                  <a:pt x="2231236" y="1355976"/>
                </a:lnTo>
                <a:lnTo>
                  <a:pt x="2231236" y="1702944"/>
                </a:lnTo>
                <a:lnTo>
                  <a:pt x="1887362" y="1968689"/>
                </a:lnTo>
                <a:lnTo>
                  <a:pt x="1887362" y="1985249"/>
                </a:lnTo>
                <a:lnTo>
                  <a:pt x="2243855" y="1709252"/>
                </a:lnTo>
                <a:lnTo>
                  <a:pt x="2243855" y="1339416"/>
                </a:lnTo>
                <a:lnTo>
                  <a:pt x="1870800" y="1056323"/>
                </a:lnTo>
                <a:lnTo>
                  <a:pt x="1870800" y="707778"/>
                </a:lnTo>
                <a:lnTo>
                  <a:pt x="1857392" y="718030"/>
                </a:lnTo>
                <a:lnTo>
                  <a:pt x="1857392" y="1050803"/>
                </a:lnTo>
                <a:lnTo>
                  <a:pt x="1496167" y="1331531"/>
                </a:lnTo>
                <a:lnTo>
                  <a:pt x="1496167" y="985352"/>
                </a:lnTo>
                <a:lnTo>
                  <a:pt x="1857392" y="704624"/>
                </a:lnTo>
                <a:lnTo>
                  <a:pt x="1857392" y="717241"/>
                </a:lnTo>
                <a:lnTo>
                  <a:pt x="1870800" y="706990"/>
                </a:lnTo>
                <a:lnTo>
                  <a:pt x="1870800" y="688064"/>
                </a:lnTo>
                <a:lnTo>
                  <a:pt x="1509574" y="412856"/>
                </a:lnTo>
                <a:lnTo>
                  <a:pt x="1498533" y="421530"/>
                </a:lnTo>
                <a:lnTo>
                  <a:pt x="1508786" y="412856"/>
                </a:lnTo>
                <a:lnTo>
                  <a:pt x="1493012" y="401028"/>
                </a:lnTo>
                <a:lnTo>
                  <a:pt x="1493012" y="119417"/>
                </a:lnTo>
                <a:lnTo>
                  <a:pt x="1493012" y="117464"/>
                </a:lnTo>
                <a:close/>
                <a:moveTo>
                  <a:pt x="1398859" y="117464"/>
                </a:moveTo>
                <a:lnTo>
                  <a:pt x="1480393" y="117464"/>
                </a:lnTo>
                <a:lnTo>
                  <a:pt x="1480393" y="201868"/>
                </a:lnTo>
                <a:lnTo>
                  <a:pt x="1480393" y="401028"/>
                </a:lnTo>
                <a:lnTo>
                  <a:pt x="1118379" y="681756"/>
                </a:lnTo>
                <a:lnTo>
                  <a:pt x="1118379" y="335577"/>
                </a:lnTo>
                <a:lnTo>
                  <a:pt x="1379242" y="132719"/>
                </a:lnTo>
                <a:lnTo>
                  <a:pt x="1398859" y="117464"/>
                </a:lnTo>
                <a:close/>
                <a:moveTo>
                  <a:pt x="840168" y="117464"/>
                </a:moveTo>
                <a:lnTo>
                  <a:pt x="1377550" y="117464"/>
                </a:lnTo>
                <a:lnTo>
                  <a:pt x="1301753" y="176360"/>
                </a:lnTo>
                <a:lnTo>
                  <a:pt x="1112069" y="323748"/>
                </a:lnTo>
                <a:lnTo>
                  <a:pt x="857417" y="130551"/>
                </a:lnTo>
                <a:lnTo>
                  <a:pt x="840168" y="1174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AF0AE2-7DAE-3EB0-5E60-D2EFCEC2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78237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2F98917-083E-F98C-816F-48F1437B4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56184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seul</a:t>
            </a:r>
          </a:p>
        </p:txBody>
      </p:sp>
      <p:pic>
        <p:nvPicPr>
          <p:cNvPr id="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C593314-5853-721D-C381-C5C6DA55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691722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C14385-C06C-03C8-FC0B-6EDE0E29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925030-DB19-61B7-32BA-FFFFADD4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84369A-A294-0F2F-E84F-D0990A22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61E88D-94E7-20B9-0926-4E18EFBC1BA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Vide</a:t>
            </a:r>
          </a:p>
        </p:txBody>
      </p:sp>
      <p:pic>
        <p:nvPicPr>
          <p:cNvPr id="7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60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51A86F0-4870-165D-E01B-6415309E1300}"/>
              </a:ext>
            </a:extLst>
          </p:cNvPr>
          <p:cNvSpPr/>
          <p:nvPr userDrawn="1"/>
        </p:nvSpPr>
        <p:spPr>
          <a:xfrm>
            <a:off x="11460163" y="0"/>
            <a:ext cx="7318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Intervenants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EE9D7CE3-0338-EF86-9151-9AA39188D1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368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7" name="Espace réservé du texte 8">
            <a:extLst>
              <a:ext uri="{FF2B5EF4-FFF2-40B4-BE49-F238E27FC236}">
                <a16:creationId xmlns:a16="http://schemas.microsoft.com/office/drawing/2014/main" id="{7E242CEA-B629-6061-3336-B00B5B0363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27251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13577D77-6A07-A133-9442-B0E04B740B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7017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7647BCFB-4928-920C-2E15-C8AE4C72EB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47134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7368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28" name="図プレースホルダー 9">
            <a:extLst>
              <a:ext uri="{FF2B5EF4-FFF2-40B4-BE49-F238E27FC236}">
                <a16:creationId xmlns:a16="http://schemas.microsoft.com/office/drawing/2014/main" id="{6BF72028-41E2-619A-D233-341EEFEC50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27251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0" name="図プレースホルダー 9">
            <a:extLst>
              <a:ext uri="{FF2B5EF4-FFF2-40B4-BE49-F238E27FC236}">
                <a16:creationId xmlns:a16="http://schemas.microsoft.com/office/drawing/2014/main" id="{74AA3498-C08C-43F4-B6BB-AE8E3CC9E9C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67017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2" name="図プレースホルダー 9">
            <a:extLst>
              <a:ext uri="{FF2B5EF4-FFF2-40B4-BE49-F238E27FC236}">
                <a16:creationId xmlns:a16="http://schemas.microsoft.com/office/drawing/2014/main" id="{1DC76755-C8C6-A984-C78A-E29A74AAF2E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47134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pic>
        <p:nvPicPr>
          <p:cNvPr id="1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6D91DA-45B8-FD04-3A3A-E545BB21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615921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 /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 / CV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AE77C0A-ACF9-C7EB-2F0B-D7114392665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67100" y="1541463"/>
            <a:ext cx="7993063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600" b="0" i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Fonction/titre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BC7575DE-FB39-1529-3362-6DDB6F59C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7100" y="2413000"/>
            <a:ext cx="7993063" cy="35004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2468" y="1457845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9A53DC-AB4B-EC82-92B3-B8B715CD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968020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503" y="2171700"/>
            <a:ext cx="7900956" cy="2400300"/>
          </a:xfrm>
        </p:spPr>
        <p:txBody>
          <a:bodyPr anchor="t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200000"/>
              <a:buFont typeface="Arial Black" panose="020B0A04020102020204" pitchFamily="34" charset="0"/>
              <a:buChar char="“"/>
              <a:defRPr lang="fr-FR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1002934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Bleu foncé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Bleu foncé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D1C80FF-3EC2-C65E-39A3-3D5B556D3A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503" y="2171700"/>
            <a:ext cx="7900956" cy="2400300"/>
          </a:xfrm>
        </p:spPr>
        <p:txBody>
          <a:bodyPr anchor="t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200000"/>
              <a:buFont typeface="Arial Black" panose="020B0A04020102020204" pitchFamily="34" charset="0"/>
              <a:buChar char="“"/>
              <a:defRPr lang="fr-FR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4239802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D8D8D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D8D8D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D8D8D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claire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30F834B-23C4-8EC1-2C21-5E1E110A7B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86071" y="4702629"/>
            <a:ext cx="7328388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503" y="2171700"/>
            <a:ext cx="7900956" cy="2400300"/>
          </a:xfrm>
        </p:spPr>
        <p:txBody>
          <a:bodyPr anchor="t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SzPct val="200000"/>
              <a:buFont typeface="Arial Black" panose="020B0A04020102020204" pitchFamily="34" charset="0"/>
              <a:buChar char="“"/>
              <a:defRPr lang="fr-FR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4211361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Gr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Gris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E9AB1AA-33F6-3FFD-8F1A-9BB4B728DF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3503" y="2171700"/>
            <a:ext cx="7900956" cy="2400300"/>
          </a:xfrm>
        </p:spPr>
        <p:txBody>
          <a:bodyPr anchor="t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200000"/>
              <a:buFont typeface="Arial Black" panose="020B0A04020102020204" pitchFamily="34" charset="0"/>
              <a:buChar char="“"/>
              <a:defRPr lang="fr-FR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2592697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cit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C4230D1-9E7A-4F15-722D-49C58B4ED7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257896 w 12192000"/>
              <a:gd name="connsiteY0" fmla="*/ 6343650 h 6858000"/>
              <a:gd name="connsiteX1" fmla="*/ 257896 w 12192000"/>
              <a:gd name="connsiteY1" fmla="*/ 6707250 h 6858000"/>
              <a:gd name="connsiteX2" fmla="*/ 621496 w 12192000"/>
              <a:gd name="connsiteY2" fmla="*/ 6707250 h 6858000"/>
              <a:gd name="connsiteX3" fmla="*/ 621496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6" y="6343650"/>
                </a:moveTo>
                <a:lnTo>
                  <a:pt x="257896" y="6707250"/>
                </a:lnTo>
                <a:lnTo>
                  <a:pt x="621496" y="6707250"/>
                </a:lnTo>
                <a:lnTo>
                  <a:pt x="621496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3658" y="4702629"/>
            <a:ext cx="8323941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3658" y="1714500"/>
            <a:ext cx="8323941" cy="2857500"/>
          </a:xfrm>
        </p:spPr>
        <p:txBody>
          <a:bodyPr tIns="468000" anchor="b">
            <a:normAutofit/>
          </a:bodyPr>
          <a:lstStyle>
            <a:lvl1pPr marL="571500" indent="-571500">
              <a:buSzPct val="200000"/>
              <a:buFont typeface="Arial Black" panose="020B0A04020102020204" pitchFamily="34" charset="0"/>
              <a:buChar char="“"/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</p:txBody>
      </p:sp>
    </p:spTree>
    <p:extLst>
      <p:ext uri="{BB962C8B-B14F-4D97-AF65-F5344CB8AC3E}">
        <p14:creationId xmlns:p14="http://schemas.microsoft.com/office/powerpoint/2010/main" val="27875902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5DB15CE-1737-19C7-773E-184AB58648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27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 + tex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B2888C6-4081-3327-01C0-D9EA23523C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260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11.04.2025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 + texte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DB704B1-C9AF-2DEE-2915-BA6F9894D5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8477" y="1640114"/>
            <a:ext cx="11573522" cy="3439886"/>
          </a:xfrm>
          <a:custGeom>
            <a:avLst/>
            <a:gdLst>
              <a:gd name="connsiteX0" fmla="*/ 388580 w 11573522"/>
              <a:gd name="connsiteY0" fmla="*/ 2811978 h 3439886"/>
              <a:gd name="connsiteX1" fmla="*/ 266084 w 11573522"/>
              <a:gd name="connsiteY1" fmla="*/ 2905253 h 3439886"/>
              <a:gd name="connsiteX2" fmla="*/ 200780 w 11573522"/>
              <a:gd name="connsiteY2" fmla="*/ 2954731 h 3439886"/>
              <a:gd name="connsiteX3" fmla="*/ 388175 w 11573522"/>
              <a:gd name="connsiteY3" fmla="*/ 3100322 h 3439886"/>
              <a:gd name="connsiteX4" fmla="*/ 575977 w 11573522"/>
              <a:gd name="connsiteY4" fmla="*/ 2957569 h 3439886"/>
              <a:gd name="connsiteX5" fmla="*/ 388580 w 11573522"/>
              <a:gd name="connsiteY5" fmla="*/ 2811978 h 3439886"/>
              <a:gd name="connsiteX6" fmla="*/ 386147 w 11573522"/>
              <a:gd name="connsiteY6" fmla="*/ 0 h 3439886"/>
              <a:gd name="connsiteX7" fmla="*/ 392637 w 11573522"/>
              <a:gd name="connsiteY7" fmla="*/ 0 h 3439886"/>
              <a:gd name="connsiteX8" fmla="*/ 392637 w 11573522"/>
              <a:gd name="connsiteY8" fmla="*/ 28893 h 3439886"/>
              <a:gd name="connsiteX9" fmla="*/ 392637 w 11573522"/>
              <a:gd name="connsiteY9" fmla="*/ 131318 h 3439886"/>
              <a:gd name="connsiteX10" fmla="*/ 578816 w 11573522"/>
              <a:gd name="connsiteY10" fmla="*/ 275693 h 3439886"/>
              <a:gd name="connsiteX11" fmla="*/ 578816 w 11573522"/>
              <a:gd name="connsiteY11" fmla="*/ 97658 h 3439886"/>
              <a:gd name="connsiteX12" fmla="*/ 462924 w 11573522"/>
              <a:gd name="connsiteY12" fmla="*/ 7536 h 3439886"/>
              <a:gd name="connsiteX13" fmla="*/ 453234 w 11573522"/>
              <a:gd name="connsiteY13" fmla="*/ 0 h 3439886"/>
              <a:gd name="connsiteX14" fmla="*/ 464209 w 11573522"/>
              <a:gd name="connsiteY14" fmla="*/ 0 h 3439886"/>
              <a:gd name="connsiteX15" fmla="*/ 484510 w 11573522"/>
              <a:gd name="connsiteY15" fmla="*/ 15775 h 3439886"/>
              <a:gd name="connsiteX16" fmla="*/ 582061 w 11573522"/>
              <a:gd name="connsiteY16" fmla="*/ 91574 h 3439886"/>
              <a:gd name="connsiteX17" fmla="*/ 695192 w 11573522"/>
              <a:gd name="connsiteY17" fmla="*/ 5744 h 3439886"/>
              <a:gd name="connsiteX18" fmla="*/ 702764 w 11573522"/>
              <a:gd name="connsiteY18" fmla="*/ 0 h 3439886"/>
              <a:gd name="connsiteX19" fmla="*/ 2758098 w 11573522"/>
              <a:gd name="connsiteY19" fmla="*/ 0 h 3439886"/>
              <a:gd name="connsiteX20" fmla="*/ 2764588 w 11573522"/>
              <a:gd name="connsiteY20" fmla="*/ 0 h 3439886"/>
              <a:gd name="connsiteX21" fmla="*/ 2825185 w 11573522"/>
              <a:gd name="connsiteY21" fmla="*/ 0 h 3439886"/>
              <a:gd name="connsiteX22" fmla="*/ 2836160 w 11573522"/>
              <a:gd name="connsiteY22" fmla="*/ 0 h 3439886"/>
              <a:gd name="connsiteX23" fmla="*/ 3074715 w 11573522"/>
              <a:gd name="connsiteY23" fmla="*/ 0 h 3439886"/>
              <a:gd name="connsiteX24" fmla="*/ 9201571 w 11573522"/>
              <a:gd name="connsiteY24" fmla="*/ 0 h 3439886"/>
              <a:gd name="connsiteX25" fmla="*/ 11573522 w 11573522"/>
              <a:gd name="connsiteY25" fmla="*/ 0 h 3439886"/>
              <a:gd name="connsiteX26" fmla="*/ 11573522 w 11573522"/>
              <a:gd name="connsiteY26" fmla="*/ 3439886 h 3439886"/>
              <a:gd name="connsiteX27" fmla="*/ 962936 w 11573522"/>
              <a:gd name="connsiteY27" fmla="*/ 3439886 h 3439886"/>
              <a:gd name="connsiteX28" fmla="*/ 962936 w 11573522"/>
              <a:gd name="connsiteY28" fmla="*/ 3439632 h 3439886"/>
              <a:gd name="connsiteX29" fmla="*/ 962936 w 11573522"/>
              <a:gd name="connsiteY29" fmla="*/ 3438953 h 3439886"/>
              <a:gd name="connsiteX30" fmla="*/ 776757 w 11573522"/>
              <a:gd name="connsiteY30" fmla="*/ 3294579 h 3439886"/>
              <a:gd name="connsiteX31" fmla="*/ 776757 w 11573522"/>
              <a:gd name="connsiteY31" fmla="*/ 3429148 h 3439886"/>
              <a:gd name="connsiteX32" fmla="*/ 776757 w 11573522"/>
              <a:gd name="connsiteY32" fmla="*/ 3439886 h 3439886"/>
              <a:gd name="connsiteX33" fmla="*/ 769862 w 11573522"/>
              <a:gd name="connsiteY33" fmla="*/ 3439886 h 3439886"/>
              <a:gd name="connsiteX34" fmla="*/ 769862 w 11573522"/>
              <a:gd name="connsiteY34" fmla="*/ 3414403 h 3439886"/>
              <a:gd name="connsiteX35" fmla="*/ 769862 w 11573522"/>
              <a:gd name="connsiteY35" fmla="*/ 3292145 h 3439886"/>
              <a:gd name="connsiteX36" fmla="*/ 629924 w 11573522"/>
              <a:gd name="connsiteY36" fmla="*/ 3183458 h 3439886"/>
              <a:gd name="connsiteX37" fmla="*/ 633168 w 11573522"/>
              <a:gd name="connsiteY37" fmla="*/ 3177375 h 3439886"/>
              <a:gd name="connsiteX38" fmla="*/ 771079 w 11573522"/>
              <a:gd name="connsiteY38" fmla="*/ 3284034 h 3439886"/>
              <a:gd name="connsiteX39" fmla="*/ 771079 w 11573522"/>
              <a:gd name="connsiteY39" fmla="*/ 3105999 h 3439886"/>
              <a:gd name="connsiteX40" fmla="*/ 704963 w 11573522"/>
              <a:gd name="connsiteY40" fmla="*/ 3054900 h 3439886"/>
              <a:gd name="connsiteX41" fmla="*/ 708614 w 11573522"/>
              <a:gd name="connsiteY41" fmla="*/ 3049222 h 3439886"/>
              <a:gd name="connsiteX42" fmla="*/ 774323 w 11573522"/>
              <a:gd name="connsiteY42" fmla="*/ 3100322 h 3439886"/>
              <a:gd name="connsiteX43" fmla="*/ 962125 w 11573522"/>
              <a:gd name="connsiteY43" fmla="*/ 2957569 h 3439886"/>
              <a:gd name="connsiteX44" fmla="*/ 824621 w 11573522"/>
              <a:gd name="connsiteY44" fmla="*/ 2850911 h 3439886"/>
              <a:gd name="connsiteX45" fmla="*/ 828271 w 11573522"/>
              <a:gd name="connsiteY45" fmla="*/ 2844422 h 3439886"/>
              <a:gd name="connsiteX46" fmla="*/ 962936 w 11573522"/>
              <a:gd name="connsiteY46" fmla="*/ 2948647 h 3439886"/>
              <a:gd name="connsiteX47" fmla="*/ 962936 w 11573522"/>
              <a:gd name="connsiteY47" fmla="*/ 2770612 h 3439886"/>
              <a:gd name="connsiteX48" fmla="*/ 900065 w 11573522"/>
              <a:gd name="connsiteY48" fmla="*/ 2721947 h 3439886"/>
              <a:gd name="connsiteX49" fmla="*/ 903716 w 11573522"/>
              <a:gd name="connsiteY49" fmla="*/ 2715864 h 3439886"/>
              <a:gd name="connsiteX50" fmla="*/ 966181 w 11573522"/>
              <a:gd name="connsiteY50" fmla="*/ 2764529 h 3439886"/>
              <a:gd name="connsiteX51" fmla="*/ 1153982 w 11573522"/>
              <a:gd name="connsiteY51" fmla="*/ 2621777 h 3439886"/>
              <a:gd name="connsiteX52" fmla="*/ 969021 w 11573522"/>
              <a:gd name="connsiteY52" fmla="*/ 2478619 h 3439886"/>
              <a:gd name="connsiteX53" fmla="*/ 781219 w 11573522"/>
              <a:gd name="connsiteY53" fmla="*/ 2621371 h 3439886"/>
              <a:gd name="connsiteX54" fmla="*/ 903310 w 11573522"/>
              <a:gd name="connsiteY54" fmla="*/ 2715864 h 3439886"/>
              <a:gd name="connsiteX55" fmla="*/ 900065 w 11573522"/>
              <a:gd name="connsiteY55" fmla="*/ 2721542 h 3439886"/>
              <a:gd name="connsiteX56" fmla="*/ 776757 w 11573522"/>
              <a:gd name="connsiteY56" fmla="*/ 2626238 h 3439886"/>
              <a:gd name="connsiteX57" fmla="*/ 776757 w 11573522"/>
              <a:gd name="connsiteY57" fmla="*/ 2804273 h 3439886"/>
              <a:gd name="connsiteX58" fmla="*/ 828271 w 11573522"/>
              <a:gd name="connsiteY58" fmla="*/ 2844017 h 3439886"/>
              <a:gd name="connsiteX59" fmla="*/ 824215 w 11573522"/>
              <a:gd name="connsiteY59" fmla="*/ 2850506 h 3439886"/>
              <a:gd name="connsiteX60" fmla="*/ 774729 w 11573522"/>
              <a:gd name="connsiteY60" fmla="*/ 2811978 h 3439886"/>
              <a:gd name="connsiteX61" fmla="*/ 586928 w 11573522"/>
              <a:gd name="connsiteY61" fmla="*/ 2954731 h 3439886"/>
              <a:gd name="connsiteX62" fmla="*/ 708208 w 11573522"/>
              <a:gd name="connsiteY62" fmla="*/ 3048817 h 3439886"/>
              <a:gd name="connsiteX63" fmla="*/ 704963 w 11573522"/>
              <a:gd name="connsiteY63" fmla="*/ 3054900 h 3439886"/>
              <a:gd name="connsiteX64" fmla="*/ 584900 w 11573522"/>
              <a:gd name="connsiteY64" fmla="*/ 2961625 h 3439886"/>
              <a:gd name="connsiteX65" fmla="*/ 584900 w 11573522"/>
              <a:gd name="connsiteY65" fmla="*/ 3140065 h 3439886"/>
              <a:gd name="connsiteX66" fmla="*/ 633168 w 11573522"/>
              <a:gd name="connsiteY66" fmla="*/ 3177375 h 3439886"/>
              <a:gd name="connsiteX67" fmla="*/ 629518 w 11573522"/>
              <a:gd name="connsiteY67" fmla="*/ 3183052 h 3439886"/>
              <a:gd name="connsiteX68" fmla="*/ 582872 w 11573522"/>
              <a:gd name="connsiteY68" fmla="*/ 3146960 h 3439886"/>
              <a:gd name="connsiteX69" fmla="*/ 388175 w 11573522"/>
              <a:gd name="connsiteY69" fmla="*/ 3295390 h 3439886"/>
              <a:gd name="connsiteX70" fmla="*/ 191856 w 11573522"/>
              <a:gd name="connsiteY70" fmla="*/ 3143310 h 3439886"/>
              <a:gd name="connsiteX71" fmla="*/ 191856 w 11573522"/>
              <a:gd name="connsiteY71" fmla="*/ 3082477 h 3439886"/>
              <a:gd name="connsiteX72" fmla="*/ 198752 w 11573522"/>
              <a:gd name="connsiteY72" fmla="*/ 3085316 h 3439886"/>
              <a:gd name="connsiteX73" fmla="*/ 198752 w 11573522"/>
              <a:gd name="connsiteY73" fmla="*/ 3140065 h 3439886"/>
              <a:gd name="connsiteX74" fmla="*/ 384930 w 11573522"/>
              <a:gd name="connsiteY74" fmla="*/ 3284034 h 3439886"/>
              <a:gd name="connsiteX75" fmla="*/ 384930 w 11573522"/>
              <a:gd name="connsiteY75" fmla="*/ 3105999 h 3439886"/>
              <a:gd name="connsiteX76" fmla="*/ 198752 w 11573522"/>
              <a:gd name="connsiteY76" fmla="*/ 2961625 h 3439886"/>
              <a:gd name="connsiteX77" fmla="*/ 198752 w 11573522"/>
              <a:gd name="connsiteY77" fmla="*/ 3084911 h 3439886"/>
              <a:gd name="connsiteX78" fmla="*/ 191856 w 11573522"/>
              <a:gd name="connsiteY78" fmla="*/ 3082072 h 3439886"/>
              <a:gd name="connsiteX79" fmla="*/ 191856 w 11573522"/>
              <a:gd name="connsiteY79" fmla="*/ 2953108 h 3439886"/>
              <a:gd name="connsiteX80" fmla="*/ 259189 w 11573522"/>
              <a:gd name="connsiteY80" fmla="*/ 2902009 h 3439886"/>
              <a:gd name="connsiteX81" fmla="*/ 383713 w 11573522"/>
              <a:gd name="connsiteY81" fmla="*/ 2807517 h 3439886"/>
              <a:gd name="connsiteX82" fmla="*/ 383713 w 11573522"/>
              <a:gd name="connsiteY82" fmla="*/ 2715053 h 3439886"/>
              <a:gd name="connsiteX83" fmla="*/ 390609 w 11573522"/>
              <a:gd name="connsiteY83" fmla="*/ 2716269 h 3439886"/>
              <a:gd name="connsiteX84" fmla="*/ 390609 w 11573522"/>
              <a:gd name="connsiteY84" fmla="*/ 2804273 h 3439886"/>
              <a:gd name="connsiteX85" fmla="*/ 576788 w 11573522"/>
              <a:gd name="connsiteY85" fmla="*/ 2948647 h 3439886"/>
              <a:gd name="connsiteX86" fmla="*/ 576788 w 11573522"/>
              <a:gd name="connsiteY86" fmla="*/ 2770612 h 3439886"/>
              <a:gd name="connsiteX87" fmla="*/ 489174 w 11573522"/>
              <a:gd name="connsiteY87" fmla="*/ 2702481 h 3439886"/>
              <a:gd name="connsiteX88" fmla="*/ 492825 w 11573522"/>
              <a:gd name="connsiteY88" fmla="*/ 2697209 h 3439886"/>
              <a:gd name="connsiteX89" fmla="*/ 580033 w 11573522"/>
              <a:gd name="connsiteY89" fmla="*/ 2764529 h 3439886"/>
              <a:gd name="connsiteX90" fmla="*/ 767834 w 11573522"/>
              <a:gd name="connsiteY90" fmla="*/ 2621777 h 3439886"/>
              <a:gd name="connsiteX91" fmla="*/ 626679 w 11573522"/>
              <a:gd name="connsiteY91" fmla="*/ 2512280 h 3439886"/>
              <a:gd name="connsiteX92" fmla="*/ 630735 w 11573522"/>
              <a:gd name="connsiteY92" fmla="*/ 2507007 h 3439886"/>
              <a:gd name="connsiteX93" fmla="*/ 771079 w 11573522"/>
              <a:gd name="connsiteY93" fmla="*/ 2615693 h 3439886"/>
              <a:gd name="connsiteX94" fmla="*/ 771079 w 11573522"/>
              <a:gd name="connsiteY94" fmla="*/ 2437659 h 3439886"/>
              <a:gd name="connsiteX95" fmla="*/ 713481 w 11573522"/>
              <a:gd name="connsiteY95" fmla="*/ 2392644 h 3439886"/>
              <a:gd name="connsiteX96" fmla="*/ 717131 w 11573522"/>
              <a:gd name="connsiteY96" fmla="*/ 2387372 h 3439886"/>
              <a:gd name="connsiteX97" fmla="*/ 774323 w 11573522"/>
              <a:gd name="connsiteY97" fmla="*/ 2431576 h 3439886"/>
              <a:gd name="connsiteX98" fmla="*/ 962125 w 11573522"/>
              <a:gd name="connsiteY98" fmla="*/ 2288824 h 3439886"/>
              <a:gd name="connsiteX99" fmla="*/ 774729 w 11573522"/>
              <a:gd name="connsiteY99" fmla="*/ 2143638 h 3439886"/>
              <a:gd name="connsiteX100" fmla="*/ 586928 w 11573522"/>
              <a:gd name="connsiteY100" fmla="*/ 2286391 h 3439886"/>
              <a:gd name="connsiteX101" fmla="*/ 717131 w 11573522"/>
              <a:gd name="connsiteY101" fmla="*/ 2387372 h 3439886"/>
              <a:gd name="connsiteX102" fmla="*/ 713075 w 11573522"/>
              <a:gd name="connsiteY102" fmla="*/ 2392644 h 3439886"/>
              <a:gd name="connsiteX103" fmla="*/ 584900 w 11573522"/>
              <a:gd name="connsiteY103" fmla="*/ 2293285 h 3439886"/>
              <a:gd name="connsiteX104" fmla="*/ 584900 w 11573522"/>
              <a:gd name="connsiteY104" fmla="*/ 2471319 h 3439886"/>
              <a:gd name="connsiteX105" fmla="*/ 630329 w 11573522"/>
              <a:gd name="connsiteY105" fmla="*/ 2506602 h 3439886"/>
              <a:gd name="connsiteX106" fmla="*/ 626679 w 11573522"/>
              <a:gd name="connsiteY106" fmla="*/ 2512280 h 3439886"/>
              <a:gd name="connsiteX107" fmla="*/ 582872 w 11573522"/>
              <a:gd name="connsiteY107" fmla="*/ 2478619 h 3439886"/>
              <a:gd name="connsiteX108" fmla="*/ 395071 w 11573522"/>
              <a:gd name="connsiteY108" fmla="*/ 2621371 h 3439886"/>
              <a:gd name="connsiteX109" fmla="*/ 492825 w 11573522"/>
              <a:gd name="connsiteY109" fmla="*/ 2696804 h 3439886"/>
              <a:gd name="connsiteX110" fmla="*/ 488769 w 11573522"/>
              <a:gd name="connsiteY110" fmla="*/ 2702481 h 3439886"/>
              <a:gd name="connsiteX111" fmla="*/ 390609 w 11573522"/>
              <a:gd name="connsiteY111" fmla="*/ 2626238 h 3439886"/>
              <a:gd name="connsiteX112" fmla="*/ 390609 w 11573522"/>
              <a:gd name="connsiteY112" fmla="*/ 2715864 h 3439886"/>
              <a:gd name="connsiteX113" fmla="*/ 383713 w 11573522"/>
              <a:gd name="connsiteY113" fmla="*/ 2714647 h 3439886"/>
              <a:gd name="connsiteX114" fmla="*/ 383713 w 11573522"/>
              <a:gd name="connsiteY114" fmla="*/ 2623399 h 3439886"/>
              <a:gd name="connsiteX115" fmla="*/ 375601 w 11573522"/>
              <a:gd name="connsiteY115" fmla="*/ 2616910 h 3439886"/>
              <a:gd name="connsiteX116" fmla="*/ 375601 w 11573522"/>
              <a:gd name="connsiteY116" fmla="*/ 2608394 h 3439886"/>
              <a:gd name="connsiteX117" fmla="*/ 384930 w 11573522"/>
              <a:gd name="connsiteY117" fmla="*/ 2615693 h 3439886"/>
              <a:gd name="connsiteX118" fmla="*/ 384930 w 11573522"/>
              <a:gd name="connsiteY118" fmla="*/ 2437659 h 3439886"/>
              <a:gd name="connsiteX119" fmla="*/ 375601 w 11573522"/>
              <a:gd name="connsiteY119" fmla="*/ 2430360 h 3439886"/>
              <a:gd name="connsiteX120" fmla="*/ 375601 w 11573522"/>
              <a:gd name="connsiteY120" fmla="*/ 2421843 h 3439886"/>
              <a:gd name="connsiteX121" fmla="*/ 388175 w 11573522"/>
              <a:gd name="connsiteY121" fmla="*/ 2431576 h 3439886"/>
              <a:gd name="connsiteX122" fmla="*/ 575977 w 11573522"/>
              <a:gd name="connsiteY122" fmla="*/ 2288824 h 3439886"/>
              <a:gd name="connsiteX123" fmla="*/ 388580 w 11573522"/>
              <a:gd name="connsiteY123" fmla="*/ 2143638 h 3439886"/>
              <a:gd name="connsiteX124" fmla="*/ 200780 w 11573522"/>
              <a:gd name="connsiteY124" fmla="*/ 2286391 h 3439886"/>
              <a:gd name="connsiteX125" fmla="*/ 375195 w 11573522"/>
              <a:gd name="connsiteY125" fmla="*/ 2421843 h 3439886"/>
              <a:gd name="connsiteX126" fmla="*/ 375195 w 11573522"/>
              <a:gd name="connsiteY126" fmla="*/ 2429954 h 3439886"/>
              <a:gd name="connsiteX127" fmla="*/ 198752 w 11573522"/>
              <a:gd name="connsiteY127" fmla="*/ 2293285 h 3439886"/>
              <a:gd name="connsiteX128" fmla="*/ 198752 w 11573522"/>
              <a:gd name="connsiteY128" fmla="*/ 2471319 h 3439886"/>
              <a:gd name="connsiteX129" fmla="*/ 375195 w 11573522"/>
              <a:gd name="connsiteY129" fmla="*/ 2608394 h 3439886"/>
              <a:gd name="connsiteX130" fmla="*/ 375195 w 11573522"/>
              <a:gd name="connsiteY130" fmla="*/ 2616910 h 3439886"/>
              <a:gd name="connsiteX131" fmla="*/ 191856 w 11573522"/>
              <a:gd name="connsiteY131" fmla="*/ 2474563 h 3439886"/>
              <a:gd name="connsiteX132" fmla="*/ 191856 w 11573522"/>
              <a:gd name="connsiteY132" fmla="*/ 2284768 h 3439886"/>
              <a:gd name="connsiteX133" fmla="*/ 383713 w 11573522"/>
              <a:gd name="connsiteY133" fmla="*/ 2138772 h 3439886"/>
              <a:gd name="connsiteX134" fmla="*/ 383713 w 11573522"/>
              <a:gd name="connsiteY134" fmla="*/ 1959926 h 3439886"/>
              <a:gd name="connsiteX135" fmla="*/ 390609 w 11573522"/>
              <a:gd name="connsiteY135" fmla="*/ 1965198 h 3439886"/>
              <a:gd name="connsiteX136" fmla="*/ 390609 w 11573522"/>
              <a:gd name="connsiteY136" fmla="*/ 2136339 h 3439886"/>
              <a:gd name="connsiteX137" fmla="*/ 576788 w 11573522"/>
              <a:gd name="connsiteY137" fmla="*/ 2280307 h 3439886"/>
              <a:gd name="connsiteX138" fmla="*/ 576788 w 11573522"/>
              <a:gd name="connsiteY138" fmla="*/ 2102272 h 3439886"/>
              <a:gd name="connsiteX139" fmla="*/ 390609 w 11573522"/>
              <a:gd name="connsiteY139" fmla="*/ 1957898 h 3439886"/>
              <a:gd name="connsiteX140" fmla="*/ 390609 w 11573522"/>
              <a:gd name="connsiteY140" fmla="*/ 1964792 h 3439886"/>
              <a:gd name="connsiteX141" fmla="*/ 383713 w 11573522"/>
              <a:gd name="connsiteY141" fmla="*/ 1959520 h 3439886"/>
              <a:gd name="connsiteX142" fmla="*/ 383713 w 11573522"/>
              <a:gd name="connsiteY142" fmla="*/ 1949382 h 3439886"/>
              <a:gd name="connsiteX143" fmla="*/ 569487 w 11573522"/>
              <a:gd name="connsiteY143" fmla="*/ 1808251 h 3439886"/>
              <a:gd name="connsiteX144" fmla="*/ 575166 w 11573522"/>
              <a:gd name="connsiteY144" fmla="*/ 1812307 h 3439886"/>
              <a:gd name="connsiteX145" fmla="*/ 392637 w 11573522"/>
              <a:gd name="connsiteY145" fmla="*/ 1951004 h 3439886"/>
              <a:gd name="connsiteX146" fmla="*/ 580033 w 11573522"/>
              <a:gd name="connsiteY146" fmla="*/ 2096594 h 3439886"/>
              <a:gd name="connsiteX147" fmla="*/ 767834 w 11573522"/>
              <a:gd name="connsiteY147" fmla="*/ 1953437 h 3439886"/>
              <a:gd name="connsiteX148" fmla="*/ 580438 w 11573522"/>
              <a:gd name="connsiteY148" fmla="*/ 1808251 h 3439886"/>
              <a:gd name="connsiteX149" fmla="*/ 575166 w 11573522"/>
              <a:gd name="connsiteY149" fmla="*/ 1812307 h 3439886"/>
              <a:gd name="connsiteX150" fmla="*/ 569893 w 11573522"/>
              <a:gd name="connsiteY150" fmla="*/ 1807846 h 3439886"/>
              <a:gd name="connsiteX151" fmla="*/ 578005 w 11573522"/>
              <a:gd name="connsiteY151" fmla="*/ 1801763 h 3439886"/>
              <a:gd name="connsiteX152" fmla="*/ 578005 w 11573522"/>
              <a:gd name="connsiteY152" fmla="*/ 1795679 h 3439886"/>
              <a:gd name="connsiteX153" fmla="*/ 584900 w 11573522"/>
              <a:gd name="connsiteY153" fmla="*/ 1795679 h 3439886"/>
              <a:gd name="connsiteX154" fmla="*/ 584900 w 11573522"/>
              <a:gd name="connsiteY154" fmla="*/ 1802168 h 3439886"/>
              <a:gd name="connsiteX155" fmla="*/ 771079 w 11573522"/>
              <a:gd name="connsiteY155" fmla="*/ 1946137 h 3439886"/>
              <a:gd name="connsiteX156" fmla="*/ 771079 w 11573522"/>
              <a:gd name="connsiteY156" fmla="*/ 1783107 h 3439886"/>
              <a:gd name="connsiteX157" fmla="*/ 771079 w 11573522"/>
              <a:gd name="connsiteY157" fmla="*/ 1768508 h 3439886"/>
              <a:gd name="connsiteX158" fmla="*/ 584900 w 11573522"/>
              <a:gd name="connsiteY158" fmla="*/ 1624133 h 3439886"/>
              <a:gd name="connsiteX159" fmla="*/ 584900 w 11573522"/>
              <a:gd name="connsiteY159" fmla="*/ 1785541 h 3439886"/>
              <a:gd name="connsiteX160" fmla="*/ 584900 w 11573522"/>
              <a:gd name="connsiteY160" fmla="*/ 1795274 h 3439886"/>
              <a:gd name="connsiteX161" fmla="*/ 578005 w 11573522"/>
              <a:gd name="connsiteY161" fmla="*/ 1795274 h 3439886"/>
              <a:gd name="connsiteX162" fmla="*/ 578005 w 11573522"/>
              <a:gd name="connsiteY162" fmla="*/ 1621294 h 3439886"/>
              <a:gd name="connsiteX163" fmla="*/ 437661 w 11573522"/>
              <a:gd name="connsiteY163" fmla="*/ 1512608 h 3439886"/>
              <a:gd name="connsiteX164" fmla="*/ 441312 w 11573522"/>
              <a:gd name="connsiteY164" fmla="*/ 1506930 h 3439886"/>
              <a:gd name="connsiteX165" fmla="*/ 578816 w 11573522"/>
              <a:gd name="connsiteY165" fmla="*/ 1613589 h 3439886"/>
              <a:gd name="connsiteX166" fmla="*/ 578816 w 11573522"/>
              <a:gd name="connsiteY166" fmla="*/ 1435555 h 3439886"/>
              <a:gd name="connsiteX167" fmla="*/ 513106 w 11573522"/>
              <a:gd name="connsiteY167" fmla="*/ 1384456 h 3439886"/>
              <a:gd name="connsiteX168" fmla="*/ 516350 w 11573522"/>
              <a:gd name="connsiteY168" fmla="*/ 1378372 h 3439886"/>
              <a:gd name="connsiteX169" fmla="*/ 582061 w 11573522"/>
              <a:gd name="connsiteY169" fmla="*/ 1429472 h 3439886"/>
              <a:gd name="connsiteX170" fmla="*/ 769862 w 11573522"/>
              <a:gd name="connsiteY170" fmla="*/ 1286719 h 3439886"/>
              <a:gd name="connsiteX171" fmla="*/ 632763 w 11573522"/>
              <a:gd name="connsiteY171" fmla="*/ 1180060 h 3439886"/>
              <a:gd name="connsiteX172" fmla="*/ 636413 w 11573522"/>
              <a:gd name="connsiteY172" fmla="*/ 1173571 h 3439886"/>
              <a:gd name="connsiteX173" fmla="*/ 771079 w 11573522"/>
              <a:gd name="connsiteY173" fmla="*/ 1278203 h 3439886"/>
              <a:gd name="connsiteX174" fmla="*/ 771079 w 11573522"/>
              <a:gd name="connsiteY174" fmla="*/ 1099762 h 3439886"/>
              <a:gd name="connsiteX175" fmla="*/ 708208 w 11573522"/>
              <a:gd name="connsiteY175" fmla="*/ 1051096 h 3439886"/>
              <a:gd name="connsiteX176" fmla="*/ 711453 w 11573522"/>
              <a:gd name="connsiteY176" fmla="*/ 1045419 h 3439886"/>
              <a:gd name="connsiteX177" fmla="*/ 774323 w 11573522"/>
              <a:gd name="connsiteY177" fmla="*/ 1094085 h 3439886"/>
              <a:gd name="connsiteX178" fmla="*/ 962125 w 11573522"/>
              <a:gd name="connsiteY178" fmla="*/ 951332 h 3439886"/>
              <a:gd name="connsiteX179" fmla="*/ 777163 w 11573522"/>
              <a:gd name="connsiteY179" fmla="*/ 807769 h 3439886"/>
              <a:gd name="connsiteX180" fmla="*/ 589362 w 11573522"/>
              <a:gd name="connsiteY180" fmla="*/ 950521 h 3439886"/>
              <a:gd name="connsiteX181" fmla="*/ 711453 w 11573522"/>
              <a:gd name="connsiteY181" fmla="*/ 1045013 h 3439886"/>
              <a:gd name="connsiteX182" fmla="*/ 707802 w 11573522"/>
              <a:gd name="connsiteY182" fmla="*/ 1051096 h 3439886"/>
              <a:gd name="connsiteX183" fmla="*/ 584900 w 11573522"/>
              <a:gd name="connsiteY183" fmla="*/ 955388 h 3439886"/>
              <a:gd name="connsiteX184" fmla="*/ 584900 w 11573522"/>
              <a:gd name="connsiteY184" fmla="*/ 1133828 h 3439886"/>
              <a:gd name="connsiteX185" fmla="*/ 636008 w 11573522"/>
              <a:gd name="connsiteY185" fmla="*/ 1173571 h 3439886"/>
              <a:gd name="connsiteX186" fmla="*/ 632357 w 11573522"/>
              <a:gd name="connsiteY186" fmla="*/ 1180060 h 3439886"/>
              <a:gd name="connsiteX187" fmla="*/ 582872 w 11573522"/>
              <a:gd name="connsiteY187" fmla="*/ 1141534 h 3439886"/>
              <a:gd name="connsiteX188" fmla="*/ 395071 w 11573522"/>
              <a:gd name="connsiteY188" fmla="*/ 1284286 h 3439886"/>
              <a:gd name="connsiteX189" fmla="*/ 516350 w 11573522"/>
              <a:gd name="connsiteY189" fmla="*/ 1378372 h 3439886"/>
              <a:gd name="connsiteX190" fmla="*/ 512700 w 11573522"/>
              <a:gd name="connsiteY190" fmla="*/ 1384050 h 3439886"/>
              <a:gd name="connsiteX191" fmla="*/ 392637 w 11573522"/>
              <a:gd name="connsiteY191" fmla="*/ 1291180 h 3439886"/>
              <a:gd name="connsiteX192" fmla="*/ 392637 w 11573522"/>
              <a:gd name="connsiteY192" fmla="*/ 1469214 h 3439886"/>
              <a:gd name="connsiteX193" fmla="*/ 440906 w 11573522"/>
              <a:gd name="connsiteY193" fmla="*/ 1506525 h 3439886"/>
              <a:gd name="connsiteX194" fmla="*/ 437661 w 11573522"/>
              <a:gd name="connsiteY194" fmla="*/ 1512608 h 3439886"/>
              <a:gd name="connsiteX195" fmla="*/ 391015 w 11573522"/>
              <a:gd name="connsiteY195" fmla="*/ 1476514 h 3439886"/>
              <a:gd name="connsiteX196" fmla="*/ 195912 w 11573522"/>
              <a:gd name="connsiteY196" fmla="*/ 1624539 h 3439886"/>
              <a:gd name="connsiteX197" fmla="*/ 0 w 11573522"/>
              <a:gd name="connsiteY197" fmla="*/ 1472459 h 3439886"/>
              <a:gd name="connsiteX198" fmla="*/ 0 w 11573522"/>
              <a:gd name="connsiteY198" fmla="*/ 1412033 h 3439886"/>
              <a:gd name="connsiteX199" fmla="*/ 6490 w 11573522"/>
              <a:gd name="connsiteY199" fmla="*/ 1414872 h 3439886"/>
              <a:gd name="connsiteX200" fmla="*/ 6490 w 11573522"/>
              <a:gd name="connsiteY200" fmla="*/ 1469214 h 3439886"/>
              <a:gd name="connsiteX201" fmla="*/ 192668 w 11573522"/>
              <a:gd name="connsiteY201" fmla="*/ 1613589 h 3439886"/>
              <a:gd name="connsiteX202" fmla="*/ 192668 w 11573522"/>
              <a:gd name="connsiteY202" fmla="*/ 1435555 h 3439886"/>
              <a:gd name="connsiteX203" fmla="*/ 6490 w 11573522"/>
              <a:gd name="connsiteY203" fmla="*/ 1291180 h 3439886"/>
              <a:gd name="connsiteX204" fmla="*/ 6490 w 11573522"/>
              <a:gd name="connsiteY204" fmla="*/ 1414466 h 3439886"/>
              <a:gd name="connsiteX205" fmla="*/ 0 w 11573522"/>
              <a:gd name="connsiteY205" fmla="*/ 1411627 h 3439886"/>
              <a:gd name="connsiteX206" fmla="*/ 0 w 11573522"/>
              <a:gd name="connsiteY206" fmla="*/ 1282664 h 3439886"/>
              <a:gd name="connsiteX207" fmla="*/ 66926 w 11573522"/>
              <a:gd name="connsiteY207" fmla="*/ 1231565 h 3439886"/>
              <a:gd name="connsiteX208" fmla="*/ 73821 w 11573522"/>
              <a:gd name="connsiteY208" fmla="*/ 1234809 h 3439886"/>
              <a:gd name="connsiteX209" fmla="*/ 8924 w 11573522"/>
              <a:gd name="connsiteY209" fmla="*/ 1284286 h 3439886"/>
              <a:gd name="connsiteX210" fmla="*/ 196318 w 11573522"/>
              <a:gd name="connsiteY210" fmla="*/ 1429472 h 3439886"/>
              <a:gd name="connsiteX211" fmla="*/ 384119 w 11573522"/>
              <a:gd name="connsiteY211" fmla="*/ 1286719 h 3439886"/>
              <a:gd name="connsiteX212" fmla="*/ 196724 w 11573522"/>
              <a:gd name="connsiteY212" fmla="*/ 1141534 h 3439886"/>
              <a:gd name="connsiteX213" fmla="*/ 74227 w 11573522"/>
              <a:gd name="connsiteY213" fmla="*/ 1234403 h 3439886"/>
              <a:gd name="connsiteX214" fmla="*/ 67332 w 11573522"/>
              <a:gd name="connsiteY214" fmla="*/ 1231159 h 3439886"/>
              <a:gd name="connsiteX215" fmla="*/ 191856 w 11573522"/>
              <a:gd name="connsiteY215" fmla="*/ 1136667 h 3439886"/>
              <a:gd name="connsiteX216" fmla="*/ 191856 w 11573522"/>
              <a:gd name="connsiteY216" fmla="*/ 1044607 h 3439886"/>
              <a:gd name="connsiteX217" fmla="*/ 198752 w 11573522"/>
              <a:gd name="connsiteY217" fmla="*/ 1045419 h 3439886"/>
              <a:gd name="connsiteX218" fmla="*/ 198752 w 11573522"/>
              <a:gd name="connsiteY218" fmla="*/ 1133828 h 3439886"/>
              <a:gd name="connsiteX219" fmla="*/ 384524 w 11573522"/>
              <a:gd name="connsiteY219" fmla="*/ 1278203 h 3439886"/>
              <a:gd name="connsiteX220" fmla="*/ 384524 w 11573522"/>
              <a:gd name="connsiteY220" fmla="*/ 1099762 h 3439886"/>
              <a:gd name="connsiteX221" fmla="*/ 296912 w 11573522"/>
              <a:gd name="connsiteY221" fmla="*/ 1032037 h 3439886"/>
              <a:gd name="connsiteX222" fmla="*/ 300968 w 11573522"/>
              <a:gd name="connsiteY222" fmla="*/ 1026359 h 3439886"/>
              <a:gd name="connsiteX223" fmla="*/ 388175 w 11573522"/>
              <a:gd name="connsiteY223" fmla="*/ 1094085 h 3439886"/>
              <a:gd name="connsiteX224" fmla="*/ 575977 w 11573522"/>
              <a:gd name="connsiteY224" fmla="*/ 951332 h 3439886"/>
              <a:gd name="connsiteX225" fmla="*/ 434822 w 11573522"/>
              <a:gd name="connsiteY225" fmla="*/ 841835 h 3439886"/>
              <a:gd name="connsiteX226" fmla="*/ 438878 w 11573522"/>
              <a:gd name="connsiteY226" fmla="*/ 836158 h 3439886"/>
              <a:gd name="connsiteX227" fmla="*/ 578816 w 11573522"/>
              <a:gd name="connsiteY227" fmla="*/ 944843 h 3439886"/>
              <a:gd name="connsiteX228" fmla="*/ 578816 w 11573522"/>
              <a:gd name="connsiteY228" fmla="*/ 766808 h 3439886"/>
              <a:gd name="connsiteX229" fmla="*/ 521218 w 11573522"/>
              <a:gd name="connsiteY229" fmla="*/ 722199 h 3439886"/>
              <a:gd name="connsiteX230" fmla="*/ 525274 w 11573522"/>
              <a:gd name="connsiteY230" fmla="*/ 716927 h 3439886"/>
              <a:gd name="connsiteX231" fmla="*/ 582061 w 11573522"/>
              <a:gd name="connsiteY231" fmla="*/ 761131 h 3439886"/>
              <a:gd name="connsiteX232" fmla="*/ 769862 w 11573522"/>
              <a:gd name="connsiteY232" fmla="*/ 618379 h 3439886"/>
              <a:gd name="connsiteX233" fmla="*/ 582872 w 11573522"/>
              <a:gd name="connsiteY233" fmla="*/ 472787 h 3439886"/>
              <a:gd name="connsiteX234" fmla="*/ 395071 w 11573522"/>
              <a:gd name="connsiteY234" fmla="*/ 615540 h 3439886"/>
              <a:gd name="connsiteX235" fmla="*/ 524868 w 11573522"/>
              <a:gd name="connsiteY235" fmla="*/ 716521 h 3439886"/>
              <a:gd name="connsiteX236" fmla="*/ 521218 w 11573522"/>
              <a:gd name="connsiteY236" fmla="*/ 722199 h 3439886"/>
              <a:gd name="connsiteX237" fmla="*/ 392637 w 11573522"/>
              <a:gd name="connsiteY237" fmla="*/ 622434 h 3439886"/>
              <a:gd name="connsiteX238" fmla="*/ 392637 w 11573522"/>
              <a:gd name="connsiteY238" fmla="*/ 800875 h 3439886"/>
              <a:gd name="connsiteX239" fmla="*/ 438472 w 11573522"/>
              <a:gd name="connsiteY239" fmla="*/ 836158 h 3439886"/>
              <a:gd name="connsiteX240" fmla="*/ 434416 w 11573522"/>
              <a:gd name="connsiteY240" fmla="*/ 841430 h 3439886"/>
              <a:gd name="connsiteX241" fmla="*/ 391015 w 11573522"/>
              <a:gd name="connsiteY241" fmla="*/ 807769 h 3439886"/>
              <a:gd name="connsiteX242" fmla="*/ 203214 w 11573522"/>
              <a:gd name="connsiteY242" fmla="*/ 950521 h 3439886"/>
              <a:gd name="connsiteX243" fmla="*/ 300968 w 11573522"/>
              <a:gd name="connsiteY243" fmla="*/ 1026359 h 3439886"/>
              <a:gd name="connsiteX244" fmla="*/ 296912 w 11573522"/>
              <a:gd name="connsiteY244" fmla="*/ 1031630 h 3439886"/>
              <a:gd name="connsiteX245" fmla="*/ 198752 w 11573522"/>
              <a:gd name="connsiteY245" fmla="*/ 955388 h 3439886"/>
              <a:gd name="connsiteX246" fmla="*/ 198752 w 11573522"/>
              <a:gd name="connsiteY246" fmla="*/ 1045013 h 3439886"/>
              <a:gd name="connsiteX247" fmla="*/ 191856 w 11573522"/>
              <a:gd name="connsiteY247" fmla="*/ 1044202 h 3439886"/>
              <a:gd name="connsiteX248" fmla="*/ 191856 w 11573522"/>
              <a:gd name="connsiteY248" fmla="*/ 952954 h 3439886"/>
              <a:gd name="connsiteX249" fmla="*/ 183744 w 11573522"/>
              <a:gd name="connsiteY249" fmla="*/ 946465 h 3439886"/>
              <a:gd name="connsiteX250" fmla="*/ 183744 w 11573522"/>
              <a:gd name="connsiteY250" fmla="*/ 937949 h 3439886"/>
              <a:gd name="connsiteX251" fmla="*/ 192668 w 11573522"/>
              <a:gd name="connsiteY251" fmla="*/ 944843 h 3439886"/>
              <a:gd name="connsiteX252" fmla="*/ 192668 w 11573522"/>
              <a:gd name="connsiteY252" fmla="*/ 766808 h 3439886"/>
              <a:gd name="connsiteX253" fmla="*/ 183744 w 11573522"/>
              <a:gd name="connsiteY253" fmla="*/ 759914 h 3439886"/>
              <a:gd name="connsiteX254" fmla="*/ 183744 w 11573522"/>
              <a:gd name="connsiteY254" fmla="*/ 751398 h 3439886"/>
              <a:gd name="connsiteX255" fmla="*/ 196318 w 11573522"/>
              <a:gd name="connsiteY255" fmla="*/ 761131 h 3439886"/>
              <a:gd name="connsiteX256" fmla="*/ 384119 w 11573522"/>
              <a:gd name="connsiteY256" fmla="*/ 618379 h 3439886"/>
              <a:gd name="connsiteX257" fmla="*/ 196724 w 11573522"/>
              <a:gd name="connsiteY257" fmla="*/ 472787 h 3439886"/>
              <a:gd name="connsiteX258" fmla="*/ 8924 w 11573522"/>
              <a:gd name="connsiteY258" fmla="*/ 615540 h 3439886"/>
              <a:gd name="connsiteX259" fmla="*/ 183339 w 11573522"/>
              <a:gd name="connsiteY259" fmla="*/ 750992 h 3439886"/>
              <a:gd name="connsiteX260" fmla="*/ 183339 w 11573522"/>
              <a:gd name="connsiteY260" fmla="*/ 759508 h 3439886"/>
              <a:gd name="connsiteX261" fmla="*/ 6490 w 11573522"/>
              <a:gd name="connsiteY261" fmla="*/ 622434 h 3439886"/>
              <a:gd name="connsiteX262" fmla="*/ 6490 w 11573522"/>
              <a:gd name="connsiteY262" fmla="*/ 800875 h 3439886"/>
              <a:gd name="connsiteX263" fmla="*/ 183339 w 11573522"/>
              <a:gd name="connsiteY263" fmla="*/ 937544 h 3439886"/>
              <a:gd name="connsiteX264" fmla="*/ 183339 w 11573522"/>
              <a:gd name="connsiteY264" fmla="*/ 946060 h 3439886"/>
              <a:gd name="connsiteX265" fmla="*/ 0 w 11573522"/>
              <a:gd name="connsiteY265" fmla="*/ 804119 h 3439886"/>
              <a:gd name="connsiteX266" fmla="*/ 0 w 11573522"/>
              <a:gd name="connsiteY266" fmla="*/ 613917 h 3439886"/>
              <a:gd name="connsiteX267" fmla="*/ 191856 w 11573522"/>
              <a:gd name="connsiteY267" fmla="*/ 468327 h 3439886"/>
              <a:gd name="connsiteX268" fmla="*/ 191856 w 11573522"/>
              <a:gd name="connsiteY268" fmla="*/ 289076 h 3439886"/>
              <a:gd name="connsiteX269" fmla="*/ 198752 w 11573522"/>
              <a:gd name="connsiteY269" fmla="*/ 294348 h 3439886"/>
              <a:gd name="connsiteX270" fmla="*/ 198752 w 11573522"/>
              <a:gd name="connsiteY270" fmla="*/ 465488 h 3439886"/>
              <a:gd name="connsiteX271" fmla="*/ 384524 w 11573522"/>
              <a:gd name="connsiteY271" fmla="*/ 609862 h 3439886"/>
              <a:gd name="connsiteX272" fmla="*/ 384524 w 11573522"/>
              <a:gd name="connsiteY272" fmla="*/ 431828 h 3439886"/>
              <a:gd name="connsiteX273" fmla="*/ 198752 w 11573522"/>
              <a:gd name="connsiteY273" fmla="*/ 287453 h 3439886"/>
              <a:gd name="connsiteX274" fmla="*/ 198752 w 11573522"/>
              <a:gd name="connsiteY274" fmla="*/ 293942 h 3439886"/>
              <a:gd name="connsiteX275" fmla="*/ 191856 w 11573522"/>
              <a:gd name="connsiteY275" fmla="*/ 288670 h 3439886"/>
              <a:gd name="connsiteX276" fmla="*/ 191856 w 11573522"/>
              <a:gd name="connsiteY276" fmla="*/ 278937 h 3439886"/>
              <a:gd name="connsiteX277" fmla="*/ 377629 w 11573522"/>
              <a:gd name="connsiteY277" fmla="*/ 137401 h 3439886"/>
              <a:gd name="connsiteX278" fmla="*/ 383308 w 11573522"/>
              <a:gd name="connsiteY278" fmla="*/ 141862 h 3439886"/>
              <a:gd name="connsiteX279" fmla="*/ 200780 w 11573522"/>
              <a:gd name="connsiteY279" fmla="*/ 280559 h 3439886"/>
              <a:gd name="connsiteX280" fmla="*/ 388175 w 11573522"/>
              <a:gd name="connsiteY280" fmla="*/ 425745 h 3439886"/>
              <a:gd name="connsiteX281" fmla="*/ 575977 w 11573522"/>
              <a:gd name="connsiteY281" fmla="*/ 282993 h 3439886"/>
              <a:gd name="connsiteX282" fmla="*/ 388580 w 11573522"/>
              <a:gd name="connsiteY282" fmla="*/ 137807 h 3439886"/>
              <a:gd name="connsiteX283" fmla="*/ 383308 w 11573522"/>
              <a:gd name="connsiteY283" fmla="*/ 141862 h 3439886"/>
              <a:gd name="connsiteX284" fmla="*/ 378035 w 11573522"/>
              <a:gd name="connsiteY284" fmla="*/ 137401 h 3439886"/>
              <a:gd name="connsiteX285" fmla="*/ 386147 w 11573522"/>
              <a:gd name="connsiteY285" fmla="*/ 131318 h 3439886"/>
              <a:gd name="connsiteX286" fmla="*/ 386147 w 11573522"/>
              <a:gd name="connsiteY286" fmla="*/ 1350 h 34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11573522" h="3439886">
                <a:moveTo>
                  <a:pt x="388580" y="2811978"/>
                </a:moveTo>
                <a:cubicBezTo>
                  <a:pt x="266084" y="2905253"/>
                  <a:pt x="266084" y="2905253"/>
                  <a:pt x="266084" y="2905253"/>
                </a:cubicBezTo>
                <a:cubicBezTo>
                  <a:pt x="200780" y="2954731"/>
                  <a:pt x="200780" y="2954731"/>
                  <a:pt x="200780" y="2954731"/>
                </a:cubicBezTo>
                <a:cubicBezTo>
                  <a:pt x="388175" y="3100322"/>
                  <a:pt x="388175" y="3100322"/>
                  <a:pt x="388175" y="3100322"/>
                </a:cubicBezTo>
                <a:cubicBezTo>
                  <a:pt x="575977" y="2957569"/>
                  <a:pt x="575977" y="2957569"/>
                  <a:pt x="575977" y="2957569"/>
                </a:cubicBezTo>
                <a:cubicBezTo>
                  <a:pt x="388580" y="2811978"/>
                  <a:pt x="388580" y="2811978"/>
                  <a:pt x="388580" y="2811978"/>
                </a:cubicBezTo>
                <a:close/>
                <a:moveTo>
                  <a:pt x="386147" y="0"/>
                </a:moveTo>
                <a:lnTo>
                  <a:pt x="392637" y="0"/>
                </a:lnTo>
                <a:lnTo>
                  <a:pt x="392637" y="28893"/>
                </a:lnTo>
                <a:cubicBezTo>
                  <a:pt x="392637" y="131318"/>
                  <a:pt x="392637" y="131318"/>
                  <a:pt x="392637" y="131318"/>
                </a:cubicBezTo>
                <a:cubicBezTo>
                  <a:pt x="578816" y="275693"/>
                  <a:pt x="578816" y="275693"/>
                  <a:pt x="578816" y="275693"/>
                </a:cubicBezTo>
                <a:cubicBezTo>
                  <a:pt x="578816" y="97658"/>
                  <a:pt x="578816" y="97658"/>
                  <a:pt x="578816" y="97658"/>
                </a:cubicBezTo>
                <a:cubicBezTo>
                  <a:pt x="521320" y="52946"/>
                  <a:pt x="485384" y="25001"/>
                  <a:pt x="462924" y="7536"/>
                </a:cubicBezTo>
                <a:lnTo>
                  <a:pt x="453234" y="0"/>
                </a:lnTo>
                <a:lnTo>
                  <a:pt x="464209" y="0"/>
                </a:lnTo>
                <a:lnTo>
                  <a:pt x="484510" y="15775"/>
                </a:lnTo>
                <a:cubicBezTo>
                  <a:pt x="582061" y="91574"/>
                  <a:pt x="582061" y="91574"/>
                  <a:pt x="582061" y="91574"/>
                </a:cubicBezTo>
                <a:cubicBezTo>
                  <a:pt x="638188" y="48992"/>
                  <a:pt x="673267" y="22378"/>
                  <a:pt x="695192" y="5744"/>
                </a:cubicBezTo>
                <a:lnTo>
                  <a:pt x="702764" y="0"/>
                </a:lnTo>
                <a:lnTo>
                  <a:pt x="2758098" y="0"/>
                </a:lnTo>
                <a:lnTo>
                  <a:pt x="2764588" y="0"/>
                </a:lnTo>
                <a:lnTo>
                  <a:pt x="2825185" y="0"/>
                </a:lnTo>
                <a:lnTo>
                  <a:pt x="2836160" y="0"/>
                </a:lnTo>
                <a:lnTo>
                  <a:pt x="3074715" y="0"/>
                </a:lnTo>
                <a:lnTo>
                  <a:pt x="9201571" y="0"/>
                </a:lnTo>
                <a:lnTo>
                  <a:pt x="11573522" y="0"/>
                </a:lnTo>
                <a:lnTo>
                  <a:pt x="11573522" y="3439886"/>
                </a:lnTo>
                <a:lnTo>
                  <a:pt x="962936" y="3439886"/>
                </a:lnTo>
                <a:lnTo>
                  <a:pt x="962936" y="3439632"/>
                </a:lnTo>
                <a:cubicBezTo>
                  <a:pt x="962936" y="3438953"/>
                  <a:pt x="962936" y="3438953"/>
                  <a:pt x="962936" y="3438953"/>
                </a:cubicBezTo>
                <a:cubicBezTo>
                  <a:pt x="776757" y="3294579"/>
                  <a:pt x="776757" y="3294579"/>
                  <a:pt x="776757" y="3294579"/>
                </a:cubicBezTo>
                <a:cubicBezTo>
                  <a:pt x="776757" y="3361342"/>
                  <a:pt x="776757" y="3403069"/>
                  <a:pt x="776757" y="3429148"/>
                </a:cubicBezTo>
                <a:lnTo>
                  <a:pt x="776757" y="3439886"/>
                </a:lnTo>
                <a:lnTo>
                  <a:pt x="769862" y="3439886"/>
                </a:lnTo>
                <a:lnTo>
                  <a:pt x="769862" y="3414403"/>
                </a:lnTo>
                <a:cubicBezTo>
                  <a:pt x="769862" y="3292145"/>
                  <a:pt x="769862" y="3292145"/>
                  <a:pt x="769862" y="3292145"/>
                </a:cubicBezTo>
                <a:cubicBezTo>
                  <a:pt x="629924" y="3183458"/>
                  <a:pt x="629924" y="3183458"/>
                  <a:pt x="629924" y="3183458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771079" y="3284034"/>
                  <a:pt x="771079" y="3284034"/>
                  <a:pt x="771079" y="3284034"/>
                </a:cubicBezTo>
                <a:cubicBezTo>
                  <a:pt x="771079" y="3105999"/>
                  <a:pt x="771079" y="3105999"/>
                  <a:pt x="771079" y="3105999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708614" y="3049222"/>
                  <a:pt x="708614" y="3049222"/>
                  <a:pt x="708614" y="3049222"/>
                </a:cubicBezTo>
                <a:cubicBezTo>
                  <a:pt x="774323" y="3100322"/>
                  <a:pt x="774323" y="3100322"/>
                  <a:pt x="774323" y="3100322"/>
                </a:cubicBezTo>
                <a:cubicBezTo>
                  <a:pt x="962125" y="2957569"/>
                  <a:pt x="962125" y="2957569"/>
                  <a:pt x="962125" y="2957569"/>
                </a:cubicBezTo>
                <a:cubicBezTo>
                  <a:pt x="824621" y="2850911"/>
                  <a:pt x="824621" y="2850911"/>
                  <a:pt x="824621" y="2850911"/>
                </a:cubicBezTo>
                <a:cubicBezTo>
                  <a:pt x="828271" y="2844422"/>
                  <a:pt x="828271" y="2844422"/>
                  <a:pt x="828271" y="2844422"/>
                </a:cubicBezTo>
                <a:cubicBezTo>
                  <a:pt x="962936" y="2948647"/>
                  <a:pt x="962936" y="2948647"/>
                  <a:pt x="962936" y="2948647"/>
                </a:cubicBezTo>
                <a:cubicBezTo>
                  <a:pt x="962936" y="2770612"/>
                  <a:pt x="962936" y="2770612"/>
                  <a:pt x="962936" y="2770612"/>
                </a:cubicBezTo>
                <a:cubicBezTo>
                  <a:pt x="900065" y="2721947"/>
                  <a:pt x="900065" y="2721947"/>
                  <a:pt x="900065" y="2721947"/>
                </a:cubicBezTo>
                <a:cubicBezTo>
                  <a:pt x="903716" y="2715864"/>
                  <a:pt x="903716" y="2715864"/>
                  <a:pt x="903716" y="2715864"/>
                </a:cubicBezTo>
                <a:cubicBezTo>
                  <a:pt x="966181" y="2764529"/>
                  <a:pt x="966181" y="2764529"/>
                  <a:pt x="966181" y="2764529"/>
                </a:cubicBezTo>
                <a:cubicBezTo>
                  <a:pt x="1153982" y="2621777"/>
                  <a:pt x="1153982" y="2621777"/>
                  <a:pt x="1153982" y="2621777"/>
                </a:cubicBezTo>
                <a:cubicBezTo>
                  <a:pt x="969021" y="2478619"/>
                  <a:pt x="969021" y="2478619"/>
                  <a:pt x="969021" y="2478619"/>
                </a:cubicBezTo>
                <a:cubicBezTo>
                  <a:pt x="781219" y="2621371"/>
                  <a:pt x="781219" y="2621371"/>
                  <a:pt x="781219" y="2621371"/>
                </a:cubicBezTo>
                <a:cubicBezTo>
                  <a:pt x="903310" y="2715864"/>
                  <a:pt x="903310" y="2715864"/>
                  <a:pt x="903310" y="2715864"/>
                </a:cubicBezTo>
                <a:cubicBezTo>
                  <a:pt x="900065" y="2721542"/>
                  <a:pt x="900065" y="2721542"/>
                  <a:pt x="900065" y="2721542"/>
                </a:cubicBezTo>
                <a:cubicBezTo>
                  <a:pt x="776757" y="2626238"/>
                  <a:pt x="776757" y="2626238"/>
                  <a:pt x="776757" y="2626238"/>
                </a:cubicBezTo>
                <a:cubicBezTo>
                  <a:pt x="776757" y="2804273"/>
                  <a:pt x="776757" y="2804273"/>
                  <a:pt x="776757" y="2804273"/>
                </a:cubicBezTo>
                <a:cubicBezTo>
                  <a:pt x="828271" y="2844017"/>
                  <a:pt x="828271" y="2844017"/>
                  <a:pt x="828271" y="2844017"/>
                </a:cubicBezTo>
                <a:cubicBezTo>
                  <a:pt x="824215" y="2850506"/>
                  <a:pt x="824215" y="2850506"/>
                  <a:pt x="824215" y="2850506"/>
                </a:cubicBezTo>
                <a:cubicBezTo>
                  <a:pt x="774729" y="2811978"/>
                  <a:pt x="774729" y="2811978"/>
                  <a:pt x="774729" y="2811978"/>
                </a:cubicBezTo>
                <a:cubicBezTo>
                  <a:pt x="586928" y="2954731"/>
                  <a:pt x="586928" y="2954731"/>
                  <a:pt x="586928" y="2954731"/>
                </a:cubicBezTo>
                <a:cubicBezTo>
                  <a:pt x="708208" y="3048817"/>
                  <a:pt x="708208" y="3048817"/>
                  <a:pt x="708208" y="3048817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584900" y="2961625"/>
                  <a:pt x="584900" y="2961625"/>
                  <a:pt x="584900" y="2961625"/>
                </a:cubicBezTo>
                <a:cubicBezTo>
                  <a:pt x="584900" y="3140065"/>
                  <a:pt x="584900" y="3140065"/>
                  <a:pt x="584900" y="3140065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629518" y="3183052"/>
                  <a:pt x="629518" y="3183052"/>
                  <a:pt x="629518" y="3183052"/>
                </a:cubicBezTo>
                <a:cubicBezTo>
                  <a:pt x="582872" y="3146960"/>
                  <a:pt x="582872" y="3146960"/>
                  <a:pt x="582872" y="3146960"/>
                </a:cubicBezTo>
                <a:cubicBezTo>
                  <a:pt x="388175" y="3295390"/>
                  <a:pt x="388175" y="3295390"/>
                  <a:pt x="388175" y="3295390"/>
                </a:cubicBezTo>
                <a:cubicBezTo>
                  <a:pt x="191856" y="3143310"/>
                  <a:pt x="191856" y="3143310"/>
                  <a:pt x="191856" y="3143310"/>
                </a:cubicBezTo>
                <a:cubicBezTo>
                  <a:pt x="191856" y="3082477"/>
                  <a:pt x="191856" y="3082477"/>
                  <a:pt x="191856" y="3082477"/>
                </a:cubicBezTo>
                <a:cubicBezTo>
                  <a:pt x="198752" y="3085316"/>
                  <a:pt x="198752" y="3085316"/>
                  <a:pt x="198752" y="3085316"/>
                </a:cubicBezTo>
                <a:cubicBezTo>
                  <a:pt x="198752" y="3140065"/>
                  <a:pt x="198752" y="3140065"/>
                  <a:pt x="198752" y="3140065"/>
                </a:cubicBezTo>
                <a:cubicBezTo>
                  <a:pt x="384930" y="3284034"/>
                  <a:pt x="384930" y="3284034"/>
                  <a:pt x="384930" y="3284034"/>
                </a:cubicBezTo>
                <a:cubicBezTo>
                  <a:pt x="384930" y="3105999"/>
                  <a:pt x="384930" y="3105999"/>
                  <a:pt x="384930" y="3105999"/>
                </a:cubicBezTo>
                <a:cubicBezTo>
                  <a:pt x="198752" y="2961625"/>
                  <a:pt x="198752" y="2961625"/>
                  <a:pt x="198752" y="2961625"/>
                </a:cubicBezTo>
                <a:cubicBezTo>
                  <a:pt x="198752" y="3084911"/>
                  <a:pt x="198752" y="3084911"/>
                  <a:pt x="198752" y="3084911"/>
                </a:cubicBezTo>
                <a:cubicBezTo>
                  <a:pt x="191856" y="3082072"/>
                  <a:pt x="191856" y="3082072"/>
                  <a:pt x="191856" y="3082072"/>
                </a:cubicBezTo>
                <a:cubicBezTo>
                  <a:pt x="191856" y="2953108"/>
                  <a:pt x="191856" y="2953108"/>
                  <a:pt x="191856" y="2953108"/>
                </a:cubicBezTo>
                <a:cubicBezTo>
                  <a:pt x="259189" y="2902009"/>
                  <a:pt x="259189" y="2902009"/>
                  <a:pt x="259189" y="2902009"/>
                </a:cubicBezTo>
                <a:cubicBezTo>
                  <a:pt x="383713" y="2807517"/>
                  <a:pt x="383713" y="2807517"/>
                  <a:pt x="383713" y="2807517"/>
                </a:cubicBezTo>
                <a:cubicBezTo>
                  <a:pt x="383713" y="2715053"/>
                  <a:pt x="383713" y="2715053"/>
                  <a:pt x="383713" y="2715053"/>
                </a:cubicBezTo>
                <a:cubicBezTo>
                  <a:pt x="390609" y="2716269"/>
                  <a:pt x="390609" y="2716269"/>
                  <a:pt x="390609" y="2716269"/>
                </a:cubicBezTo>
                <a:cubicBezTo>
                  <a:pt x="390609" y="2804273"/>
                  <a:pt x="390609" y="2804273"/>
                  <a:pt x="390609" y="2804273"/>
                </a:cubicBezTo>
                <a:cubicBezTo>
                  <a:pt x="576788" y="2948647"/>
                  <a:pt x="576788" y="2948647"/>
                  <a:pt x="576788" y="2948647"/>
                </a:cubicBezTo>
                <a:cubicBezTo>
                  <a:pt x="576788" y="2770612"/>
                  <a:pt x="576788" y="2770612"/>
                  <a:pt x="576788" y="2770612"/>
                </a:cubicBezTo>
                <a:cubicBezTo>
                  <a:pt x="489174" y="2702481"/>
                  <a:pt x="489174" y="2702481"/>
                  <a:pt x="489174" y="2702481"/>
                </a:cubicBezTo>
                <a:cubicBezTo>
                  <a:pt x="492825" y="2697209"/>
                  <a:pt x="492825" y="2697209"/>
                  <a:pt x="492825" y="2697209"/>
                </a:cubicBezTo>
                <a:cubicBezTo>
                  <a:pt x="580033" y="2764529"/>
                  <a:pt x="580033" y="2764529"/>
                  <a:pt x="580033" y="2764529"/>
                </a:cubicBezTo>
                <a:cubicBezTo>
                  <a:pt x="767834" y="2621777"/>
                  <a:pt x="767834" y="2621777"/>
                  <a:pt x="767834" y="2621777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630735" y="2507007"/>
                  <a:pt x="630735" y="2507007"/>
                  <a:pt x="630735" y="2507007"/>
                </a:cubicBezTo>
                <a:cubicBezTo>
                  <a:pt x="771079" y="2615693"/>
                  <a:pt x="771079" y="2615693"/>
                  <a:pt x="771079" y="2615693"/>
                </a:cubicBezTo>
                <a:cubicBezTo>
                  <a:pt x="771079" y="2437659"/>
                  <a:pt x="771079" y="2437659"/>
                  <a:pt x="771079" y="2437659"/>
                </a:cubicBezTo>
                <a:cubicBezTo>
                  <a:pt x="713481" y="2392644"/>
                  <a:pt x="713481" y="2392644"/>
                  <a:pt x="713481" y="2392644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74323" y="2431576"/>
                  <a:pt x="774323" y="2431576"/>
                  <a:pt x="774323" y="2431576"/>
                </a:cubicBezTo>
                <a:cubicBezTo>
                  <a:pt x="962125" y="2288824"/>
                  <a:pt x="962125" y="2288824"/>
                  <a:pt x="962125" y="2288824"/>
                </a:cubicBezTo>
                <a:cubicBezTo>
                  <a:pt x="774729" y="2143638"/>
                  <a:pt x="774729" y="2143638"/>
                  <a:pt x="774729" y="2143638"/>
                </a:cubicBezTo>
                <a:cubicBezTo>
                  <a:pt x="586928" y="2286391"/>
                  <a:pt x="586928" y="2286391"/>
                  <a:pt x="586928" y="2286391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13075" y="2392644"/>
                  <a:pt x="713075" y="2392644"/>
                  <a:pt x="713075" y="2392644"/>
                </a:cubicBezTo>
                <a:cubicBezTo>
                  <a:pt x="584900" y="2293285"/>
                  <a:pt x="584900" y="2293285"/>
                  <a:pt x="584900" y="2293285"/>
                </a:cubicBezTo>
                <a:cubicBezTo>
                  <a:pt x="584900" y="2471319"/>
                  <a:pt x="584900" y="2471319"/>
                  <a:pt x="584900" y="2471319"/>
                </a:cubicBezTo>
                <a:cubicBezTo>
                  <a:pt x="630329" y="2506602"/>
                  <a:pt x="630329" y="2506602"/>
                  <a:pt x="630329" y="2506602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582872" y="2478619"/>
                  <a:pt x="582872" y="2478619"/>
                  <a:pt x="582872" y="2478619"/>
                </a:cubicBezTo>
                <a:cubicBezTo>
                  <a:pt x="395071" y="2621371"/>
                  <a:pt x="395071" y="2621371"/>
                  <a:pt x="395071" y="2621371"/>
                </a:cubicBezTo>
                <a:cubicBezTo>
                  <a:pt x="492825" y="2696804"/>
                  <a:pt x="492825" y="2696804"/>
                  <a:pt x="492825" y="2696804"/>
                </a:cubicBezTo>
                <a:cubicBezTo>
                  <a:pt x="488769" y="2702481"/>
                  <a:pt x="488769" y="2702481"/>
                  <a:pt x="488769" y="2702481"/>
                </a:cubicBezTo>
                <a:cubicBezTo>
                  <a:pt x="390609" y="2626238"/>
                  <a:pt x="390609" y="2626238"/>
                  <a:pt x="390609" y="2626238"/>
                </a:cubicBezTo>
                <a:cubicBezTo>
                  <a:pt x="390609" y="2715864"/>
                  <a:pt x="390609" y="2715864"/>
                  <a:pt x="390609" y="2715864"/>
                </a:cubicBezTo>
                <a:cubicBezTo>
                  <a:pt x="383713" y="2714647"/>
                  <a:pt x="383713" y="2714647"/>
                  <a:pt x="383713" y="2714647"/>
                </a:cubicBezTo>
                <a:cubicBezTo>
                  <a:pt x="383713" y="2623399"/>
                  <a:pt x="383713" y="2623399"/>
                  <a:pt x="383713" y="2623399"/>
                </a:cubicBezTo>
                <a:cubicBezTo>
                  <a:pt x="375601" y="2616910"/>
                  <a:pt x="375601" y="2616910"/>
                  <a:pt x="375601" y="2616910"/>
                </a:cubicBezTo>
                <a:cubicBezTo>
                  <a:pt x="375601" y="2608394"/>
                  <a:pt x="375601" y="2608394"/>
                  <a:pt x="375601" y="2608394"/>
                </a:cubicBezTo>
                <a:cubicBezTo>
                  <a:pt x="384930" y="2615693"/>
                  <a:pt x="384930" y="2615693"/>
                  <a:pt x="384930" y="2615693"/>
                </a:cubicBezTo>
                <a:cubicBezTo>
                  <a:pt x="384930" y="2437659"/>
                  <a:pt x="384930" y="2437659"/>
                  <a:pt x="384930" y="2437659"/>
                </a:cubicBezTo>
                <a:cubicBezTo>
                  <a:pt x="375601" y="2430360"/>
                  <a:pt x="375601" y="2430360"/>
                  <a:pt x="375601" y="2430360"/>
                </a:cubicBezTo>
                <a:cubicBezTo>
                  <a:pt x="375601" y="2421843"/>
                  <a:pt x="375601" y="2421843"/>
                  <a:pt x="375601" y="2421843"/>
                </a:cubicBezTo>
                <a:cubicBezTo>
                  <a:pt x="388175" y="2431576"/>
                  <a:pt x="388175" y="2431576"/>
                  <a:pt x="388175" y="2431576"/>
                </a:cubicBezTo>
                <a:cubicBezTo>
                  <a:pt x="575977" y="2288824"/>
                  <a:pt x="575977" y="2288824"/>
                  <a:pt x="575977" y="2288824"/>
                </a:cubicBezTo>
                <a:cubicBezTo>
                  <a:pt x="388580" y="2143638"/>
                  <a:pt x="388580" y="2143638"/>
                  <a:pt x="388580" y="2143638"/>
                </a:cubicBezTo>
                <a:cubicBezTo>
                  <a:pt x="200780" y="2286391"/>
                  <a:pt x="200780" y="2286391"/>
                  <a:pt x="200780" y="2286391"/>
                </a:cubicBezTo>
                <a:cubicBezTo>
                  <a:pt x="375195" y="2421843"/>
                  <a:pt x="375195" y="2421843"/>
                  <a:pt x="375195" y="2421843"/>
                </a:cubicBezTo>
                <a:cubicBezTo>
                  <a:pt x="375195" y="2429954"/>
                  <a:pt x="375195" y="2429954"/>
                  <a:pt x="375195" y="2429954"/>
                </a:cubicBezTo>
                <a:cubicBezTo>
                  <a:pt x="198752" y="2293285"/>
                  <a:pt x="198752" y="2293285"/>
                  <a:pt x="198752" y="2293285"/>
                </a:cubicBezTo>
                <a:cubicBezTo>
                  <a:pt x="198752" y="2471319"/>
                  <a:pt x="198752" y="2471319"/>
                  <a:pt x="198752" y="2471319"/>
                </a:cubicBezTo>
                <a:cubicBezTo>
                  <a:pt x="375195" y="2608394"/>
                  <a:pt x="375195" y="2608394"/>
                  <a:pt x="375195" y="2608394"/>
                </a:cubicBezTo>
                <a:cubicBezTo>
                  <a:pt x="375195" y="2616910"/>
                  <a:pt x="375195" y="2616910"/>
                  <a:pt x="375195" y="2616910"/>
                </a:cubicBezTo>
                <a:cubicBezTo>
                  <a:pt x="191856" y="2474563"/>
                  <a:pt x="191856" y="2474563"/>
                  <a:pt x="191856" y="2474563"/>
                </a:cubicBezTo>
                <a:cubicBezTo>
                  <a:pt x="191856" y="2284768"/>
                  <a:pt x="191856" y="2284768"/>
                  <a:pt x="191856" y="2284768"/>
                </a:cubicBezTo>
                <a:cubicBezTo>
                  <a:pt x="383713" y="2138772"/>
                  <a:pt x="383713" y="2138772"/>
                  <a:pt x="383713" y="2138772"/>
                </a:cubicBezTo>
                <a:cubicBezTo>
                  <a:pt x="383713" y="1959926"/>
                  <a:pt x="383713" y="1959926"/>
                  <a:pt x="383713" y="1959926"/>
                </a:cubicBezTo>
                <a:cubicBezTo>
                  <a:pt x="390609" y="1965198"/>
                  <a:pt x="390609" y="1965198"/>
                  <a:pt x="390609" y="1965198"/>
                </a:cubicBezTo>
                <a:cubicBezTo>
                  <a:pt x="390609" y="2136339"/>
                  <a:pt x="390609" y="2136339"/>
                  <a:pt x="390609" y="2136339"/>
                </a:cubicBezTo>
                <a:cubicBezTo>
                  <a:pt x="576788" y="2280307"/>
                  <a:pt x="576788" y="2280307"/>
                  <a:pt x="576788" y="2280307"/>
                </a:cubicBezTo>
                <a:cubicBezTo>
                  <a:pt x="576788" y="2102272"/>
                  <a:pt x="576788" y="2102272"/>
                  <a:pt x="576788" y="2102272"/>
                </a:cubicBezTo>
                <a:cubicBezTo>
                  <a:pt x="390609" y="1957898"/>
                  <a:pt x="390609" y="1957898"/>
                  <a:pt x="390609" y="1957898"/>
                </a:cubicBezTo>
                <a:cubicBezTo>
                  <a:pt x="390609" y="1964792"/>
                  <a:pt x="390609" y="1964792"/>
                  <a:pt x="390609" y="1964792"/>
                </a:cubicBezTo>
                <a:cubicBezTo>
                  <a:pt x="383713" y="1959520"/>
                  <a:pt x="383713" y="1959520"/>
                  <a:pt x="383713" y="1959520"/>
                </a:cubicBezTo>
                <a:cubicBezTo>
                  <a:pt x="383713" y="1949382"/>
                  <a:pt x="383713" y="1949382"/>
                  <a:pt x="383713" y="1949382"/>
                </a:cubicBezTo>
                <a:cubicBezTo>
                  <a:pt x="569487" y="1808251"/>
                  <a:pt x="569487" y="1808251"/>
                  <a:pt x="569487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392637" y="1951004"/>
                  <a:pt x="392637" y="1951004"/>
                  <a:pt x="392637" y="1951004"/>
                </a:cubicBezTo>
                <a:cubicBezTo>
                  <a:pt x="580033" y="2096594"/>
                  <a:pt x="580033" y="2096594"/>
                  <a:pt x="580033" y="2096594"/>
                </a:cubicBezTo>
                <a:cubicBezTo>
                  <a:pt x="767834" y="1953437"/>
                  <a:pt x="767834" y="1953437"/>
                  <a:pt x="767834" y="1953437"/>
                </a:cubicBezTo>
                <a:cubicBezTo>
                  <a:pt x="580438" y="1808251"/>
                  <a:pt x="580438" y="1808251"/>
                  <a:pt x="580438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569893" y="1807846"/>
                  <a:pt x="569893" y="1807846"/>
                  <a:pt x="569893" y="1807846"/>
                </a:cubicBezTo>
                <a:cubicBezTo>
                  <a:pt x="578005" y="1801763"/>
                  <a:pt x="578005" y="1801763"/>
                  <a:pt x="578005" y="1801763"/>
                </a:cubicBezTo>
                <a:cubicBezTo>
                  <a:pt x="578005" y="1795679"/>
                  <a:pt x="578005" y="1795679"/>
                  <a:pt x="578005" y="1795679"/>
                </a:cubicBezTo>
                <a:cubicBezTo>
                  <a:pt x="584900" y="1795679"/>
                  <a:pt x="584900" y="1795679"/>
                  <a:pt x="584900" y="1795679"/>
                </a:cubicBezTo>
                <a:cubicBezTo>
                  <a:pt x="584900" y="1802168"/>
                  <a:pt x="584900" y="1802168"/>
                  <a:pt x="584900" y="1802168"/>
                </a:cubicBezTo>
                <a:cubicBezTo>
                  <a:pt x="771079" y="1946137"/>
                  <a:pt x="771079" y="1946137"/>
                  <a:pt x="771079" y="1946137"/>
                </a:cubicBezTo>
                <a:cubicBezTo>
                  <a:pt x="771079" y="1783107"/>
                  <a:pt x="771079" y="1783107"/>
                  <a:pt x="771079" y="1783107"/>
                </a:cubicBezTo>
                <a:cubicBezTo>
                  <a:pt x="771079" y="1768508"/>
                  <a:pt x="771079" y="1768508"/>
                  <a:pt x="771079" y="1768508"/>
                </a:cubicBezTo>
                <a:cubicBezTo>
                  <a:pt x="584900" y="1624133"/>
                  <a:pt x="584900" y="1624133"/>
                  <a:pt x="584900" y="1624133"/>
                </a:cubicBezTo>
                <a:cubicBezTo>
                  <a:pt x="584900" y="1785541"/>
                  <a:pt x="584900" y="1785541"/>
                  <a:pt x="584900" y="1785541"/>
                </a:cubicBezTo>
                <a:cubicBezTo>
                  <a:pt x="584900" y="1795274"/>
                  <a:pt x="584900" y="1795274"/>
                  <a:pt x="584900" y="1795274"/>
                </a:cubicBezTo>
                <a:cubicBezTo>
                  <a:pt x="578005" y="1795274"/>
                  <a:pt x="578005" y="1795274"/>
                  <a:pt x="578005" y="1795274"/>
                </a:cubicBezTo>
                <a:cubicBezTo>
                  <a:pt x="578005" y="1621294"/>
                  <a:pt x="578005" y="1621294"/>
                  <a:pt x="578005" y="1621294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441312" y="1506930"/>
                  <a:pt x="441312" y="1506930"/>
                  <a:pt x="441312" y="1506930"/>
                </a:cubicBezTo>
                <a:cubicBezTo>
                  <a:pt x="578816" y="1613589"/>
                  <a:pt x="578816" y="1613589"/>
                  <a:pt x="578816" y="1613589"/>
                </a:cubicBezTo>
                <a:cubicBezTo>
                  <a:pt x="578816" y="1435555"/>
                  <a:pt x="578816" y="1435555"/>
                  <a:pt x="578816" y="1435555"/>
                </a:cubicBezTo>
                <a:cubicBezTo>
                  <a:pt x="513106" y="1384456"/>
                  <a:pt x="513106" y="1384456"/>
                  <a:pt x="513106" y="138445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82061" y="1429472"/>
                  <a:pt x="582061" y="1429472"/>
                  <a:pt x="582061" y="1429472"/>
                </a:cubicBezTo>
                <a:cubicBezTo>
                  <a:pt x="769862" y="1286719"/>
                  <a:pt x="769862" y="1286719"/>
                  <a:pt x="769862" y="1286719"/>
                </a:cubicBezTo>
                <a:cubicBezTo>
                  <a:pt x="632763" y="1180060"/>
                  <a:pt x="632763" y="1180060"/>
                  <a:pt x="632763" y="1180060"/>
                </a:cubicBezTo>
                <a:cubicBezTo>
                  <a:pt x="636413" y="1173571"/>
                  <a:pt x="636413" y="1173571"/>
                  <a:pt x="636413" y="1173571"/>
                </a:cubicBezTo>
                <a:cubicBezTo>
                  <a:pt x="771079" y="1278203"/>
                  <a:pt x="771079" y="1278203"/>
                  <a:pt x="771079" y="1278203"/>
                </a:cubicBezTo>
                <a:cubicBezTo>
                  <a:pt x="771079" y="1099762"/>
                  <a:pt x="771079" y="1099762"/>
                  <a:pt x="771079" y="1099762"/>
                </a:cubicBezTo>
                <a:cubicBezTo>
                  <a:pt x="708208" y="1051096"/>
                  <a:pt x="708208" y="1051096"/>
                  <a:pt x="708208" y="1051096"/>
                </a:cubicBezTo>
                <a:cubicBezTo>
                  <a:pt x="711453" y="1045419"/>
                  <a:pt x="711453" y="1045419"/>
                  <a:pt x="711453" y="1045419"/>
                </a:cubicBezTo>
                <a:cubicBezTo>
                  <a:pt x="774323" y="1094085"/>
                  <a:pt x="774323" y="1094085"/>
                  <a:pt x="774323" y="1094085"/>
                </a:cubicBezTo>
                <a:cubicBezTo>
                  <a:pt x="962125" y="951332"/>
                  <a:pt x="962125" y="951332"/>
                  <a:pt x="962125" y="951332"/>
                </a:cubicBezTo>
                <a:cubicBezTo>
                  <a:pt x="777163" y="807769"/>
                  <a:pt x="777163" y="807769"/>
                  <a:pt x="777163" y="807769"/>
                </a:cubicBezTo>
                <a:cubicBezTo>
                  <a:pt x="589362" y="950521"/>
                  <a:pt x="589362" y="950521"/>
                  <a:pt x="589362" y="950521"/>
                </a:cubicBezTo>
                <a:cubicBezTo>
                  <a:pt x="711453" y="1045013"/>
                  <a:pt x="711453" y="1045013"/>
                  <a:pt x="711453" y="1045013"/>
                </a:cubicBezTo>
                <a:cubicBezTo>
                  <a:pt x="707802" y="1051096"/>
                  <a:pt x="707802" y="1051096"/>
                  <a:pt x="707802" y="1051096"/>
                </a:cubicBezTo>
                <a:cubicBezTo>
                  <a:pt x="584900" y="955388"/>
                  <a:pt x="584900" y="955388"/>
                  <a:pt x="584900" y="955388"/>
                </a:cubicBezTo>
                <a:cubicBezTo>
                  <a:pt x="584900" y="1133828"/>
                  <a:pt x="584900" y="1133828"/>
                  <a:pt x="584900" y="1133828"/>
                </a:cubicBezTo>
                <a:cubicBezTo>
                  <a:pt x="636008" y="1173571"/>
                  <a:pt x="636008" y="1173571"/>
                  <a:pt x="636008" y="1173571"/>
                </a:cubicBezTo>
                <a:cubicBezTo>
                  <a:pt x="632357" y="1180060"/>
                  <a:pt x="632357" y="1180060"/>
                  <a:pt x="632357" y="1180060"/>
                </a:cubicBezTo>
                <a:cubicBezTo>
                  <a:pt x="582872" y="1141534"/>
                  <a:pt x="582872" y="1141534"/>
                  <a:pt x="582872" y="1141534"/>
                </a:cubicBezTo>
                <a:cubicBezTo>
                  <a:pt x="395071" y="1284286"/>
                  <a:pt x="395071" y="1284286"/>
                  <a:pt x="395071" y="128428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12700" y="1384050"/>
                  <a:pt x="512700" y="1384050"/>
                  <a:pt x="512700" y="1384050"/>
                </a:cubicBezTo>
                <a:cubicBezTo>
                  <a:pt x="392637" y="1291180"/>
                  <a:pt x="392637" y="1291180"/>
                  <a:pt x="392637" y="1291180"/>
                </a:cubicBezTo>
                <a:cubicBezTo>
                  <a:pt x="392637" y="1469214"/>
                  <a:pt x="392637" y="1469214"/>
                  <a:pt x="392637" y="1469214"/>
                </a:cubicBezTo>
                <a:cubicBezTo>
                  <a:pt x="440906" y="1506525"/>
                  <a:pt x="440906" y="1506525"/>
                  <a:pt x="440906" y="1506525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391015" y="1476514"/>
                  <a:pt x="391015" y="1476514"/>
                  <a:pt x="391015" y="1476514"/>
                </a:cubicBezTo>
                <a:cubicBezTo>
                  <a:pt x="195912" y="1624539"/>
                  <a:pt x="195912" y="1624539"/>
                  <a:pt x="195912" y="1624539"/>
                </a:cubicBezTo>
                <a:cubicBezTo>
                  <a:pt x="0" y="1472459"/>
                  <a:pt x="0" y="1472459"/>
                  <a:pt x="0" y="1472459"/>
                </a:cubicBezTo>
                <a:cubicBezTo>
                  <a:pt x="0" y="1412033"/>
                  <a:pt x="0" y="1412033"/>
                  <a:pt x="0" y="1412033"/>
                </a:cubicBezTo>
                <a:cubicBezTo>
                  <a:pt x="6490" y="1414872"/>
                  <a:pt x="6490" y="1414872"/>
                  <a:pt x="6490" y="1414872"/>
                </a:cubicBezTo>
                <a:cubicBezTo>
                  <a:pt x="6490" y="1469214"/>
                  <a:pt x="6490" y="1469214"/>
                  <a:pt x="6490" y="1469214"/>
                </a:cubicBezTo>
                <a:cubicBezTo>
                  <a:pt x="192668" y="1613589"/>
                  <a:pt x="192668" y="1613589"/>
                  <a:pt x="192668" y="1613589"/>
                </a:cubicBezTo>
                <a:cubicBezTo>
                  <a:pt x="192668" y="1435555"/>
                  <a:pt x="192668" y="1435555"/>
                  <a:pt x="192668" y="1435555"/>
                </a:cubicBezTo>
                <a:cubicBezTo>
                  <a:pt x="6490" y="1291180"/>
                  <a:pt x="6490" y="1291180"/>
                  <a:pt x="6490" y="1291180"/>
                </a:cubicBezTo>
                <a:cubicBezTo>
                  <a:pt x="6490" y="1414466"/>
                  <a:pt x="6490" y="1414466"/>
                  <a:pt x="6490" y="1414466"/>
                </a:cubicBezTo>
                <a:cubicBezTo>
                  <a:pt x="0" y="1411627"/>
                  <a:pt x="0" y="1411627"/>
                  <a:pt x="0" y="1411627"/>
                </a:cubicBezTo>
                <a:cubicBezTo>
                  <a:pt x="0" y="1282664"/>
                  <a:pt x="0" y="1282664"/>
                  <a:pt x="0" y="1282664"/>
                </a:cubicBezTo>
                <a:cubicBezTo>
                  <a:pt x="66926" y="1231565"/>
                  <a:pt x="66926" y="1231565"/>
                  <a:pt x="66926" y="1231565"/>
                </a:cubicBezTo>
                <a:cubicBezTo>
                  <a:pt x="73821" y="1234809"/>
                  <a:pt x="73821" y="1234809"/>
                  <a:pt x="73821" y="1234809"/>
                </a:cubicBezTo>
                <a:cubicBezTo>
                  <a:pt x="8924" y="1284286"/>
                  <a:pt x="8924" y="1284286"/>
                  <a:pt x="8924" y="1284286"/>
                </a:cubicBezTo>
                <a:cubicBezTo>
                  <a:pt x="196318" y="1429472"/>
                  <a:pt x="196318" y="1429472"/>
                  <a:pt x="196318" y="1429472"/>
                </a:cubicBezTo>
                <a:cubicBezTo>
                  <a:pt x="384119" y="1286719"/>
                  <a:pt x="384119" y="1286719"/>
                  <a:pt x="384119" y="1286719"/>
                </a:cubicBezTo>
                <a:cubicBezTo>
                  <a:pt x="196724" y="1141534"/>
                  <a:pt x="196724" y="1141534"/>
                  <a:pt x="196724" y="1141534"/>
                </a:cubicBezTo>
                <a:cubicBezTo>
                  <a:pt x="74227" y="1234403"/>
                  <a:pt x="74227" y="1234403"/>
                  <a:pt x="74227" y="1234403"/>
                </a:cubicBezTo>
                <a:cubicBezTo>
                  <a:pt x="67332" y="1231159"/>
                  <a:pt x="67332" y="1231159"/>
                  <a:pt x="67332" y="1231159"/>
                </a:cubicBezTo>
                <a:cubicBezTo>
                  <a:pt x="191856" y="1136667"/>
                  <a:pt x="191856" y="1136667"/>
                  <a:pt x="191856" y="1136667"/>
                </a:cubicBezTo>
                <a:cubicBezTo>
                  <a:pt x="191856" y="1044607"/>
                  <a:pt x="191856" y="1044607"/>
                  <a:pt x="191856" y="1044607"/>
                </a:cubicBezTo>
                <a:cubicBezTo>
                  <a:pt x="198752" y="1045419"/>
                  <a:pt x="198752" y="1045419"/>
                  <a:pt x="198752" y="1045419"/>
                </a:cubicBezTo>
                <a:cubicBezTo>
                  <a:pt x="198752" y="1133828"/>
                  <a:pt x="198752" y="1133828"/>
                  <a:pt x="198752" y="1133828"/>
                </a:cubicBezTo>
                <a:cubicBezTo>
                  <a:pt x="384524" y="1278203"/>
                  <a:pt x="384524" y="1278203"/>
                  <a:pt x="384524" y="1278203"/>
                </a:cubicBezTo>
                <a:cubicBezTo>
                  <a:pt x="384524" y="1099762"/>
                  <a:pt x="384524" y="1099762"/>
                  <a:pt x="384524" y="1099762"/>
                </a:cubicBezTo>
                <a:cubicBezTo>
                  <a:pt x="296912" y="1032037"/>
                  <a:pt x="296912" y="1032037"/>
                  <a:pt x="296912" y="1032037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388175" y="1094085"/>
                  <a:pt x="388175" y="1094085"/>
                  <a:pt x="388175" y="1094085"/>
                </a:cubicBezTo>
                <a:cubicBezTo>
                  <a:pt x="575977" y="951332"/>
                  <a:pt x="575977" y="951332"/>
                  <a:pt x="575977" y="951332"/>
                </a:cubicBezTo>
                <a:cubicBezTo>
                  <a:pt x="434822" y="841835"/>
                  <a:pt x="434822" y="841835"/>
                  <a:pt x="434822" y="841835"/>
                </a:cubicBezTo>
                <a:cubicBezTo>
                  <a:pt x="438878" y="836158"/>
                  <a:pt x="438878" y="836158"/>
                  <a:pt x="438878" y="836158"/>
                </a:cubicBezTo>
                <a:cubicBezTo>
                  <a:pt x="578816" y="944843"/>
                  <a:pt x="578816" y="944843"/>
                  <a:pt x="578816" y="944843"/>
                </a:cubicBezTo>
                <a:cubicBezTo>
                  <a:pt x="578816" y="766808"/>
                  <a:pt x="578816" y="766808"/>
                  <a:pt x="578816" y="766808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525274" y="716927"/>
                  <a:pt x="525274" y="716927"/>
                  <a:pt x="525274" y="716927"/>
                </a:cubicBezTo>
                <a:cubicBezTo>
                  <a:pt x="582061" y="761131"/>
                  <a:pt x="582061" y="761131"/>
                  <a:pt x="582061" y="761131"/>
                </a:cubicBezTo>
                <a:cubicBezTo>
                  <a:pt x="769862" y="618379"/>
                  <a:pt x="769862" y="618379"/>
                  <a:pt x="769862" y="618379"/>
                </a:cubicBezTo>
                <a:cubicBezTo>
                  <a:pt x="582872" y="472787"/>
                  <a:pt x="582872" y="472787"/>
                  <a:pt x="582872" y="472787"/>
                </a:cubicBezTo>
                <a:cubicBezTo>
                  <a:pt x="395071" y="615540"/>
                  <a:pt x="395071" y="615540"/>
                  <a:pt x="395071" y="615540"/>
                </a:cubicBezTo>
                <a:cubicBezTo>
                  <a:pt x="524868" y="716521"/>
                  <a:pt x="524868" y="716521"/>
                  <a:pt x="524868" y="716521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392637" y="622434"/>
                  <a:pt x="392637" y="622434"/>
                  <a:pt x="392637" y="622434"/>
                </a:cubicBezTo>
                <a:cubicBezTo>
                  <a:pt x="392637" y="800875"/>
                  <a:pt x="392637" y="800875"/>
                  <a:pt x="392637" y="800875"/>
                </a:cubicBezTo>
                <a:cubicBezTo>
                  <a:pt x="438472" y="836158"/>
                  <a:pt x="438472" y="836158"/>
                  <a:pt x="438472" y="836158"/>
                </a:cubicBezTo>
                <a:cubicBezTo>
                  <a:pt x="434416" y="841430"/>
                  <a:pt x="434416" y="841430"/>
                  <a:pt x="434416" y="841430"/>
                </a:cubicBezTo>
                <a:cubicBezTo>
                  <a:pt x="391015" y="807769"/>
                  <a:pt x="391015" y="807769"/>
                  <a:pt x="391015" y="807769"/>
                </a:cubicBezTo>
                <a:cubicBezTo>
                  <a:pt x="203214" y="950521"/>
                  <a:pt x="203214" y="950521"/>
                  <a:pt x="203214" y="950521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296912" y="1031630"/>
                  <a:pt x="296912" y="1031630"/>
                  <a:pt x="296912" y="1031630"/>
                </a:cubicBezTo>
                <a:cubicBezTo>
                  <a:pt x="198752" y="955388"/>
                  <a:pt x="198752" y="955388"/>
                  <a:pt x="198752" y="955388"/>
                </a:cubicBezTo>
                <a:cubicBezTo>
                  <a:pt x="198752" y="1045013"/>
                  <a:pt x="198752" y="1045013"/>
                  <a:pt x="198752" y="1045013"/>
                </a:cubicBezTo>
                <a:cubicBezTo>
                  <a:pt x="191856" y="1044202"/>
                  <a:pt x="191856" y="1044202"/>
                  <a:pt x="191856" y="1044202"/>
                </a:cubicBezTo>
                <a:cubicBezTo>
                  <a:pt x="191856" y="952954"/>
                  <a:pt x="191856" y="952954"/>
                  <a:pt x="191856" y="952954"/>
                </a:cubicBezTo>
                <a:cubicBezTo>
                  <a:pt x="183744" y="946465"/>
                  <a:pt x="183744" y="946465"/>
                  <a:pt x="183744" y="946465"/>
                </a:cubicBezTo>
                <a:cubicBezTo>
                  <a:pt x="183744" y="937949"/>
                  <a:pt x="183744" y="937949"/>
                  <a:pt x="183744" y="937949"/>
                </a:cubicBezTo>
                <a:cubicBezTo>
                  <a:pt x="192668" y="944843"/>
                  <a:pt x="192668" y="944843"/>
                  <a:pt x="192668" y="944843"/>
                </a:cubicBezTo>
                <a:cubicBezTo>
                  <a:pt x="192668" y="766808"/>
                  <a:pt x="192668" y="766808"/>
                  <a:pt x="192668" y="766808"/>
                </a:cubicBezTo>
                <a:cubicBezTo>
                  <a:pt x="183744" y="759914"/>
                  <a:pt x="183744" y="759914"/>
                  <a:pt x="183744" y="759914"/>
                </a:cubicBezTo>
                <a:cubicBezTo>
                  <a:pt x="183744" y="751398"/>
                  <a:pt x="183744" y="751398"/>
                  <a:pt x="183744" y="751398"/>
                </a:cubicBezTo>
                <a:cubicBezTo>
                  <a:pt x="196318" y="761131"/>
                  <a:pt x="196318" y="761131"/>
                  <a:pt x="196318" y="761131"/>
                </a:cubicBezTo>
                <a:cubicBezTo>
                  <a:pt x="384119" y="618379"/>
                  <a:pt x="384119" y="618379"/>
                  <a:pt x="384119" y="618379"/>
                </a:cubicBezTo>
                <a:cubicBezTo>
                  <a:pt x="196724" y="472787"/>
                  <a:pt x="196724" y="472787"/>
                  <a:pt x="196724" y="472787"/>
                </a:cubicBezTo>
                <a:cubicBezTo>
                  <a:pt x="8924" y="615540"/>
                  <a:pt x="8924" y="615540"/>
                  <a:pt x="8924" y="615540"/>
                </a:cubicBezTo>
                <a:cubicBezTo>
                  <a:pt x="183339" y="750992"/>
                  <a:pt x="183339" y="750992"/>
                  <a:pt x="183339" y="750992"/>
                </a:cubicBezTo>
                <a:cubicBezTo>
                  <a:pt x="183339" y="759508"/>
                  <a:pt x="183339" y="759508"/>
                  <a:pt x="183339" y="759508"/>
                </a:cubicBezTo>
                <a:cubicBezTo>
                  <a:pt x="6490" y="622434"/>
                  <a:pt x="6490" y="622434"/>
                  <a:pt x="6490" y="622434"/>
                </a:cubicBezTo>
                <a:cubicBezTo>
                  <a:pt x="6490" y="800875"/>
                  <a:pt x="6490" y="800875"/>
                  <a:pt x="6490" y="800875"/>
                </a:cubicBezTo>
                <a:lnTo>
                  <a:pt x="183339" y="937544"/>
                </a:lnTo>
                <a:cubicBezTo>
                  <a:pt x="183339" y="946060"/>
                  <a:pt x="183339" y="946060"/>
                  <a:pt x="183339" y="946060"/>
                </a:cubicBezTo>
                <a:cubicBezTo>
                  <a:pt x="0" y="804119"/>
                  <a:pt x="0" y="804119"/>
                  <a:pt x="0" y="804119"/>
                </a:cubicBezTo>
                <a:cubicBezTo>
                  <a:pt x="0" y="613917"/>
                  <a:pt x="0" y="613917"/>
                  <a:pt x="0" y="613917"/>
                </a:cubicBezTo>
                <a:cubicBezTo>
                  <a:pt x="191856" y="468327"/>
                  <a:pt x="191856" y="468327"/>
                  <a:pt x="191856" y="468327"/>
                </a:cubicBezTo>
                <a:cubicBezTo>
                  <a:pt x="191856" y="289076"/>
                  <a:pt x="191856" y="289076"/>
                  <a:pt x="191856" y="289076"/>
                </a:cubicBezTo>
                <a:cubicBezTo>
                  <a:pt x="198752" y="294348"/>
                  <a:pt x="198752" y="294348"/>
                  <a:pt x="198752" y="294348"/>
                </a:cubicBezTo>
                <a:cubicBezTo>
                  <a:pt x="198752" y="465488"/>
                  <a:pt x="198752" y="465488"/>
                  <a:pt x="198752" y="465488"/>
                </a:cubicBezTo>
                <a:cubicBezTo>
                  <a:pt x="384524" y="609862"/>
                  <a:pt x="384524" y="609862"/>
                  <a:pt x="384524" y="609862"/>
                </a:cubicBezTo>
                <a:cubicBezTo>
                  <a:pt x="384524" y="431828"/>
                  <a:pt x="384524" y="431828"/>
                  <a:pt x="384524" y="431828"/>
                </a:cubicBezTo>
                <a:cubicBezTo>
                  <a:pt x="198752" y="287453"/>
                  <a:pt x="198752" y="287453"/>
                  <a:pt x="198752" y="287453"/>
                </a:cubicBezTo>
                <a:cubicBezTo>
                  <a:pt x="198752" y="293942"/>
                  <a:pt x="198752" y="293942"/>
                  <a:pt x="198752" y="293942"/>
                </a:cubicBezTo>
                <a:cubicBezTo>
                  <a:pt x="191856" y="288670"/>
                  <a:pt x="191856" y="288670"/>
                  <a:pt x="191856" y="288670"/>
                </a:cubicBezTo>
                <a:cubicBezTo>
                  <a:pt x="191856" y="278937"/>
                  <a:pt x="191856" y="278937"/>
                  <a:pt x="191856" y="278937"/>
                </a:cubicBezTo>
                <a:cubicBezTo>
                  <a:pt x="377629" y="137401"/>
                  <a:pt x="377629" y="137401"/>
                  <a:pt x="377629" y="137401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200780" y="280559"/>
                  <a:pt x="200780" y="280559"/>
                  <a:pt x="200780" y="280559"/>
                </a:cubicBezTo>
                <a:cubicBezTo>
                  <a:pt x="388175" y="425745"/>
                  <a:pt x="388175" y="425745"/>
                  <a:pt x="388175" y="425745"/>
                </a:cubicBezTo>
                <a:cubicBezTo>
                  <a:pt x="575977" y="282993"/>
                  <a:pt x="575977" y="282993"/>
                  <a:pt x="575977" y="282993"/>
                </a:cubicBezTo>
                <a:cubicBezTo>
                  <a:pt x="388580" y="137807"/>
                  <a:pt x="388580" y="137807"/>
                  <a:pt x="388580" y="137807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378035" y="137401"/>
                  <a:pt x="378035" y="137401"/>
                  <a:pt x="378035" y="137401"/>
                </a:cubicBezTo>
                <a:cubicBezTo>
                  <a:pt x="386147" y="131318"/>
                  <a:pt x="386147" y="131318"/>
                  <a:pt x="386147" y="131318"/>
                </a:cubicBezTo>
                <a:cubicBezTo>
                  <a:pt x="386147" y="59650"/>
                  <a:pt x="386147" y="21577"/>
                  <a:pt x="386147" y="1350"/>
                </a:cubicBezTo>
                <a:close/>
              </a:path>
            </a:pathLst>
          </a:custGeom>
          <a:gradFill flip="none" rotWithShape="1">
            <a:gsLst>
              <a:gs pos="7000">
                <a:schemeClr val="bg1"/>
              </a:gs>
              <a:gs pos="26000">
                <a:schemeClr val="bg1">
                  <a:alpha val="80000"/>
                </a:schemeClr>
              </a:gs>
            </a:gsLst>
            <a:lin ang="0" scaled="1"/>
            <a:tileRect/>
          </a:gradFill>
        </p:spPr>
        <p:txBody>
          <a:bodyPr wrap="square" lIns="2160000" rIns="756000" anchor="ctr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Cliquez pour modifier les styles du texte du masque 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2CD770-3131-7686-5D22-0AC580D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250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8A6D559-B5F2-C10A-5216-55551821C047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09039" y="1866901"/>
            <a:ext cx="1409699" cy="1409700"/>
          </a:xfrm>
          <a:solidFill>
            <a:srgbClr val="000000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A89DC66-E329-2BA7-093B-F605D23EBE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6EBAB840-A288-E4AE-DD2B-ABD52849168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123108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3" name="Espace réservé du texte 14">
            <a:extLst>
              <a:ext uri="{FF2B5EF4-FFF2-40B4-BE49-F238E27FC236}">
                <a16:creationId xmlns:a16="http://schemas.microsoft.com/office/drawing/2014/main" id="{3E9C6ABE-0C15-ECEA-4B26-53769D8EAC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7957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24B29917-CE4F-A965-FAA6-E3B453333B7E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337177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6F1352A1-512B-F388-3483-16D51BDD2D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52026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4BAD260-C56B-B79F-C093-46D3C16BCC87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551246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E3294DD8-C0C7-7FF7-2AF0-2A6B1C7861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6095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043259EC-B8D8-255D-A2B2-B6984873CA66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765314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24D806FB-89F5-15B1-42D4-FB45DB6CC6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80163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1BFA8-B9A9-BC60-9090-AC04B42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01606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11.04.2025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600" y="6344083"/>
            <a:ext cx="8839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 2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E4F447-1473-CEC3-0C4B-859E1566BDE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318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7F676C8B-EE69-3CAC-C9F6-BFDEFD052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5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89215B80-BD0F-D77B-4046-84DBB6530C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0698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50E15DEA-ADB9-4EAD-9B8B-400BF2AF4F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423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31D594DF-B2F9-BDEA-68CF-C1C92B869A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61440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4EB8106A-BAE6-87F6-A881-562ED8FA41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868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6FA8E9A1-911D-DD9D-7A76-ADDB4C2E4317}"/>
              </a:ext>
            </a:extLst>
          </p:cNvPr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2908981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89C62950-23F5-0C27-DBF0-B851B616C800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51006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BF9A6B1-3BC9-0F8E-8148-B1CF03BB61CA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>
            <a:off x="7219723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8" name="Espace réservé du texte 11">
            <a:extLst>
              <a:ext uri="{FF2B5EF4-FFF2-40B4-BE49-F238E27FC236}">
                <a16:creationId xmlns:a16="http://schemas.microsoft.com/office/drawing/2014/main" id="{97EC53BB-3B6C-3AF7-68E1-48C8465AC201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386855" y="1583490"/>
            <a:ext cx="1652399" cy="16524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D2C0AC3-31B7-69C8-1880-96C477E5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083245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CEA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16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3E8B46-58E5-AAA0-387D-4D0B3F7256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 anchor="b" anchorCtr="0">
            <a:normAutofit/>
          </a:bodyPr>
          <a:lstStyle>
            <a:lvl1pPr>
              <a:spcBef>
                <a:spcPts val="600"/>
              </a:spcBef>
              <a:defRPr sz="1400"/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4A62886-21D9-96B1-E41B-BFA9B09684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/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39232968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CEA-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CEA-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3E8B46-58E5-AAA0-387D-4D0B3F7256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384300"/>
          </a:xfrm>
        </p:spPr>
        <p:txBody>
          <a:bodyPr anchor="b" anchorCtr="0">
            <a:normAutofit/>
          </a:bodyPr>
          <a:lstStyle>
            <a:lvl1pPr>
              <a:spcBef>
                <a:spcPts val="600"/>
              </a:spcBef>
              <a:defRPr sz="1400"/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4A62886-21D9-96B1-E41B-BFA9B09684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/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-11572" r="36363" b="-10938"/>
          <a:stretch/>
        </p:blipFill>
        <p:spPr>
          <a:xfrm>
            <a:off x="9864437" y="6266175"/>
            <a:ext cx="323272" cy="32327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471" y="6136587"/>
            <a:ext cx="1718076" cy="5832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7" y="730062"/>
            <a:ext cx="4057911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897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Gr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CEA Gris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15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D902288-F09E-3DF3-4FA0-8680492FC7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81B85C49-3012-97FD-C776-3C7299B5E4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 anchor="b" anchorCtr="0">
            <a:normAutofit/>
          </a:bodyPr>
          <a:lstStyle>
            <a:lvl1pPr>
              <a:spcBef>
                <a:spcPts val="600"/>
              </a:spcBef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DFC68CDA-E659-1835-4722-CB92A2FFFE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40514183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Gris CEA-Lit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Gris CEA-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D902288-F09E-3DF3-4FA0-8680492FC7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81B85C49-3012-97FD-C776-3C7299B5E4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502833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DFC68CDA-E659-1835-4722-CB92A2FFFE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7" r="34225" b="-3937"/>
          <a:stretch/>
        </p:blipFill>
        <p:spPr>
          <a:xfrm>
            <a:off x="9541163" y="6286759"/>
            <a:ext cx="332510" cy="274266"/>
          </a:xfrm>
          <a:prstGeom prst="rect">
            <a:avLst/>
          </a:prstGeom>
        </p:spPr>
      </p:pic>
      <p:grpSp>
        <p:nvGrpSpPr>
          <p:cNvPr id="14" name="Groupe 13"/>
          <p:cNvGrpSpPr/>
          <p:nvPr userDrawn="1"/>
        </p:nvGrpSpPr>
        <p:grpSpPr>
          <a:xfrm>
            <a:off x="10335380" y="6132292"/>
            <a:ext cx="1718076" cy="583200"/>
            <a:chOff x="10372324" y="6160000"/>
            <a:chExt cx="1718076" cy="58320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0372324" y="6160000"/>
              <a:ext cx="1718076" cy="58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6" name="Image 15"/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2324" y="6160000"/>
              <a:ext cx="1718076" cy="583200"/>
            </a:xfrm>
            <a:prstGeom prst="rect">
              <a:avLst/>
            </a:prstGeom>
          </p:spPr>
        </p:pic>
      </p:grpSp>
      <p:pic>
        <p:nvPicPr>
          <p:cNvPr id="4" name="Image 3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88" y="718370"/>
            <a:ext cx="405791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823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Contact CEA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F48AE-496F-F02F-5148-8492F7C616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5105625"/>
            <a:ext cx="4651374" cy="1510845"/>
          </a:xfr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2pPr>
            <a:lvl3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3pPr>
            <a:lvl4pPr marL="357188" indent="-1762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 marL="538163" indent="-1809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103F96-5E5B-60F7-F077-8E6E1ABD9DF4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Prénom NOM =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 -  Email / Tél, =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1838" y="726066"/>
            <a:ext cx="1806198" cy="1806198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22219D0D-87E0-357C-56D2-13A29A891F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600" y="5892800"/>
            <a:ext cx="3357563" cy="558800"/>
          </a:xfrm>
        </p:spPr>
        <p:txBody>
          <a:bodyPr rIns="0">
            <a:normAutofit/>
          </a:bodyPr>
          <a:lstStyle>
            <a:lvl1pPr algn="r"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42670384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EA-Lit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Contact CEA-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F48AE-496F-F02F-5148-8492F7C616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5105625"/>
            <a:ext cx="4651374" cy="1510845"/>
          </a:xfr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2pPr>
            <a:lvl3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3pPr>
            <a:lvl4pPr marL="357188" indent="-1762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 marL="538163" indent="-1809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103F96-5E5B-60F7-F077-8E6E1ABD9DF4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Prénom NOM =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 -  Email / Tél, =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grpSp>
        <p:nvGrpSpPr>
          <p:cNvPr id="10" name="Groupe 9"/>
          <p:cNvGrpSpPr/>
          <p:nvPr userDrawn="1"/>
        </p:nvGrpSpPr>
        <p:grpSpPr>
          <a:xfrm>
            <a:off x="10335380" y="6132292"/>
            <a:ext cx="1718076" cy="583200"/>
            <a:chOff x="10372324" y="6160000"/>
            <a:chExt cx="1718076" cy="583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0372324" y="6160000"/>
              <a:ext cx="1718076" cy="58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2" name="Image 11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2324" y="6160000"/>
              <a:ext cx="1718076" cy="583200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9" y="723600"/>
            <a:ext cx="4057910" cy="18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2F5FE-77B2-23B0-C532-AEB2E287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81125"/>
            <a:ext cx="10728325" cy="45323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023659-435A-02ED-1399-865530A10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75800" y="6344083"/>
            <a:ext cx="1066800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11.04.2025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08E43D-0343-547B-3EBE-C6B616E5A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9334" y="6344083"/>
            <a:ext cx="693738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0" name="PATTERN CARRE DECAL" hidden="1">
            <a:extLst>
              <a:ext uri="{FF2B5EF4-FFF2-40B4-BE49-F238E27FC236}">
                <a16:creationId xmlns:a16="http://schemas.microsoft.com/office/drawing/2014/main" id="{57B8022F-6BAC-B272-714C-3051A2DF8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4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7446433" y="-1"/>
            <a:ext cx="4745567" cy="416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60" r:id="rId3"/>
    <p:sldLayoutId id="2147483696" r:id="rId4"/>
    <p:sldLayoutId id="2147483664" r:id="rId5"/>
    <p:sldLayoutId id="2147483665" r:id="rId6"/>
    <p:sldLayoutId id="2147483651" r:id="rId7"/>
    <p:sldLayoutId id="2147483683" r:id="rId8"/>
    <p:sldLayoutId id="2147483678" r:id="rId9"/>
    <p:sldLayoutId id="2147483676" r:id="rId10"/>
    <p:sldLayoutId id="2147483650" r:id="rId11"/>
    <p:sldLayoutId id="2147483699" r:id="rId12"/>
    <p:sldLayoutId id="2147483666" r:id="rId13"/>
    <p:sldLayoutId id="2147483669" r:id="rId14"/>
    <p:sldLayoutId id="2147483653" r:id="rId15"/>
    <p:sldLayoutId id="2147483685" r:id="rId16"/>
    <p:sldLayoutId id="2147483684" r:id="rId17"/>
    <p:sldLayoutId id="2147483671" r:id="rId18"/>
    <p:sldLayoutId id="2147483690" r:id="rId19"/>
    <p:sldLayoutId id="2147483672" r:id="rId20"/>
    <p:sldLayoutId id="2147483687" r:id="rId21"/>
    <p:sldLayoutId id="2147483686" r:id="rId22"/>
    <p:sldLayoutId id="2147483654" r:id="rId23"/>
    <p:sldLayoutId id="2147483655" r:id="rId24"/>
    <p:sldLayoutId id="2147483691" r:id="rId25"/>
    <p:sldLayoutId id="2147483692" r:id="rId26"/>
    <p:sldLayoutId id="2147483667" r:id="rId27"/>
    <p:sldLayoutId id="2147483673" r:id="rId28"/>
    <p:sldLayoutId id="2147483674" r:id="rId29"/>
    <p:sldLayoutId id="2147483675" r:id="rId30"/>
    <p:sldLayoutId id="2147483681" r:id="rId31"/>
    <p:sldLayoutId id="2147483682" r:id="rId32"/>
    <p:sldLayoutId id="2147483693" r:id="rId33"/>
    <p:sldLayoutId id="2147483688" r:id="rId34"/>
    <p:sldLayoutId id="2147483689" r:id="rId35"/>
    <p:sldLayoutId id="2147483662" r:id="rId36"/>
    <p:sldLayoutId id="2147483695" r:id="rId37"/>
    <p:sldLayoutId id="2147483694" r:id="rId38"/>
    <p:sldLayoutId id="2147483697" r:id="rId39"/>
    <p:sldLayoutId id="2147483668" r:id="rId40"/>
    <p:sldLayoutId id="2147483698" r:id="rId4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SzPct val="9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4638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80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47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orient="horz" pos="3861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7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en-GB" smtClean="0"/>
              <a:t>1</a:t>
            </a:fld>
            <a:endParaRPr lang="en-GB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14036"/>
            <a:ext cx="10728325" cy="646457"/>
          </a:xfrm>
        </p:spPr>
        <p:txBody>
          <a:bodyPr>
            <a:normAutofit/>
          </a:bodyPr>
          <a:lstStyle/>
          <a:p>
            <a:r>
              <a:rPr lang="en-GB" dirty="0"/>
              <a:t>MyLCA – Generic, parametric and modular LCA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524790F3-439A-4EA0-AEE8-09ED33FA6446}"/>
              </a:ext>
            </a:extLst>
          </p:cNvPr>
          <p:cNvSpPr>
            <a:spLocks noChangeAspect="1"/>
          </p:cNvSpPr>
          <p:nvPr/>
        </p:nvSpPr>
        <p:spPr>
          <a:xfrm>
            <a:off x="3515600" y="2766690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EA8599C-001D-4F4E-B0A9-7D4B83C91675}"/>
              </a:ext>
            </a:extLst>
          </p:cNvPr>
          <p:cNvSpPr txBox="1"/>
          <p:nvPr/>
        </p:nvSpPr>
        <p:spPr>
          <a:xfrm>
            <a:off x="3678286" y="2664190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NMC811 cell, KR</a:t>
            </a:r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F0B575FE-48EA-4ACC-99B7-6EFD3A71510C}"/>
              </a:ext>
            </a:extLst>
          </p:cNvPr>
          <p:cNvSpPr>
            <a:spLocks noChangeAspect="1"/>
          </p:cNvSpPr>
          <p:nvPr/>
        </p:nvSpPr>
        <p:spPr>
          <a:xfrm>
            <a:off x="3632471" y="4095211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C48B0068-A7DA-4430-BA58-5E401B8F1471}"/>
              </a:ext>
            </a:extLst>
          </p:cNvPr>
          <p:cNvSpPr txBox="1"/>
          <p:nvPr/>
        </p:nvSpPr>
        <p:spPr>
          <a:xfrm>
            <a:off x="3738559" y="3992711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LFP cell, PO</a:t>
            </a:r>
          </a:p>
        </p:txBody>
      </p: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320E4BC3-B2FA-4D5C-A24D-9BEEECE212B1}"/>
              </a:ext>
            </a:extLst>
          </p:cNvPr>
          <p:cNvCxnSpPr>
            <a:cxnSpLocks/>
            <a:stCxn id="56" idx="6"/>
            <a:endCxn id="86" idx="2"/>
          </p:cNvCxnSpPr>
          <p:nvPr/>
        </p:nvCxnSpPr>
        <p:spPr>
          <a:xfrm flipV="1">
            <a:off x="2967366" y="4131211"/>
            <a:ext cx="665105" cy="18489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lipse 55">
            <a:extLst>
              <a:ext uri="{FF2B5EF4-FFF2-40B4-BE49-F238E27FC236}">
                <a16:creationId xmlns:a16="http://schemas.microsoft.com/office/drawing/2014/main" id="{4FC2819B-5D49-4409-AAF9-464FE2A01050}"/>
              </a:ext>
            </a:extLst>
          </p:cNvPr>
          <p:cNvSpPr>
            <a:spLocks noChangeAspect="1"/>
          </p:cNvSpPr>
          <p:nvPr/>
        </p:nvSpPr>
        <p:spPr>
          <a:xfrm>
            <a:off x="2895366" y="4280107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CA98A410-861F-46FA-B173-68A19C291AFA}"/>
              </a:ext>
            </a:extLst>
          </p:cNvPr>
          <p:cNvSpPr>
            <a:spLocks noChangeAspect="1"/>
          </p:cNvSpPr>
          <p:nvPr/>
        </p:nvSpPr>
        <p:spPr>
          <a:xfrm>
            <a:off x="2947607" y="2994500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A78CC120-4762-4E54-976A-2CE569FE0A70}"/>
              </a:ext>
            </a:extLst>
          </p:cNvPr>
          <p:cNvSpPr>
            <a:spLocks noChangeAspect="1"/>
          </p:cNvSpPr>
          <p:nvPr/>
        </p:nvSpPr>
        <p:spPr>
          <a:xfrm>
            <a:off x="2731556" y="3683799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4D0D0F29-4050-401E-8343-832374DC8563}"/>
              </a:ext>
            </a:extLst>
          </p:cNvPr>
          <p:cNvSpPr>
            <a:spLocks noChangeAspect="1"/>
          </p:cNvSpPr>
          <p:nvPr/>
        </p:nvSpPr>
        <p:spPr>
          <a:xfrm>
            <a:off x="2913707" y="4871894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E901AD1A-4BA6-41E8-AAB5-9AB2C1C01EE7}"/>
              </a:ext>
            </a:extLst>
          </p:cNvPr>
          <p:cNvCxnSpPr>
            <a:cxnSpLocks/>
            <a:stCxn id="60" idx="6"/>
            <a:endCxn id="86" idx="2"/>
          </p:cNvCxnSpPr>
          <p:nvPr/>
        </p:nvCxnSpPr>
        <p:spPr>
          <a:xfrm flipV="1">
            <a:off x="2985707" y="4131211"/>
            <a:ext cx="646764" cy="77668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3B921200-0591-437D-9443-0F12487BE82C}"/>
              </a:ext>
            </a:extLst>
          </p:cNvPr>
          <p:cNvCxnSpPr>
            <a:cxnSpLocks/>
            <a:stCxn id="59" idx="5"/>
            <a:endCxn id="86" idx="1"/>
          </p:cNvCxnSpPr>
          <p:nvPr/>
        </p:nvCxnSpPr>
        <p:spPr>
          <a:xfrm>
            <a:off x="2793012" y="3745255"/>
            <a:ext cx="850003" cy="36050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ACDD7E0-97E5-4500-8608-E0B59285E2C1}"/>
              </a:ext>
            </a:extLst>
          </p:cNvPr>
          <p:cNvCxnSpPr>
            <a:cxnSpLocks/>
            <a:stCxn id="58" idx="5"/>
            <a:endCxn id="86" idx="1"/>
          </p:cNvCxnSpPr>
          <p:nvPr/>
        </p:nvCxnSpPr>
        <p:spPr>
          <a:xfrm>
            <a:off x="3009063" y="3055956"/>
            <a:ext cx="633952" cy="1049799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FDE43DA-D782-48C3-A029-B0B97DAE478A}"/>
              </a:ext>
            </a:extLst>
          </p:cNvPr>
          <p:cNvCxnSpPr>
            <a:cxnSpLocks/>
            <a:stCxn id="58" idx="7"/>
            <a:endCxn id="51" idx="3"/>
          </p:cNvCxnSpPr>
          <p:nvPr/>
        </p:nvCxnSpPr>
        <p:spPr>
          <a:xfrm flipV="1">
            <a:off x="3009063" y="2828146"/>
            <a:ext cx="517081" cy="176898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4A45F35C-98F5-47C5-B628-B88B5061E80C}"/>
              </a:ext>
            </a:extLst>
          </p:cNvPr>
          <p:cNvCxnSpPr>
            <a:cxnSpLocks/>
            <a:stCxn id="59" idx="7"/>
            <a:endCxn id="51" idx="3"/>
          </p:cNvCxnSpPr>
          <p:nvPr/>
        </p:nvCxnSpPr>
        <p:spPr>
          <a:xfrm flipV="1">
            <a:off x="2793012" y="2828146"/>
            <a:ext cx="733132" cy="866197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lipse 72">
            <a:extLst>
              <a:ext uri="{FF2B5EF4-FFF2-40B4-BE49-F238E27FC236}">
                <a16:creationId xmlns:a16="http://schemas.microsoft.com/office/drawing/2014/main" id="{1E468A2E-48F4-46F1-88C0-145FBEB0FD4B}"/>
              </a:ext>
            </a:extLst>
          </p:cNvPr>
          <p:cNvSpPr>
            <a:spLocks noChangeAspect="1"/>
          </p:cNvSpPr>
          <p:nvPr/>
        </p:nvSpPr>
        <p:spPr>
          <a:xfrm>
            <a:off x="2748953" y="2359297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38F05AED-BA34-480B-8883-3991C8D2E803}"/>
              </a:ext>
            </a:extLst>
          </p:cNvPr>
          <p:cNvSpPr>
            <a:spLocks noChangeAspect="1"/>
          </p:cNvSpPr>
          <p:nvPr/>
        </p:nvSpPr>
        <p:spPr>
          <a:xfrm>
            <a:off x="2969559" y="1831076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68CB367C-573A-42CC-ADEC-E0D20AEF53B6}"/>
              </a:ext>
            </a:extLst>
          </p:cNvPr>
          <p:cNvCxnSpPr>
            <a:cxnSpLocks/>
            <a:stCxn id="73" idx="6"/>
            <a:endCxn id="51" idx="2"/>
          </p:cNvCxnSpPr>
          <p:nvPr/>
        </p:nvCxnSpPr>
        <p:spPr>
          <a:xfrm>
            <a:off x="2820953" y="2395297"/>
            <a:ext cx="694647" cy="40739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3EA4E03D-6432-42CC-909B-81A55A8F7D9A}"/>
              </a:ext>
            </a:extLst>
          </p:cNvPr>
          <p:cNvCxnSpPr>
            <a:cxnSpLocks/>
            <a:stCxn id="74" idx="5"/>
            <a:endCxn id="51" idx="1"/>
          </p:cNvCxnSpPr>
          <p:nvPr/>
        </p:nvCxnSpPr>
        <p:spPr>
          <a:xfrm>
            <a:off x="3031015" y="1892532"/>
            <a:ext cx="495129" cy="884702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68DDCACF-B5F6-44F0-99F6-A2F4D2FA9DF6}"/>
              </a:ext>
            </a:extLst>
          </p:cNvPr>
          <p:cNvSpPr txBox="1"/>
          <p:nvPr/>
        </p:nvSpPr>
        <p:spPr>
          <a:xfrm>
            <a:off x="1706061" y="4769394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PO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8FE1424-480F-4686-9E25-EFE9EEA0716C}"/>
              </a:ext>
            </a:extLst>
          </p:cNvPr>
          <p:cNvSpPr txBox="1"/>
          <p:nvPr/>
        </p:nvSpPr>
        <p:spPr>
          <a:xfrm>
            <a:off x="1480169" y="4163377"/>
            <a:ext cx="1508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LFP cathode, PO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E7DD4BB3-EF8B-4757-9C39-0D9C0B4D876A}"/>
              </a:ext>
            </a:extLst>
          </p:cNvPr>
          <p:cNvSpPr txBox="1"/>
          <p:nvPr/>
        </p:nvSpPr>
        <p:spPr>
          <a:xfrm>
            <a:off x="1519908" y="2247725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KR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E7365771-C7ED-4FA1-ADBB-4EC11DE25879}"/>
              </a:ext>
            </a:extLst>
          </p:cNvPr>
          <p:cNvSpPr txBox="1"/>
          <p:nvPr/>
        </p:nvSpPr>
        <p:spPr>
          <a:xfrm>
            <a:off x="1261846" y="1692238"/>
            <a:ext cx="168273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NMC811 cathode, KR</a:t>
            </a: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EE829177-D427-471D-8B22-4F4B5941B1A7}"/>
              </a:ext>
            </a:extLst>
          </p:cNvPr>
          <p:cNvSpPr>
            <a:spLocks noChangeAspect="1"/>
          </p:cNvSpPr>
          <p:nvPr/>
        </p:nvSpPr>
        <p:spPr>
          <a:xfrm>
            <a:off x="2158574" y="3491387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0E426CEA-ECDC-41E2-B335-082477A349CD}"/>
              </a:ext>
            </a:extLst>
          </p:cNvPr>
          <p:cNvCxnSpPr>
            <a:cxnSpLocks/>
            <a:stCxn id="94" idx="5"/>
            <a:endCxn id="59" idx="1"/>
          </p:cNvCxnSpPr>
          <p:nvPr/>
        </p:nvCxnSpPr>
        <p:spPr>
          <a:xfrm>
            <a:off x="2220030" y="3552843"/>
            <a:ext cx="522070" cy="141500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1FC8BFEE-BE2C-4FB2-8F18-9290B2C741DA}"/>
              </a:ext>
            </a:extLst>
          </p:cNvPr>
          <p:cNvCxnSpPr>
            <a:cxnSpLocks/>
            <a:stCxn id="94" idx="7"/>
            <a:endCxn id="58" idx="2"/>
          </p:cNvCxnSpPr>
          <p:nvPr/>
        </p:nvCxnSpPr>
        <p:spPr>
          <a:xfrm flipV="1">
            <a:off x="2220030" y="3030500"/>
            <a:ext cx="727577" cy="47143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Ellipse 104">
            <a:extLst>
              <a:ext uri="{FF2B5EF4-FFF2-40B4-BE49-F238E27FC236}">
                <a16:creationId xmlns:a16="http://schemas.microsoft.com/office/drawing/2014/main" id="{B61BC253-BF27-4FE4-ACCE-4EE481B03B94}"/>
              </a:ext>
            </a:extLst>
          </p:cNvPr>
          <p:cNvSpPr>
            <a:spLocks noChangeAspect="1"/>
          </p:cNvSpPr>
          <p:nvPr/>
        </p:nvSpPr>
        <p:spPr>
          <a:xfrm>
            <a:off x="1874104" y="3035742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5A94B9B9-E69A-49C2-9526-C1F38134A01E}"/>
              </a:ext>
            </a:extLst>
          </p:cNvPr>
          <p:cNvCxnSpPr>
            <a:cxnSpLocks/>
            <a:stCxn id="105" idx="6"/>
            <a:endCxn id="58" idx="2"/>
          </p:cNvCxnSpPr>
          <p:nvPr/>
        </p:nvCxnSpPr>
        <p:spPr>
          <a:xfrm flipV="1">
            <a:off x="1946104" y="3030500"/>
            <a:ext cx="1001503" cy="41242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>
            <a:extLst>
              <a:ext uri="{FF2B5EF4-FFF2-40B4-BE49-F238E27FC236}">
                <a16:creationId xmlns:a16="http://schemas.microsoft.com/office/drawing/2014/main" id="{2BC5FC97-FACD-469D-9B26-E30FEB599B4E}"/>
              </a:ext>
            </a:extLst>
          </p:cNvPr>
          <p:cNvSpPr txBox="1"/>
          <p:nvPr/>
        </p:nvSpPr>
        <p:spPr>
          <a:xfrm>
            <a:off x="2287419" y="1122005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what we have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0F72FEB0-F883-4817-9522-F2F9D5E347D3}"/>
              </a:ext>
            </a:extLst>
          </p:cNvPr>
          <p:cNvSpPr txBox="1"/>
          <p:nvPr/>
        </p:nvSpPr>
        <p:spPr>
          <a:xfrm>
            <a:off x="8468265" y="1139013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what’s missing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400CDDD-1C46-4C6B-BFF0-E1BA9B4735B3}"/>
              </a:ext>
            </a:extLst>
          </p:cNvPr>
          <p:cNvSpPr txBox="1"/>
          <p:nvPr/>
        </p:nvSpPr>
        <p:spPr>
          <a:xfrm>
            <a:off x="3070540" y="2682240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3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B48A21D-DBFB-4D1C-8023-78F9424CA9C0}"/>
              </a:ext>
            </a:extLst>
          </p:cNvPr>
          <p:cNvSpPr txBox="1"/>
          <p:nvPr/>
        </p:nvSpPr>
        <p:spPr>
          <a:xfrm>
            <a:off x="3291497" y="3037778"/>
            <a:ext cx="386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4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EB70CED-435E-4FAC-B76E-C2165F0E19A2}"/>
              </a:ext>
            </a:extLst>
          </p:cNvPr>
          <p:cNvSpPr txBox="1"/>
          <p:nvPr/>
        </p:nvSpPr>
        <p:spPr>
          <a:xfrm>
            <a:off x="3187554" y="2092703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1343E9BE-ADEB-4502-9F2E-9CBC4DE8F6A1}"/>
              </a:ext>
            </a:extLst>
          </p:cNvPr>
          <p:cNvSpPr txBox="1"/>
          <p:nvPr/>
        </p:nvSpPr>
        <p:spPr>
          <a:xfrm>
            <a:off x="3046276" y="2398223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33909F0-7B1E-4AEC-BEF8-A892EC201524}"/>
              </a:ext>
            </a:extLst>
          </p:cNvPr>
          <p:cNvSpPr txBox="1"/>
          <p:nvPr/>
        </p:nvSpPr>
        <p:spPr>
          <a:xfrm>
            <a:off x="3326039" y="3491627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3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D50EC0D-A0CA-4BB0-8C4D-ADC2062CB263}"/>
              </a:ext>
            </a:extLst>
          </p:cNvPr>
          <p:cNvSpPr txBox="1"/>
          <p:nvPr/>
        </p:nvSpPr>
        <p:spPr>
          <a:xfrm>
            <a:off x="3054005" y="3696165"/>
            <a:ext cx="3496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4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FC519461-6279-4A56-9543-89D6E00C275F}"/>
              </a:ext>
            </a:extLst>
          </p:cNvPr>
          <p:cNvSpPr txBox="1"/>
          <p:nvPr/>
        </p:nvSpPr>
        <p:spPr>
          <a:xfrm>
            <a:off x="3102140" y="4198936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C3D53B2-4457-4143-856A-6237AA8F2374}"/>
              </a:ext>
            </a:extLst>
          </p:cNvPr>
          <p:cNvSpPr txBox="1"/>
          <p:nvPr/>
        </p:nvSpPr>
        <p:spPr>
          <a:xfrm>
            <a:off x="3102140" y="4622917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A397405B-13AC-410A-9604-C88FB37C0763}"/>
              </a:ext>
            </a:extLst>
          </p:cNvPr>
          <p:cNvSpPr txBox="1"/>
          <p:nvPr/>
        </p:nvSpPr>
        <p:spPr>
          <a:xfrm>
            <a:off x="3734533" y="2844673"/>
            <a:ext cx="64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p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, p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F8051347-2FBF-40B5-BE81-A07FD6D2B5D4}"/>
              </a:ext>
            </a:extLst>
          </p:cNvPr>
          <p:cNvSpPr txBox="1"/>
          <p:nvPr/>
        </p:nvSpPr>
        <p:spPr>
          <a:xfrm>
            <a:off x="3799054" y="4172385"/>
            <a:ext cx="64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, 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09EF443-A8D3-4F51-8B5B-F80C1F9FECBC}"/>
              </a:ext>
            </a:extLst>
          </p:cNvPr>
          <p:cNvCxnSpPr>
            <a:cxnSpLocks/>
          </p:cNvCxnSpPr>
          <p:nvPr/>
        </p:nvCxnSpPr>
        <p:spPr>
          <a:xfrm flipV="1">
            <a:off x="3781733" y="4055057"/>
            <a:ext cx="0" cy="297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FDEFB323-2E4D-432A-8335-A2F644FD09A7}"/>
              </a:ext>
            </a:extLst>
          </p:cNvPr>
          <p:cNvCxnSpPr>
            <a:cxnSpLocks/>
          </p:cNvCxnSpPr>
          <p:nvPr/>
        </p:nvCxnSpPr>
        <p:spPr>
          <a:xfrm flipV="1">
            <a:off x="3716465" y="2733210"/>
            <a:ext cx="0" cy="29729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DDBB1E57-89B6-4DC3-8A89-F6741939E54B}"/>
              </a:ext>
            </a:extLst>
          </p:cNvPr>
          <p:cNvSpPr/>
          <p:nvPr/>
        </p:nvSpPr>
        <p:spPr>
          <a:xfrm>
            <a:off x="7447343" y="2203566"/>
            <a:ext cx="3427284" cy="2710293"/>
          </a:xfrm>
          <a:prstGeom prst="rect">
            <a:avLst/>
          </a:prstGeom>
          <a:noFill/>
          <a:ln w="12700">
            <a:solidFill>
              <a:schemeClr val="bg2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noAutofit/>
          </a:bodyPr>
          <a:lstStyle/>
          <a:p>
            <a:pPr algn="ctr"/>
            <a:r>
              <a:rPr lang="en-GB" sz="2800" dirty="0">
                <a:solidFill>
                  <a:schemeClr val="bg2">
                    <a:lumMod val="8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?</a:t>
            </a: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27E9046B-0C4B-474D-9796-9B51AD35D4DF}"/>
              </a:ext>
            </a:extLst>
          </p:cNvPr>
          <p:cNvCxnSpPr>
            <a:cxnSpLocks/>
          </p:cNvCxnSpPr>
          <p:nvPr/>
        </p:nvCxnSpPr>
        <p:spPr>
          <a:xfrm>
            <a:off x="6096000" y="1399004"/>
            <a:ext cx="0" cy="5029001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>
            <a:extLst>
              <a:ext uri="{FF2B5EF4-FFF2-40B4-BE49-F238E27FC236}">
                <a16:creationId xmlns:a16="http://schemas.microsoft.com/office/drawing/2014/main" id="{F4B1162A-4EBF-46DB-A8F7-552F5772CBF2}"/>
              </a:ext>
            </a:extLst>
          </p:cNvPr>
          <p:cNvSpPr txBox="1">
            <a:spLocks/>
          </p:cNvSpPr>
          <p:nvPr/>
        </p:nvSpPr>
        <p:spPr>
          <a:xfrm>
            <a:off x="931281" y="5496011"/>
            <a:ext cx="4755615" cy="931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/>
              <a:t>Exchanges = </a:t>
            </a:r>
            <a:r>
              <a:rPr lang="en-US" sz="1200" dirty="0">
                <a:latin typeface="+mj-lt"/>
              </a:rPr>
              <a:t>casted references</a:t>
            </a:r>
            <a:endParaRPr lang="en-US" sz="120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r>
              <a:rPr lang="en-US" sz="1200" dirty="0">
                <a:latin typeface="+mj-lt"/>
              </a:rPr>
              <a:t>Duplicated activities </a:t>
            </a:r>
            <a:r>
              <a:rPr lang="en-US" sz="1200" dirty="0"/>
              <a:t>with their </a:t>
            </a:r>
            <a:r>
              <a:rPr lang="en-US" sz="1200" dirty="0">
                <a:latin typeface="+mj-lt"/>
              </a:rPr>
              <a:t>parameters, exchanges</a:t>
            </a:r>
            <a:r>
              <a:rPr lang="en-US" sz="1200" dirty="0"/>
              <a:t>,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/>
              <a:t>and</a:t>
            </a:r>
            <a:r>
              <a:rPr lang="en-US" sz="1200" dirty="0">
                <a:latin typeface="+mj-lt"/>
              </a:rPr>
              <a:t> amounts</a:t>
            </a:r>
            <a:r>
              <a:rPr lang="en-US" sz="1200" dirty="0"/>
              <a:t>. 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456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56">
            <a:extLst>
              <a:ext uri="{FF2B5EF4-FFF2-40B4-BE49-F238E27FC236}">
                <a16:creationId xmlns:a16="http://schemas.microsoft.com/office/drawing/2014/main" id="{3C396606-9306-424A-840B-BAE6823CD377}"/>
              </a:ext>
            </a:extLst>
          </p:cNvPr>
          <p:cNvSpPr txBox="1">
            <a:spLocks/>
          </p:cNvSpPr>
          <p:nvPr/>
        </p:nvSpPr>
        <p:spPr>
          <a:xfrm>
            <a:off x="931281" y="5496011"/>
            <a:ext cx="4755615" cy="9319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/>
              <a:t>Exchanges = </a:t>
            </a:r>
            <a:r>
              <a:rPr lang="en-US" sz="1200" dirty="0">
                <a:latin typeface="+mj-lt"/>
              </a:rPr>
              <a:t>casted references</a:t>
            </a:r>
            <a:endParaRPr lang="en-US" sz="1200" dirty="0"/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r>
              <a:rPr lang="en-US" sz="1200" dirty="0">
                <a:latin typeface="+mj-lt"/>
              </a:rPr>
              <a:t>Duplicated activities </a:t>
            </a:r>
            <a:r>
              <a:rPr lang="en-US" sz="1200" dirty="0"/>
              <a:t>with their </a:t>
            </a:r>
            <a:r>
              <a:rPr lang="en-US" sz="1200" dirty="0">
                <a:latin typeface="+mj-lt"/>
              </a:rPr>
              <a:t>parameters, exchanges</a:t>
            </a:r>
            <a:r>
              <a:rPr lang="en-US" sz="1200" dirty="0"/>
              <a:t>,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/>
              <a:t>and</a:t>
            </a:r>
            <a:r>
              <a:rPr lang="en-US" sz="1200" dirty="0">
                <a:latin typeface="+mj-lt"/>
              </a:rPr>
              <a:t> amounts</a:t>
            </a:r>
            <a:r>
              <a:rPr lang="en-US" sz="1200" dirty="0"/>
              <a:t>. </a:t>
            </a:r>
            <a:endParaRPr lang="en-US" sz="1200" dirty="0">
              <a:latin typeface="+mj-lt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en-GB" smtClean="0"/>
              <a:t>2</a:t>
            </a:fld>
            <a:endParaRPr lang="en-GB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314036"/>
            <a:ext cx="10728325" cy="646457"/>
          </a:xfrm>
        </p:spPr>
        <p:txBody>
          <a:bodyPr>
            <a:normAutofit/>
          </a:bodyPr>
          <a:lstStyle/>
          <a:p>
            <a:r>
              <a:rPr lang="en-GB" dirty="0"/>
              <a:t>MyLCA – Generic, parametric and modular LCA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524790F3-439A-4EA0-AEE8-09ED33FA6446}"/>
              </a:ext>
            </a:extLst>
          </p:cNvPr>
          <p:cNvSpPr>
            <a:spLocks noChangeAspect="1"/>
          </p:cNvSpPr>
          <p:nvPr/>
        </p:nvSpPr>
        <p:spPr>
          <a:xfrm>
            <a:off x="3515600" y="2766690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EA8599C-001D-4F4E-B0A9-7D4B83C91675}"/>
              </a:ext>
            </a:extLst>
          </p:cNvPr>
          <p:cNvSpPr txBox="1"/>
          <p:nvPr/>
        </p:nvSpPr>
        <p:spPr>
          <a:xfrm>
            <a:off x="3678286" y="2664190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NMC811 cell, KR</a:t>
            </a:r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F0B575FE-48EA-4ACC-99B7-6EFD3A71510C}"/>
              </a:ext>
            </a:extLst>
          </p:cNvPr>
          <p:cNvSpPr>
            <a:spLocks noChangeAspect="1"/>
          </p:cNvSpPr>
          <p:nvPr/>
        </p:nvSpPr>
        <p:spPr>
          <a:xfrm>
            <a:off x="3632471" y="4095211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C48B0068-A7DA-4430-BA58-5E401B8F1471}"/>
              </a:ext>
            </a:extLst>
          </p:cNvPr>
          <p:cNvSpPr txBox="1"/>
          <p:nvPr/>
        </p:nvSpPr>
        <p:spPr>
          <a:xfrm>
            <a:off x="3738559" y="3992711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LFP cell, PO</a:t>
            </a:r>
          </a:p>
        </p:txBody>
      </p: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320E4BC3-B2FA-4D5C-A24D-9BEEECE212B1}"/>
              </a:ext>
            </a:extLst>
          </p:cNvPr>
          <p:cNvCxnSpPr>
            <a:cxnSpLocks/>
            <a:stCxn id="56" idx="6"/>
            <a:endCxn id="86" idx="2"/>
          </p:cNvCxnSpPr>
          <p:nvPr/>
        </p:nvCxnSpPr>
        <p:spPr>
          <a:xfrm flipV="1">
            <a:off x="2967366" y="4131211"/>
            <a:ext cx="665105" cy="18489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Ellipse 55">
            <a:extLst>
              <a:ext uri="{FF2B5EF4-FFF2-40B4-BE49-F238E27FC236}">
                <a16:creationId xmlns:a16="http://schemas.microsoft.com/office/drawing/2014/main" id="{4FC2819B-5D49-4409-AAF9-464FE2A01050}"/>
              </a:ext>
            </a:extLst>
          </p:cNvPr>
          <p:cNvSpPr>
            <a:spLocks noChangeAspect="1"/>
          </p:cNvSpPr>
          <p:nvPr/>
        </p:nvSpPr>
        <p:spPr>
          <a:xfrm>
            <a:off x="2895366" y="4280107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CA98A410-861F-46FA-B173-68A19C291AFA}"/>
              </a:ext>
            </a:extLst>
          </p:cNvPr>
          <p:cNvSpPr>
            <a:spLocks noChangeAspect="1"/>
          </p:cNvSpPr>
          <p:nvPr/>
        </p:nvSpPr>
        <p:spPr>
          <a:xfrm>
            <a:off x="2947607" y="2994500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A78CC120-4762-4E54-976A-2CE569FE0A70}"/>
              </a:ext>
            </a:extLst>
          </p:cNvPr>
          <p:cNvSpPr>
            <a:spLocks noChangeAspect="1"/>
          </p:cNvSpPr>
          <p:nvPr/>
        </p:nvSpPr>
        <p:spPr>
          <a:xfrm>
            <a:off x="2731556" y="3683799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4D0D0F29-4050-401E-8343-832374DC8563}"/>
              </a:ext>
            </a:extLst>
          </p:cNvPr>
          <p:cNvSpPr>
            <a:spLocks noChangeAspect="1"/>
          </p:cNvSpPr>
          <p:nvPr/>
        </p:nvSpPr>
        <p:spPr>
          <a:xfrm>
            <a:off x="2913707" y="4871894"/>
            <a:ext cx="72000" cy="72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E901AD1A-4BA6-41E8-AAB5-9AB2C1C01EE7}"/>
              </a:ext>
            </a:extLst>
          </p:cNvPr>
          <p:cNvCxnSpPr>
            <a:cxnSpLocks/>
            <a:stCxn id="60" idx="6"/>
            <a:endCxn id="86" idx="2"/>
          </p:cNvCxnSpPr>
          <p:nvPr/>
        </p:nvCxnSpPr>
        <p:spPr>
          <a:xfrm flipV="1">
            <a:off x="2985707" y="4131211"/>
            <a:ext cx="646764" cy="77668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3B921200-0591-437D-9443-0F12487BE82C}"/>
              </a:ext>
            </a:extLst>
          </p:cNvPr>
          <p:cNvCxnSpPr>
            <a:cxnSpLocks/>
            <a:stCxn id="59" idx="5"/>
            <a:endCxn id="86" idx="1"/>
          </p:cNvCxnSpPr>
          <p:nvPr/>
        </p:nvCxnSpPr>
        <p:spPr>
          <a:xfrm>
            <a:off x="2793012" y="3745255"/>
            <a:ext cx="850003" cy="36050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ACDD7E0-97E5-4500-8608-E0B59285E2C1}"/>
              </a:ext>
            </a:extLst>
          </p:cNvPr>
          <p:cNvCxnSpPr>
            <a:cxnSpLocks/>
            <a:stCxn id="58" idx="5"/>
            <a:endCxn id="86" idx="1"/>
          </p:cNvCxnSpPr>
          <p:nvPr/>
        </p:nvCxnSpPr>
        <p:spPr>
          <a:xfrm>
            <a:off x="3009063" y="3055956"/>
            <a:ext cx="633952" cy="1049799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FFDE43DA-D782-48C3-A029-B0B97DAE478A}"/>
              </a:ext>
            </a:extLst>
          </p:cNvPr>
          <p:cNvCxnSpPr>
            <a:cxnSpLocks/>
            <a:stCxn id="58" idx="7"/>
            <a:endCxn id="51" idx="3"/>
          </p:cNvCxnSpPr>
          <p:nvPr/>
        </p:nvCxnSpPr>
        <p:spPr>
          <a:xfrm flipV="1">
            <a:off x="3009063" y="2828146"/>
            <a:ext cx="517081" cy="176898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4A45F35C-98F5-47C5-B628-B88B5061E80C}"/>
              </a:ext>
            </a:extLst>
          </p:cNvPr>
          <p:cNvCxnSpPr>
            <a:cxnSpLocks/>
            <a:stCxn id="59" idx="7"/>
            <a:endCxn id="51" idx="3"/>
          </p:cNvCxnSpPr>
          <p:nvPr/>
        </p:nvCxnSpPr>
        <p:spPr>
          <a:xfrm flipV="1">
            <a:off x="2793012" y="2828146"/>
            <a:ext cx="733132" cy="866197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Ellipse 72">
            <a:extLst>
              <a:ext uri="{FF2B5EF4-FFF2-40B4-BE49-F238E27FC236}">
                <a16:creationId xmlns:a16="http://schemas.microsoft.com/office/drawing/2014/main" id="{1E468A2E-48F4-46F1-88C0-145FBEB0FD4B}"/>
              </a:ext>
            </a:extLst>
          </p:cNvPr>
          <p:cNvSpPr>
            <a:spLocks noChangeAspect="1"/>
          </p:cNvSpPr>
          <p:nvPr/>
        </p:nvSpPr>
        <p:spPr>
          <a:xfrm>
            <a:off x="2748953" y="2359297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38F05AED-BA34-480B-8883-3991C8D2E803}"/>
              </a:ext>
            </a:extLst>
          </p:cNvPr>
          <p:cNvSpPr>
            <a:spLocks noChangeAspect="1"/>
          </p:cNvSpPr>
          <p:nvPr/>
        </p:nvSpPr>
        <p:spPr>
          <a:xfrm>
            <a:off x="2969559" y="1831076"/>
            <a:ext cx="72000" cy="720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68CB367C-573A-42CC-ADEC-E0D20AEF53B6}"/>
              </a:ext>
            </a:extLst>
          </p:cNvPr>
          <p:cNvCxnSpPr>
            <a:cxnSpLocks/>
            <a:stCxn id="73" idx="6"/>
            <a:endCxn id="51" idx="2"/>
          </p:cNvCxnSpPr>
          <p:nvPr/>
        </p:nvCxnSpPr>
        <p:spPr>
          <a:xfrm>
            <a:off x="2820953" y="2395297"/>
            <a:ext cx="694647" cy="40739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3EA4E03D-6432-42CC-909B-81A55A8F7D9A}"/>
              </a:ext>
            </a:extLst>
          </p:cNvPr>
          <p:cNvCxnSpPr>
            <a:cxnSpLocks/>
            <a:stCxn id="74" idx="5"/>
            <a:endCxn id="51" idx="1"/>
          </p:cNvCxnSpPr>
          <p:nvPr/>
        </p:nvCxnSpPr>
        <p:spPr>
          <a:xfrm>
            <a:off x="3031015" y="1892532"/>
            <a:ext cx="495129" cy="884702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68DDCACF-B5F6-44F0-99F6-A2F4D2FA9DF6}"/>
              </a:ext>
            </a:extLst>
          </p:cNvPr>
          <p:cNvSpPr txBox="1"/>
          <p:nvPr/>
        </p:nvSpPr>
        <p:spPr>
          <a:xfrm>
            <a:off x="1706061" y="4769394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PO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8FE1424-480F-4686-9E25-EFE9EEA0716C}"/>
              </a:ext>
            </a:extLst>
          </p:cNvPr>
          <p:cNvSpPr txBox="1"/>
          <p:nvPr/>
        </p:nvSpPr>
        <p:spPr>
          <a:xfrm>
            <a:off x="1480169" y="4163377"/>
            <a:ext cx="1508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LFP cathode, PO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E7DD4BB3-EF8B-4757-9C39-0D9C0B4D876A}"/>
              </a:ext>
            </a:extLst>
          </p:cNvPr>
          <p:cNvSpPr txBox="1"/>
          <p:nvPr/>
        </p:nvSpPr>
        <p:spPr>
          <a:xfrm>
            <a:off x="1519908" y="2247725"/>
            <a:ext cx="127964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KR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E7365771-C7ED-4FA1-ADBB-4EC11DE25879}"/>
              </a:ext>
            </a:extLst>
          </p:cNvPr>
          <p:cNvSpPr txBox="1"/>
          <p:nvPr/>
        </p:nvSpPr>
        <p:spPr>
          <a:xfrm>
            <a:off x="1261846" y="1692238"/>
            <a:ext cx="168273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NMC811 cathode, KR</a:t>
            </a: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EE829177-D427-471D-8B22-4F4B5941B1A7}"/>
              </a:ext>
            </a:extLst>
          </p:cNvPr>
          <p:cNvSpPr>
            <a:spLocks noChangeAspect="1"/>
          </p:cNvSpPr>
          <p:nvPr/>
        </p:nvSpPr>
        <p:spPr>
          <a:xfrm>
            <a:off x="2158574" y="3491387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0E426CEA-ECDC-41E2-B335-082477A349CD}"/>
              </a:ext>
            </a:extLst>
          </p:cNvPr>
          <p:cNvCxnSpPr>
            <a:cxnSpLocks/>
            <a:stCxn id="94" idx="5"/>
            <a:endCxn id="59" idx="1"/>
          </p:cNvCxnSpPr>
          <p:nvPr/>
        </p:nvCxnSpPr>
        <p:spPr>
          <a:xfrm>
            <a:off x="2220030" y="3552843"/>
            <a:ext cx="522070" cy="141500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1FC8BFEE-BE2C-4FB2-8F18-9290B2C741DA}"/>
              </a:ext>
            </a:extLst>
          </p:cNvPr>
          <p:cNvCxnSpPr>
            <a:cxnSpLocks/>
            <a:stCxn id="94" idx="7"/>
            <a:endCxn id="58" idx="2"/>
          </p:cNvCxnSpPr>
          <p:nvPr/>
        </p:nvCxnSpPr>
        <p:spPr>
          <a:xfrm flipV="1">
            <a:off x="2220030" y="3030500"/>
            <a:ext cx="727577" cy="471431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Ellipse 104">
            <a:extLst>
              <a:ext uri="{FF2B5EF4-FFF2-40B4-BE49-F238E27FC236}">
                <a16:creationId xmlns:a16="http://schemas.microsoft.com/office/drawing/2014/main" id="{B61BC253-BF27-4FE4-ACCE-4EE481B03B94}"/>
              </a:ext>
            </a:extLst>
          </p:cNvPr>
          <p:cNvSpPr>
            <a:spLocks noChangeAspect="1"/>
          </p:cNvSpPr>
          <p:nvPr/>
        </p:nvSpPr>
        <p:spPr>
          <a:xfrm>
            <a:off x="1874104" y="3035742"/>
            <a:ext cx="72000" cy="72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5A94B9B9-E69A-49C2-9526-C1F38134A01E}"/>
              </a:ext>
            </a:extLst>
          </p:cNvPr>
          <p:cNvCxnSpPr>
            <a:cxnSpLocks/>
            <a:stCxn id="105" idx="6"/>
            <a:endCxn id="58" idx="2"/>
          </p:cNvCxnSpPr>
          <p:nvPr/>
        </p:nvCxnSpPr>
        <p:spPr>
          <a:xfrm flipV="1">
            <a:off x="1946104" y="3030500"/>
            <a:ext cx="1001503" cy="41242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88042CB6-AF95-4A03-AA51-F9326116D69A}"/>
              </a:ext>
            </a:extLst>
          </p:cNvPr>
          <p:cNvCxnSpPr>
            <a:cxnSpLocks/>
          </p:cNvCxnSpPr>
          <p:nvPr/>
        </p:nvCxnSpPr>
        <p:spPr>
          <a:xfrm>
            <a:off x="6096000" y="1399004"/>
            <a:ext cx="0" cy="5029001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>
            <a:extLst>
              <a:ext uri="{FF2B5EF4-FFF2-40B4-BE49-F238E27FC236}">
                <a16:creationId xmlns:a16="http://schemas.microsoft.com/office/drawing/2014/main" id="{2BC5FC97-FACD-469D-9B26-E30FEB599B4E}"/>
              </a:ext>
            </a:extLst>
          </p:cNvPr>
          <p:cNvSpPr txBox="1"/>
          <p:nvPr/>
        </p:nvSpPr>
        <p:spPr>
          <a:xfrm>
            <a:off x="2287419" y="1122005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what we have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0F72FEB0-F883-4817-9522-F2F9D5E347D3}"/>
              </a:ext>
            </a:extLst>
          </p:cNvPr>
          <p:cNvSpPr txBox="1"/>
          <p:nvPr/>
        </p:nvSpPr>
        <p:spPr>
          <a:xfrm>
            <a:off x="8468265" y="1139013"/>
            <a:ext cx="1390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2">
                    <a:lumMod val="75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what’s missing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400CDDD-1C46-4C6B-BFF0-E1BA9B4735B3}"/>
              </a:ext>
            </a:extLst>
          </p:cNvPr>
          <p:cNvSpPr txBox="1"/>
          <p:nvPr/>
        </p:nvSpPr>
        <p:spPr>
          <a:xfrm>
            <a:off x="3070540" y="2682240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3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B48A21D-DBFB-4D1C-8023-78F9424CA9C0}"/>
              </a:ext>
            </a:extLst>
          </p:cNvPr>
          <p:cNvSpPr txBox="1"/>
          <p:nvPr/>
        </p:nvSpPr>
        <p:spPr>
          <a:xfrm>
            <a:off x="3291497" y="3037778"/>
            <a:ext cx="386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4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BEB70CED-435E-4FAC-B76E-C2165F0E19A2}"/>
              </a:ext>
            </a:extLst>
          </p:cNvPr>
          <p:cNvSpPr txBox="1"/>
          <p:nvPr/>
        </p:nvSpPr>
        <p:spPr>
          <a:xfrm>
            <a:off x="3187554" y="2092703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1343E9BE-ADEB-4502-9F2E-9CBC4DE8F6A1}"/>
              </a:ext>
            </a:extLst>
          </p:cNvPr>
          <p:cNvSpPr txBox="1"/>
          <p:nvPr/>
        </p:nvSpPr>
        <p:spPr>
          <a:xfrm>
            <a:off x="3046276" y="2398223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A33909F0-7B1E-4AEC-BEF8-A892EC201524}"/>
              </a:ext>
            </a:extLst>
          </p:cNvPr>
          <p:cNvSpPr txBox="1"/>
          <p:nvPr/>
        </p:nvSpPr>
        <p:spPr>
          <a:xfrm>
            <a:off x="3326039" y="3491627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3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8D50EC0D-A0CA-4BB0-8C4D-ADC2062CB263}"/>
              </a:ext>
            </a:extLst>
          </p:cNvPr>
          <p:cNvSpPr txBox="1"/>
          <p:nvPr/>
        </p:nvSpPr>
        <p:spPr>
          <a:xfrm>
            <a:off x="3054005" y="3696165"/>
            <a:ext cx="3496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4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FC519461-6279-4A56-9543-89D6E00C275F}"/>
              </a:ext>
            </a:extLst>
          </p:cNvPr>
          <p:cNvSpPr txBox="1"/>
          <p:nvPr/>
        </p:nvSpPr>
        <p:spPr>
          <a:xfrm>
            <a:off x="3102140" y="4198936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C3D53B2-4457-4143-856A-6237AA8F2374}"/>
              </a:ext>
            </a:extLst>
          </p:cNvPr>
          <p:cNvSpPr txBox="1"/>
          <p:nvPr/>
        </p:nvSpPr>
        <p:spPr>
          <a:xfrm>
            <a:off x="3102140" y="4622917"/>
            <a:ext cx="2949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a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A397405B-13AC-410A-9604-C88FB37C0763}"/>
              </a:ext>
            </a:extLst>
          </p:cNvPr>
          <p:cNvSpPr txBox="1"/>
          <p:nvPr/>
        </p:nvSpPr>
        <p:spPr>
          <a:xfrm>
            <a:off x="3734533" y="2844673"/>
            <a:ext cx="64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p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  <a:r>
              <a:rPr lang="en-GB" sz="8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, p</a:t>
            </a:r>
            <a:r>
              <a:rPr lang="en-GB" sz="800" baseline="-25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F8051347-2FBF-40B5-BE81-A07FD6D2B5D4}"/>
              </a:ext>
            </a:extLst>
          </p:cNvPr>
          <p:cNvSpPr txBox="1"/>
          <p:nvPr/>
        </p:nvSpPr>
        <p:spPr>
          <a:xfrm>
            <a:off x="3799054" y="4172385"/>
            <a:ext cx="64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1</a:t>
            </a:r>
            <a:r>
              <a:rPr lang="en-GB" sz="8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, 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2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09EF443-A8D3-4F51-8B5B-F80C1F9FECBC}"/>
              </a:ext>
            </a:extLst>
          </p:cNvPr>
          <p:cNvCxnSpPr>
            <a:cxnSpLocks/>
          </p:cNvCxnSpPr>
          <p:nvPr/>
        </p:nvCxnSpPr>
        <p:spPr>
          <a:xfrm flipV="1">
            <a:off x="3781733" y="4055057"/>
            <a:ext cx="0" cy="297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FDEFB323-2E4D-432A-8335-A2F644FD09A7}"/>
              </a:ext>
            </a:extLst>
          </p:cNvPr>
          <p:cNvCxnSpPr>
            <a:cxnSpLocks/>
          </p:cNvCxnSpPr>
          <p:nvPr/>
        </p:nvCxnSpPr>
        <p:spPr>
          <a:xfrm flipV="1">
            <a:off x="3716465" y="2733210"/>
            <a:ext cx="0" cy="29729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2739C4BF-F28C-4FFC-8BE4-3D41672DCE17}"/>
              </a:ext>
            </a:extLst>
          </p:cNvPr>
          <p:cNvSpPr txBox="1">
            <a:spLocks/>
          </p:cNvSpPr>
          <p:nvPr/>
        </p:nvSpPr>
        <p:spPr>
          <a:xfrm>
            <a:off x="6764691" y="5496011"/>
            <a:ext cx="4643743" cy="1125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GB" sz="1200" dirty="0"/>
              <a:t>Notion of “</a:t>
            </a:r>
            <a:r>
              <a:rPr lang="en-GB" sz="1200" b="1" dirty="0">
                <a:latin typeface="+mj-lt"/>
              </a:rPr>
              <a:t>same process </a:t>
            </a:r>
            <a:r>
              <a:rPr lang="en-GB" sz="1200" dirty="0"/>
              <a:t>– </a:t>
            </a:r>
            <a:r>
              <a:rPr lang="en-GB" sz="1200" b="1" dirty="0">
                <a:latin typeface="+mj-lt"/>
              </a:rPr>
              <a:t>wired differently</a:t>
            </a:r>
            <a:r>
              <a:rPr lang="en-GB" sz="1200" dirty="0"/>
              <a:t>”</a:t>
            </a:r>
          </a:p>
          <a:p>
            <a:pPr marL="171450" indent="-171450">
              <a:lnSpc>
                <a:spcPct val="120000"/>
              </a:lnSpc>
              <a:buFont typeface="Wingdings 3" panose="05040102010807070707" pitchFamily="18" charset="2"/>
              <a:buChar char=""/>
            </a:pPr>
            <a:endParaRPr lang="en-GB" sz="1200" dirty="0"/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r>
              <a:rPr lang="en-GB" sz="1200" b="1" dirty="0">
                <a:latin typeface="+mj-lt"/>
              </a:rPr>
              <a:t>Datasets as functions</a:t>
            </a:r>
            <a:r>
              <a:rPr lang="en-GB" sz="1200" dirty="0"/>
              <a:t>, working for different inputs</a:t>
            </a:r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r>
              <a:rPr lang="en-GB" sz="1200" dirty="0">
                <a:latin typeface="+mj-lt"/>
              </a:rPr>
              <a:t>Reusable</a:t>
            </a:r>
            <a:r>
              <a:rPr lang="en-GB" sz="1200" dirty="0"/>
              <a:t> and </a:t>
            </a:r>
            <a:r>
              <a:rPr lang="en-GB" sz="1200" dirty="0">
                <a:latin typeface="+mj-lt"/>
              </a:rPr>
              <a:t>sharable</a:t>
            </a:r>
            <a:r>
              <a:rPr lang="en-GB" sz="1200" dirty="0"/>
              <a:t> sub-model blocks</a:t>
            </a:r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endParaRPr lang="en-GB" sz="1200" dirty="0"/>
          </a:p>
          <a:p>
            <a:pPr marL="171450" indent="-171450">
              <a:lnSpc>
                <a:spcPct val="120000"/>
              </a:lnSpc>
              <a:buFont typeface="Symbol" panose="05050102010706020507" pitchFamily="18" charset="2"/>
              <a:buChar char="Þ"/>
            </a:pPr>
            <a:endParaRPr lang="en-GB" sz="1200" dirty="0"/>
          </a:p>
          <a:p>
            <a:pPr marL="171450" indent="-171450">
              <a:lnSpc>
                <a:spcPct val="120000"/>
              </a:lnSpc>
              <a:buFont typeface="Wingdings 3" panose="05040102010807070707" pitchFamily="18" charset="2"/>
              <a:buChar char=""/>
            </a:pPr>
            <a:endParaRPr lang="en-GB" sz="1200" dirty="0"/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0FB8F0C9-E84D-42F4-941B-2141E3CE4503}"/>
              </a:ext>
            </a:extLst>
          </p:cNvPr>
          <p:cNvSpPr/>
          <p:nvPr/>
        </p:nvSpPr>
        <p:spPr>
          <a:xfrm>
            <a:off x="9110992" y="2777234"/>
            <a:ext cx="523875" cy="781066"/>
          </a:xfrm>
          <a:custGeom>
            <a:avLst/>
            <a:gdLst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47700 h 647700"/>
              <a:gd name="connsiteX1" fmla="*/ 0 w 809625"/>
              <a:gd name="connsiteY1" fmla="*/ 0 h 647700"/>
              <a:gd name="connsiteX0" fmla="*/ 809625 w 809625"/>
              <a:gd name="connsiteY0" fmla="*/ 647700 h 647700"/>
              <a:gd name="connsiteX1" fmla="*/ 0 w 809625"/>
              <a:gd name="connsiteY1" fmla="*/ 0 h 647700"/>
              <a:gd name="connsiteX0" fmla="*/ 838200 w 838200"/>
              <a:gd name="connsiteY0" fmla="*/ 628650 h 628650"/>
              <a:gd name="connsiteX1" fmla="*/ 0 w 838200"/>
              <a:gd name="connsiteY1" fmla="*/ 0 h 628650"/>
              <a:gd name="connsiteX0" fmla="*/ 838200 w 838200"/>
              <a:gd name="connsiteY0" fmla="*/ 628650 h 628650"/>
              <a:gd name="connsiteX1" fmla="*/ 0 w 838200"/>
              <a:gd name="connsiteY1" fmla="*/ 0 h 628650"/>
              <a:gd name="connsiteX0" fmla="*/ 914400 w 914400"/>
              <a:gd name="connsiteY0" fmla="*/ 666750 h 666750"/>
              <a:gd name="connsiteX1" fmla="*/ 0 w 914400"/>
              <a:gd name="connsiteY1" fmla="*/ 0 h 666750"/>
              <a:gd name="connsiteX0" fmla="*/ 914400 w 931961"/>
              <a:gd name="connsiteY0" fmla="*/ 666750 h 666750"/>
              <a:gd name="connsiteX1" fmla="*/ 0 w 931961"/>
              <a:gd name="connsiteY1" fmla="*/ 0 h 666750"/>
              <a:gd name="connsiteX0" fmla="*/ 400050 w 450287"/>
              <a:gd name="connsiteY0" fmla="*/ 523875 h 523875"/>
              <a:gd name="connsiteX1" fmla="*/ 0 w 450287"/>
              <a:gd name="connsiteY1" fmla="*/ 0 h 523875"/>
              <a:gd name="connsiteX0" fmla="*/ 400050 w 451681"/>
              <a:gd name="connsiteY0" fmla="*/ 523875 h 523875"/>
              <a:gd name="connsiteX1" fmla="*/ 0 w 451681"/>
              <a:gd name="connsiteY1" fmla="*/ 0 h 523875"/>
              <a:gd name="connsiteX0" fmla="*/ 228600 w 325021"/>
              <a:gd name="connsiteY0" fmla="*/ 485775 h 485775"/>
              <a:gd name="connsiteX1" fmla="*/ 0 w 325021"/>
              <a:gd name="connsiteY1" fmla="*/ 0 h 485775"/>
              <a:gd name="connsiteX0" fmla="*/ 228600 w 282035"/>
              <a:gd name="connsiteY0" fmla="*/ 485775 h 485775"/>
              <a:gd name="connsiteX1" fmla="*/ 0 w 282035"/>
              <a:gd name="connsiteY1" fmla="*/ 0 h 485775"/>
              <a:gd name="connsiteX0" fmla="*/ 228600 w 269655"/>
              <a:gd name="connsiteY0" fmla="*/ 485775 h 485775"/>
              <a:gd name="connsiteX1" fmla="*/ 0 w 269655"/>
              <a:gd name="connsiteY1" fmla="*/ 0 h 485775"/>
              <a:gd name="connsiteX0" fmla="*/ 123825 w 192535"/>
              <a:gd name="connsiteY0" fmla="*/ 409575 h 409575"/>
              <a:gd name="connsiteX1" fmla="*/ 0 w 192535"/>
              <a:gd name="connsiteY1" fmla="*/ 0 h 409575"/>
              <a:gd name="connsiteX0" fmla="*/ 123825 w 172884"/>
              <a:gd name="connsiteY0" fmla="*/ 409575 h 409575"/>
              <a:gd name="connsiteX1" fmla="*/ 0 w 172884"/>
              <a:gd name="connsiteY1" fmla="*/ 0 h 409575"/>
              <a:gd name="connsiteX0" fmla="*/ 123825 w 172884"/>
              <a:gd name="connsiteY0" fmla="*/ 409575 h 409575"/>
              <a:gd name="connsiteX1" fmla="*/ 0 w 172884"/>
              <a:gd name="connsiteY1" fmla="*/ 0 h 409575"/>
              <a:gd name="connsiteX0" fmla="*/ 123825 w 174983"/>
              <a:gd name="connsiteY0" fmla="*/ 409575 h 409575"/>
              <a:gd name="connsiteX1" fmla="*/ 0 w 174983"/>
              <a:gd name="connsiteY1" fmla="*/ 0 h 409575"/>
              <a:gd name="connsiteX0" fmla="*/ 0 w 1390954"/>
              <a:gd name="connsiteY0" fmla="*/ 28743 h 476532"/>
              <a:gd name="connsiteX1" fmla="*/ 1377315 w 1390954"/>
              <a:gd name="connsiteY1" fmla="*/ 457368 h 476532"/>
              <a:gd name="connsiteX0" fmla="*/ 0 w 1398925"/>
              <a:gd name="connsiteY0" fmla="*/ 6287 h 456725"/>
              <a:gd name="connsiteX1" fmla="*/ 1377315 w 1398925"/>
              <a:gd name="connsiteY1" fmla="*/ 434912 h 456725"/>
              <a:gd name="connsiteX0" fmla="*/ 0 w 1272561"/>
              <a:gd name="connsiteY0" fmla="*/ 3380 h 1046073"/>
              <a:gd name="connsiteX1" fmla="*/ 1247775 w 1272561"/>
              <a:gd name="connsiteY1" fmla="*/ 1033985 h 1046073"/>
              <a:gd name="connsiteX0" fmla="*/ 0 w 1247775"/>
              <a:gd name="connsiteY0" fmla="*/ 6522 h 1037127"/>
              <a:gd name="connsiteX1" fmla="*/ 1247775 w 1247775"/>
              <a:gd name="connsiteY1" fmla="*/ 1037127 h 1037127"/>
              <a:gd name="connsiteX0" fmla="*/ 0 w 1247775"/>
              <a:gd name="connsiteY0" fmla="*/ 6522 h 1037127"/>
              <a:gd name="connsiteX1" fmla="*/ 1247775 w 1247775"/>
              <a:gd name="connsiteY1" fmla="*/ 1037127 h 1037127"/>
              <a:gd name="connsiteX0" fmla="*/ 0 w 1247775"/>
              <a:gd name="connsiteY0" fmla="*/ 0 h 1030605"/>
              <a:gd name="connsiteX1" fmla="*/ 1247775 w 1247775"/>
              <a:gd name="connsiteY1" fmla="*/ 1030605 h 1030605"/>
              <a:gd name="connsiteX0" fmla="*/ 0 w 1163955"/>
              <a:gd name="connsiteY0" fmla="*/ 0 h 954405"/>
              <a:gd name="connsiteX1" fmla="*/ 1163955 w 1163955"/>
              <a:gd name="connsiteY1" fmla="*/ 954405 h 954405"/>
              <a:gd name="connsiteX0" fmla="*/ 0 w 546735"/>
              <a:gd name="connsiteY0" fmla="*/ 0 h 1387597"/>
              <a:gd name="connsiteX1" fmla="*/ 546735 w 546735"/>
              <a:gd name="connsiteY1" fmla="*/ 1387597 h 1387597"/>
              <a:gd name="connsiteX0" fmla="*/ 0 w 431805"/>
              <a:gd name="connsiteY0" fmla="*/ 0 h 1401134"/>
              <a:gd name="connsiteX1" fmla="*/ 424815 w 431805"/>
              <a:gd name="connsiteY1" fmla="*/ 1401134 h 1401134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584835"/>
              <a:gd name="connsiteY0" fmla="*/ 0 h 1387597"/>
              <a:gd name="connsiteX1" fmla="*/ 584835 w 584835"/>
              <a:gd name="connsiteY1" fmla="*/ 1387597 h 1387597"/>
              <a:gd name="connsiteX0" fmla="*/ 0 w 523875"/>
              <a:gd name="connsiteY0" fmla="*/ 0 h 1387597"/>
              <a:gd name="connsiteX1" fmla="*/ 523875 w 523875"/>
              <a:gd name="connsiteY1" fmla="*/ 1387597 h 1387597"/>
              <a:gd name="connsiteX0" fmla="*/ 0 w 523875"/>
              <a:gd name="connsiteY0" fmla="*/ 0 h 1387597"/>
              <a:gd name="connsiteX1" fmla="*/ 523875 w 523875"/>
              <a:gd name="connsiteY1" fmla="*/ 1387597 h 1387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3875" h="1387597">
                <a:moveTo>
                  <a:pt x="0" y="0"/>
                </a:moveTo>
                <a:cubicBezTo>
                  <a:pt x="339407" y="228122"/>
                  <a:pt x="478790" y="610871"/>
                  <a:pt x="523875" y="1387597"/>
                </a:cubicBezTo>
              </a:path>
            </a:pathLst>
          </a:custGeom>
          <a:noFill/>
          <a:ln w="317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6E6E44D2-30D1-4AC4-AF1A-7EEAD8467737}"/>
              </a:ext>
            </a:extLst>
          </p:cNvPr>
          <p:cNvSpPr txBox="1"/>
          <p:nvPr/>
        </p:nvSpPr>
        <p:spPr>
          <a:xfrm>
            <a:off x="8549002" y="2327888"/>
            <a:ext cx="1075866" cy="410369"/>
          </a:xfrm>
          <a:prstGeom prst="roundRect">
            <a:avLst>
              <a:gd name="adj" fmla="val 5762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36000" rIns="72000" bIns="36000" rtlCol="0" anchor="t">
            <a:noAutofit/>
          </a:bodyPr>
          <a:lstStyle/>
          <a:p>
            <a:pPr algn="ctr"/>
            <a:r>
              <a:rPr lang="en-GB" sz="1000" b="1" dirty="0">
                <a:latin typeface="+mj-lt"/>
              </a:rPr>
              <a:t>Generic cell</a:t>
            </a:r>
          </a:p>
          <a:p>
            <a:pPr algn="ctr"/>
            <a:r>
              <a:rPr lang="en-GB" sz="800" dirty="0">
                <a:solidFill>
                  <a:schemeClr val="accent1">
                    <a:lumMod val="50000"/>
                  </a:schemeClr>
                </a:solidFill>
                <a:cs typeface="Poppins Light" panose="00000400000000000000" pitchFamily="2" charset="0"/>
              </a:rPr>
              <a:t>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cs typeface="Poppins Light" panose="00000400000000000000" pitchFamily="2" charset="0"/>
              </a:rPr>
              <a:t>1</a:t>
            </a:r>
            <a:r>
              <a:rPr lang="en-GB" sz="800" dirty="0">
                <a:solidFill>
                  <a:schemeClr val="accent1">
                    <a:lumMod val="50000"/>
                  </a:schemeClr>
                </a:solidFill>
                <a:cs typeface="Poppins Light" panose="00000400000000000000" pitchFamily="2" charset="0"/>
              </a:rPr>
              <a:t>, p</a:t>
            </a:r>
            <a:r>
              <a:rPr lang="en-GB" sz="800" baseline="-25000" dirty="0">
                <a:solidFill>
                  <a:schemeClr val="accent1">
                    <a:lumMod val="50000"/>
                  </a:schemeClr>
                </a:solidFill>
                <a:cs typeface="Poppins Light" panose="00000400000000000000" pitchFamily="2" charset="0"/>
              </a:rPr>
              <a:t>2</a:t>
            </a:r>
            <a:endParaRPr lang="en-GB" sz="1200" baseline="-25000" dirty="0">
              <a:solidFill>
                <a:schemeClr val="accent1">
                  <a:lumMod val="50000"/>
                </a:schemeClr>
              </a:solidFill>
              <a:cs typeface="Poppins Light" panose="00000400000000000000" pitchFamily="2" charset="0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147B3AC8-88A8-4A09-A209-19FB7760EC36}"/>
              </a:ext>
            </a:extLst>
          </p:cNvPr>
          <p:cNvSpPr>
            <a:spLocks noChangeAspect="1"/>
          </p:cNvSpPr>
          <p:nvPr/>
        </p:nvSpPr>
        <p:spPr>
          <a:xfrm>
            <a:off x="8528849" y="2408208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F94FCB2-3583-40A5-BD07-0E951BA848C9}"/>
              </a:ext>
            </a:extLst>
          </p:cNvPr>
          <p:cNvSpPr txBox="1"/>
          <p:nvPr/>
        </p:nvSpPr>
        <p:spPr>
          <a:xfrm>
            <a:off x="7643868" y="2303958"/>
            <a:ext cx="84267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cathode</a:t>
            </a:r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B06C783B-0F66-4D16-902D-F8C72114BDF3}"/>
              </a:ext>
            </a:extLst>
          </p:cNvPr>
          <p:cNvSpPr>
            <a:spLocks noChangeAspect="1"/>
          </p:cNvSpPr>
          <p:nvPr/>
        </p:nvSpPr>
        <p:spPr>
          <a:xfrm>
            <a:off x="8528849" y="2614017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63E01A2C-3FD7-4852-B6A5-DADC453B5AE7}"/>
              </a:ext>
            </a:extLst>
          </p:cNvPr>
          <p:cNvSpPr txBox="1"/>
          <p:nvPr/>
        </p:nvSpPr>
        <p:spPr>
          <a:xfrm>
            <a:off x="7547960" y="2511511"/>
            <a:ext cx="96916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</a:t>
            </a:r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5AC42BF7-6F5E-40A9-9E1C-74795B21D794}"/>
              </a:ext>
            </a:extLst>
          </p:cNvPr>
          <p:cNvSpPr>
            <a:spLocks noChangeAspect="1"/>
          </p:cNvSpPr>
          <p:nvPr/>
        </p:nvSpPr>
        <p:spPr>
          <a:xfrm>
            <a:off x="9609021" y="2531053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B776B067-54C8-468F-B5A6-31A095EB8FF7}"/>
              </a:ext>
            </a:extLst>
          </p:cNvPr>
          <p:cNvSpPr txBox="1"/>
          <p:nvPr/>
        </p:nvSpPr>
        <p:spPr>
          <a:xfrm>
            <a:off x="9032044" y="3571151"/>
            <a:ext cx="1075866" cy="410369"/>
          </a:xfrm>
          <a:prstGeom prst="roundRect">
            <a:avLst>
              <a:gd name="adj" fmla="val 5762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/>
            <a:r>
              <a:rPr lang="en-GB" sz="1000" dirty="0"/>
              <a:t>Cell instance A</a:t>
            </a:r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1A869AE9-9C50-462D-813F-5F87A5C7BFD7}"/>
              </a:ext>
            </a:extLst>
          </p:cNvPr>
          <p:cNvSpPr>
            <a:spLocks noChangeAspect="1"/>
          </p:cNvSpPr>
          <p:nvPr/>
        </p:nvSpPr>
        <p:spPr>
          <a:xfrm>
            <a:off x="9012312" y="3669538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D76AAD14-3E71-4C1A-88F1-860A5A47F463}"/>
              </a:ext>
            </a:extLst>
          </p:cNvPr>
          <p:cNvSpPr txBox="1"/>
          <p:nvPr/>
        </p:nvSpPr>
        <p:spPr>
          <a:xfrm>
            <a:off x="7401982" y="3565288"/>
            <a:ext cx="14490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NMC811 cathode, KR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8A47CD41-1373-49AC-A0C2-062FBADDA401}"/>
              </a:ext>
            </a:extLst>
          </p:cNvPr>
          <p:cNvSpPr>
            <a:spLocks noChangeAspect="1"/>
          </p:cNvSpPr>
          <p:nvPr/>
        </p:nvSpPr>
        <p:spPr>
          <a:xfrm>
            <a:off x="9012312" y="3875347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B53CDE8-8F9D-4E50-BB96-3DCA547C441B}"/>
              </a:ext>
            </a:extLst>
          </p:cNvPr>
          <p:cNvSpPr txBox="1"/>
          <p:nvPr/>
        </p:nvSpPr>
        <p:spPr>
          <a:xfrm>
            <a:off x="7862413" y="3772841"/>
            <a:ext cx="101922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2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KR</a:t>
            </a:r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3006D63D-D034-475D-99DB-CC0DCE680ABE}"/>
              </a:ext>
            </a:extLst>
          </p:cNvPr>
          <p:cNvSpPr>
            <a:spLocks noChangeAspect="1"/>
          </p:cNvSpPr>
          <p:nvPr/>
        </p:nvSpPr>
        <p:spPr>
          <a:xfrm>
            <a:off x="10103372" y="3772841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AF818F05-E1F8-4CC7-A8E3-8D0279224A58}"/>
              </a:ext>
            </a:extLst>
          </p:cNvPr>
          <p:cNvSpPr txBox="1"/>
          <p:nvPr/>
        </p:nvSpPr>
        <p:spPr>
          <a:xfrm>
            <a:off x="10109926" y="3823952"/>
            <a:ext cx="105959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NMC811 cell,</a:t>
            </a:r>
          </a:p>
          <a:p>
            <a:r>
              <a:rPr lang="en-GB" sz="1000" dirty="0">
                <a:solidFill>
                  <a:schemeClr val="tx2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KR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882BD979-98C5-4B6A-BF3F-F9DB992EC828}"/>
              </a:ext>
            </a:extLst>
          </p:cNvPr>
          <p:cNvSpPr txBox="1"/>
          <p:nvPr/>
        </p:nvSpPr>
        <p:spPr>
          <a:xfrm>
            <a:off x="9012312" y="4234407"/>
            <a:ext cx="1075866" cy="410369"/>
          </a:xfrm>
          <a:prstGeom prst="roundRect">
            <a:avLst>
              <a:gd name="adj" fmla="val 5762"/>
            </a:avLst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/>
            <a:r>
              <a:rPr lang="en-GB" sz="1000" dirty="0"/>
              <a:t>Cell instance B</a:t>
            </a:r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E288602B-16CE-4F8D-A88E-8DB8E8897ED6}"/>
              </a:ext>
            </a:extLst>
          </p:cNvPr>
          <p:cNvSpPr>
            <a:spLocks noChangeAspect="1"/>
          </p:cNvSpPr>
          <p:nvPr/>
        </p:nvSpPr>
        <p:spPr>
          <a:xfrm>
            <a:off x="8992580" y="4332794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D10B2AE7-63BF-44F2-8429-3CE6FC1F1A12}"/>
              </a:ext>
            </a:extLst>
          </p:cNvPr>
          <p:cNvSpPr txBox="1"/>
          <p:nvPr/>
        </p:nvSpPr>
        <p:spPr>
          <a:xfrm>
            <a:off x="7530802" y="4228544"/>
            <a:ext cx="130052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LFP cathode, PO</a:t>
            </a: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59E14356-2E64-44E1-8467-6303F2B74619}"/>
              </a:ext>
            </a:extLst>
          </p:cNvPr>
          <p:cNvSpPr>
            <a:spLocks noChangeAspect="1"/>
          </p:cNvSpPr>
          <p:nvPr/>
        </p:nvSpPr>
        <p:spPr>
          <a:xfrm>
            <a:off x="8992580" y="4538603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DDFB7494-0ED0-42A7-8445-A28CC0335629}"/>
              </a:ext>
            </a:extLst>
          </p:cNvPr>
          <p:cNvSpPr txBox="1"/>
          <p:nvPr/>
        </p:nvSpPr>
        <p:spPr>
          <a:xfrm>
            <a:off x="7842681" y="4436097"/>
            <a:ext cx="101922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electricity, PO</a:t>
            </a:r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2C432BD3-F1EC-447F-ABF6-26A20D826CA5}"/>
              </a:ext>
            </a:extLst>
          </p:cNvPr>
          <p:cNvSpPr>
            <a:spLocks noChangeAspect="1"/>
          </p:cNvSpPr>
          <p:nvPr/>
        </p:nvSpPr>
        <p:spPr>
          <a:xfrm>
            <a:off x="10083640" y="4436097"/>
            <a:ext cx="36000" cy="36000"/>
          </a:xfrm>
          <a:prstGeom prst="ellipse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F537681A-5BC4-44A7-BDFC-45CAF91D02CF}"/>
              </a:ext>
            </a:extLst>
          </p:cNvPr>
          <p:cNvSpPr txBox="1"/>
          <p:nvPr/>
        </p:nvSpPr>
        <p:spPr>
          <a:xfrm>
            <a:off x="10090194" y="4487208"/>
            <a:ext cx="105959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LFP cell, </a:t>
            </a:r>
            <a:br>
              <a:rPr lang="en-GB" sz="1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</a:br>
            <a:r>
              <a:rPr lang="en-GB" sz="1000" dirty="0">
                <a:solidFill>
                  <a:schemeClr val="accent1">
                    <a:lumMod val="50000"/>
                  </a:schemeClr>
                </a:solidFill>
                <a:latin typeface="+mj-lt"/>
                <a:cs typeface="Poppins Light" panose="00000400000000000000" pitchFamily="2" charset="0"/>
              </a:rPr>
              <a:t>PO</a:t>
            </a:r>
          </a:p>
        </p:txBody>
      </p:sp>
      <p:sp>
        <p:nvSpPr>
          <p:cNvPr id="108" name="Forme libre : forme 107">
            <a:extLst>
              <a:ext uri="{FF2B5EF4-FFF2-40B4-BE49-F238E27FC236}">
                <a16:creationId xmlns:a16="http://schemas.microsoft.com/office/drawing/2014/main" id="{A4C1D461-F5FB-4C52-930C-40B5B25D36BD}"/>
              </a:ext>
            </a:extLst>
          </p:cNvPr>
          <p:cNvSpPr/>
          <p:nvPr/>
        </p:nvSpPr>
        <p:spPr>
          <a:xfrm>
            <a:off x="9110992" y="2777234"/>
            <a:ext cx="821056" cy="1383046"/>
          </a:xfrm>
          <a:custGeom>
            <a:avLst/>
            <a:gdLst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85800 h 685800"/>
              <a:gd name="connsiteX1" fmla="*/ 0 w 809625"/>
              <a:gd name="connsiteY1" fmla="*/ 0 h 685800"/>
              <a:gd name="connsiteX0" fmla="*/ 809625 w 809625"/>
              <a:gd name="connsiteY0" fmla="*/ 647700 h 647700"/>
              <a:gd name="connsiteX1" fmla="*/ 0 w 809625"/>
              <a:gd name="connsiteY1" fmla="*/ 0 h 647700"/>
              <a:gd name="connsiteX0" fmla="*/ 809625 w 809625"/>
              <a:gd name="connsiteY0" fmla="*/ 647700 h 647700"/>
              <a:gd name="connsiteX1" fmla="*/ 0 w 809625"/>
              <a:gd name="connsiteY1" fmla="*/ 0 h 647700"/>
              <a:gd name="connsiteX0" fmla="*/ 838200 w 838200"/>
              <a:gd name="connsiteY0" fmla="*/ 628650 h 628650"/>
              <a:gd name="connsiteX1" fmla="*/ 0 w 838200"/>
              <a:gd name="connsiteY1" fmla="*/ 0 h 628650"/>
              <a:gd name="connsiteX0" fmla="*/ 838200 w 838200"/>
              <a:gd name="connsiteY0" fmla="*/ 628650 h 628650"/>
              <a:gd name="connsiteX1" fmla="*/ 0 w 838200"/>
              <a:gd name="connsiteY1" fmla="*/ 0 h 628650"/>
              <a:gd name="connsiteX0" fmla="*/ 914400 w 914400"/>
              <a:gd name="connsiteY0" fmla="*/ 666750 h 666750"/>
              <a:gd name="connsiteX1" fmla="*/ 0 w 914400"/>
              <a:gd name="connsiteY1" fmla="*/ 0 h 666750"/>
              <a:gd name="connsiteX0" fmla="*/ 914400 w 931961"/>
              <a:gd name="connsiteY0" fmla="*/ 666750 h 666750"/>
              <a:gd name="connsiteX1" fmla="*/ 0 w 931961"/>
              <a:gd name="connsiteY1" fmla="*/ 0 h 666750"/>
              <a:gd name="connsiteX0" fmla="*/ 400050 w 450287"/>
              <a:gd name="connsiteY0" fmla="*/ 523875 h 523875"/>
              <a:gd name="connsiteX1" fmla="*/ 0 w 450287"/>
              <a:gd name="connsiteY1" fmla="*/ 0 h 523875"/>
              <a:gd name="connsiteX0" fmla="*/ 400050 w 451681"/>
              <a:gd name="connsiteY0" fmla="*/ 523875 h 523875"/>
              <a:gd name="connsiteX1" fmla="*/ 0 w 451681"/>
              <a:gd name="connsiteY1" fmla="*/ 0 h 523875"/>
              <a:gd name="connsiteX0" fmla="*/ 228600 w 325021"/>
              <a:gd name="connsiteY0" fmla="*/ 485775 h 485775"/>
              <a:gd name="connsiteX1" fmla="*/ 0 w 325021"/>
              <a:gd name="connsiteY1" fmla="*/ 0 h 485775"/>
              <a:gd name="connsiteX0" fmla="*/ 228600 w 282035"/>
              <a:gd name="connsiteY0" fmla="*/ 485775 h 485775"/>
              <a:gd name="connsiteX1" fmla="*/ 0 w 282035"/>
              <a:gd name="connsiteY1" fmla="*/ 0 h 485775"/>
              <a:gd name="connsiteX0" fmla="*/ 228600 w 269655"/>
              <a:gd name="connsiteY0" fmla="*/ 485775 h 485775"/>
              <a:gd name="connsiteX1" fmla="*/ 0 w 269655"/>
              <a:gd name="connsiteY1" fmla="*/ 0 h 485775"/>
              <a:gd name="connsiteX0" fmla="*/ 123825 w 192535"/>
              <a:gd name="connsiteY0" fmla="*/ 409575 h 409575"/>
              <a:gd name="connsiteX1" fmla="*/ 0 w 192535"/>
              <a:gd name="connsiteY1" fmla="*/ 0 h 409575"/>
              <a:gd name="connsiteX0" fmla="*/ 123825 w 172884"/>
              <a:gd name="connsiteY0" fmla="*/ 409575 h 409575"/>
              <a:gd name="connsiteX1" fmla="*/ 0 w 172884"/>
              <a:gd name="connsiteY1" fmla="*/ 0 h 409575"/>
              <a:gd name="connsiteX0" fmla="*/ 123825 w 172884"/>
              <a:gd name="connsiteY0" fmla="*/ 409575 h 409575"/>
              <a:gd name="connsiteX1" fmla="*/ 0 w 172884"/>
              <a:gd name="connsiteY1" fmla="*/ 0 h 409575"/>
              <a:gd name="connsiteX0" fmla="*/ 123825 w 174983"/>
              <a:gd name="connsiteY0" fmla="*/ 409575 h 409575"/>
              <a:gd name="connsiteX1" fmla="*/ 0 w 174983"/>
              <a:gd name="connsiteY1" fmla="*/ 0 h 409575"/>
              <a:gd name="connsiteX0" fmla="*/ 0 w 1390954"/>
              <a:gd name="connsiteY0" fmla="*/ 28743 h 476532"/>
              <a:gd name="connsiteX1" fmla="*/ 1377315 w 1390954"/>
              <a:gd name="connsiteY1" fmla="*/ 457368 h 476532"/>
              <a:gd name="connsiteX0" fmla="*/ 0 w 1398925"/>
              <a:gd name="connsiteY0" fmla="*/ 6287 h 456725"/>
              <a:gd name="connsiteX1" fmla="*/ 1377315 w 1398925"/>
              <a:gd name="connsiteY1" fmla="*/ 434912 h 456725"/>
              <a:gd name="connsiteX0" fmla="*/ 0 w 1272561"/>
              <a:gd name="connsiteY0" fmla="*/ 3380 h 1046073"/>
              <a:gd name="connsiteX1" fmla="*/ 1247775 w 1272561"/>
              <a:gd name="connsiteY1" fmla="*/ 1033985 h 1046073"/>
              <a:gd name="connsiteX0" fmla="*/ 0 w 1247775"/>
              <a:gd name="connsiteY0" fmla="*/ 6522 h 1037127"/>
              <a:gd name="connsiteX1" fmla="*/ 1247775 w 1247775"/>
              <a:gd name="connsiteY1" fmla="*/ 1037127 h 1037127"/>
              <a:gd name="connsiteX0" fmla="*/ 0 w 1247775"/>
              <a:gd name="connsiteY0" fmla="*/ 6522 h 1037127"/>
              <a:gd name="connsiteX1" fmla="*/ 1247775 w 1247775"/>
              <a:gd name="connsiteY1" fmla="*/ 1037127 h 1037127"/>
              <a:gd name="connsiteX0" fmla="*/ 0 w 1247775"/>
              <a:gd name="connsiteY0" fmla="*/ 0 h 1030605"/>
              <a:gd name="connsiteX1" fmla="*/ 1247775 w 1247775"/>
              <a:gd name="connsiteY1" fmla="*/ 1030605 h 1030605"/>
              <a:gd name="connsiteX0" fmla="*/ 0 w 1163955"/>
              <a:gd name="connsiteY0" fmla="*/ 0 h 954405"/>
              <a:gd name="connsiteX1" fmla="*/ 1163955 w 1163955"/>
              <a:gd name="connsiteY1" fmla="*/ 954405 h 954405"/>
              <a:gd name="connsiteX0" fmla="*/ 0 w 546735"/>
              <a:gd name="connsiteY0" fmla="*/ 0 h 1387597"/>
              <a:gd name="connsiteX1" fmla="*/ 546735 w 546735"/>
              <a:gd name="connsiteY1" fmla="*/ 1387597 h 1387597"/>
              <a:gd name="connsiteX0" fmla="*/ 0 w 431805"/>
              <a:gd name="connsiteY0" fmla="*/ 0 h 1401134"/>
              <a:gd name="connsiteX1" fmla="*/ 424815 w 431805"/>
              <a:gd name="connsiteY1" fmla="*/ 1401134 h 1401134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630555"/>
              <a:gd name="connsiteY0" fmla="*/ 0 h 1387597"/>
              <a:gd name="connsiteX1" fmla="*/ 630555 w 630555"/>
              <a:gd name="connsiteY1" fmla="*/ 1387597 h 1387597"/>
              <a:gd name="connsiteX0" fmla="*/ 0 w 584835"/>
              <a:gd name="connsiteY0" fmla="*/ 0 h 1387597"/>
              <a:gd name="connsiteX1" fmla="*/ 584835 w 584835"/>
              <a:gd name="connsiteY1" fmla="*/ 1387597 h 1387597"/>
              <a:gd name="connsiteX0" fmla="*/ 0 w 523875"/>
              <a:gd name="connsiteY0" fmla="*/ 0 h 1387597"/>
              <a:gd name="connsiteX1" fmla="*/ 523875 w 523875"/>
              <a:gd name="connsiteY1" fmla="*/ 1387597 h 1387597"/>
              <a:gd name="connsiteX0" fmla="*/ 0 w 523875"/>
              <a:gd name="connsiteY0" fmla="*/ 0 h 1387597"/>
              <a:gd name="connsiteX1" fmla="*/ 523875 w 523875"/>
              <a:gd name="connsiteY1" fmla="*/ 1387597 h 1387597"/>
              <a:gd name="connsiteX0" fmla="*/ 0 w 821055"/>
              <a:gd name="connsiteY0" fmla="*/ 0 h 2457040"/>
              <a:gd name="connsiteX1" fmla="*/ 821055 w 821055"/>
              <a:gd name="connsiteY1" fmla="*/ 2457040 h 2457040"/>
              <a:gd name="connsiteX0" fmla="*/ 0 w 821055"/>
              <a:gd name="connsiteY0" fmla="*/ 0 h 2457040"/>
              <a:gd name="connsiteX1" fmla="*/ 821055 w 821055"/>
              <a:gd name="connsiteY1" fmla="*/ 2457040 h 2457040"/>
              <a:gd name="connsiteX0" fmla="*/ 0 w 821057"/>
              <a:gd name="connsiteY0" fmla="*/ 0 h 2457040"/>
              <a:gd name="connsiteX1" fmla="*/ 821055 w 821057"/>
              <a:gd name="connsiteY1" fmla="*/ 2457040 h 2457040"/>
              <a:gd name="connsiteX0" fmla="*/ 0 w 821056"/>
              <a:gd name="connsiteY0" fmla="*/ 0 h 2457040"/>
              <a:gd name="connsiteX1" fmla="*/ 821055 w 821056"/>
              <a:gd name="connsiteY1" fmla="*/ 2457040 h 2457040"/>
              <a:gd name="connsiteX0" fmla="*/ 0 w 821056"/>
              <a:gd name="connsiteY0" fmla="*/ 0 h 2457040"/>
              <a:gd name="connsiteX1" fmla="*/ 821055 w 821056"/>
              <a:gd name="connsiteY1" fmla="*/ 2457040 h 245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1056" h="2457040">
                <a:moveTo>
                  <a:pt x="0" y="0"/>
                </a:moveTo>
                <a:cubicBezTo>
                  <a:pt x="644207" y="349958"/>
                  <a:pt x="821690" y="1396032"/>
                  <a:pt x="821055" y="2457040"/>
                </a:cubicBezTo>
              </a:path>
            </a:pathLst>
          </a:custGeom>
          <a:noFill/>
          <a:ln w="317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9" name="Connecteur droit avec flèche 108">
            <a:extLst>
              <a:ext uri="{FF2B5EF4-FFF2-40B4-BE49-F238E27FC236}">
                <a16:creationId xmlns:a16="http://schemas.microsoft.com/office/drawing/2014/main" id="{68DABC0F-BEB4-4F39-A21F-95588A2E6823}"/>
              </a:ext>
            </a:extLst>
          </p:cNvPr>
          <p:cNvCxnSpPr>
            <a:cxnSpLocks/>
          </p:cNvCxnSpPr>
          <p:nvPr/>
        </p:nvCxnSpPr>
        <p:spPr>
          <a:xfrm>
            <a:off x="10143728" y="3793601"/>
            <a:ext cx="360000" cy="0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963D49CF-6854-4E11-A39C-358C82B49AFF}"/>
              </a:ext>
            </a:extLst>
          </p:cNvPr>
          <p:cNvCxnSpPr>
            <a:cxnSpLocks/>
          </p:cNvCxnSpPr>
          <p:nvPr/>
        </p:nvCxnSpPr>
        <p:spPr>
          <a:xfrm>
            <a:off x="10123952" y="4447933"/>
            <a:ext cx="360000" cy="0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ZoneTexte 110">
            <a:extLst>
              <a:ext uri="{FF2B5EF4-FFF2-40B4-BE49-F238E27FC236}">
                <a16:creationId xmlns:a16="http://schemas.microsoft.com/office/drawing/2014/main" id="{9C801629-F41F-43FF-8CF6-98CC0D087647}"/>
              </a:ext>
            </a:extLst>
          </p:cNvPr>
          <p:cNvSpPr txBox="1"/>
          <p:nvPr/>
        </p:nvSpPr>
        <p:spPr>
          <a:xfrm>
            <a:off x="9609021" y="2575266"/>
            <a:ext cx="105959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Poppins Light" panose="00000400000000000000" pitchFamily="2" charset="0"/>
              </a:rPr>
              <a:t>cell</a:t>
            </a:r>
          </a:p>
        </p:txBody>
      </p:sp>
      <p:cxnSp>
        <p:nvCxnSpPr>
          <p:cNvPr id="115" name="Connecteur droit avec flèche 114">
            <a:extLst>
              <a:ext uri="{FF2B5EF4-FFF2-40B4-BE49-F238E27FC236}">
                <a16:creationId xmlns:a16="http://schemas.microsoft.com/office/drawing/2014/main" id="{61FED7CF-9A60-44DE-AD99-7F0919054FF9}"/>
              </a:ext>
            </a:extLst>
          </p:cNvPr>
          <p:cNvCxnSpPr>
            <a:cxnSpLocks/>
          </p:cNvCxnSpPr>
          <p:nvPr/>
        </p:nvCxnSpPr>
        <p:spPr>
          <a:xfrm>
            <a:off x="9642823" y="2544915"/>
            <a:ext cx="360000" cy="0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avec flèche 115">
            <a:extLst>
              <a:ext uri="{FF2B5EF4-FFF2-40B4-BE49-F238E27FC236}">
                <a16:creationId xmlns:a16="http://schemas.microsoft.com/office/drawing/2014/main" id="{F6554D2F-8181-4CCE-9E07-1ADB75903531}"/>
              </a:ext>
            </a:extLst>
          </p:cNvPr>
          <p:cNvCxnSpPr>
            <a:cxnSpLocks/>
            <a:stCxn id="91" idx="3"/>
            <a:endCxn id="90" idx="2"/>
          </p:cNvCxnSpPr>
          <p:nvPr/>
        </p:nvCxnSpPr>
        <p:spPr>
          <a:xfrm flipV="1">
            <a:off x="8851062" y="3687538"/>
            <a:ext cx="161250" cy="861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avec flèche 116">
            <a:extLst>
              <a:ext uri="{FF2B5EF4-FFF2-40B4-BE49-F238E27FC236}">
                <a16:creationId xmlns:a16="http://schemas.microsoft.com/office/drawing/2014/main" id="{48677905-B435-4638-9749-4DC78C35B734}"/>
              </a:ext>
            </a:extLst>
          </p:cNvPr>
          <p:cNvCxnSpPr>
            <a:cxnSpLocks/>
          </p:cNvCxnSpPr>
          <p:nvPr/>
        </p:nvCxnSpPr>
        <p:spPr>
          <a:xfrm flipV="1">
            <a:off x="8845503" y="3897020"/>
            <a:ext cx="161250" cy="861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>
            <a:extLst>
              <a:ext uri="{FF2B5EF4-FFF2-40B4-BE49-F238E27FC236}">
                <a16:creationId xmlns:a16="http://schemas.microsoft.com/office/drawing/2014/main" id="{AF976882-6049-492A-B511-EC6E4EB377C0}"/>
              </a:ext>
            </a:extLst>
          </p:cNvPr>
          <p:cNvCxnSpPr>
            <a:cxnSpLocks/>
          </p:cNvCxnSpPr>
          <p:nvPr/>
        </p:nvCxnSpPr>
        <p:spPr>
          <a:xfrm flipV="1">
            <a:off x="8831168" y="4351478"/>
            <a:ext cx="161250" cy="861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necteur droit avec flèche 118">
            <a:extLst>
              <a:ext uri="{FF2B5EF4-FFF2-40B4-BE49-F238E27FC236}">
                <a16:creationId xmlns:a16="http://schemas.microsoft.com/office/drawing/2014/main" id="{7EAEF5BD-52EA-44B5-A9EB-13B6C40E8FA9}"/>
              </a:ext>
            </a:extLst>
          </p:cNvPr>
          <p:cNvCxnSpPr>
            <a:cxnSpLocks/>
          </p:cNvCxnSpPr>
          <p:nvPr/>
        </p:nvCxnSpPr>
        <p:spPr>
          <a:xfrm flipV="1">
            <a:off x="8839289" y="4555267"/>
            <a:ext cx="161250" cy="861"/>
          </a:xfrm>
          <a:prstGeom prst="straightConnector1">
            <a:avLst/>
          </a:prstGeom>
          <a:ln>
            <a:solidFill>
              <a:schemeClr val="tx1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5287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EA 2023">
      <a:dk1>
        <a:srgbClr val="262626"/>
      </a:dk1>
      <a:lt1>
        <a:sysClr val="window" lastClr="FFFFFF"/>
      </a:lt1>
      <a:dk2>
        <a:srgbClr val="E50019"/>
      </a:dk2>
      <a:lt2>
        <a:srgbClr val="FFFFFF"/>
      </a:lt2>
      <a:accent1>
        <a:srgbClr val="3E4A83"/>
      </a:accent1>
      <a:accent2>
        <a:srgbClr val="7E9CBB"/>
      </a:accent2>
      <a:accent3>
        <a:srgbClr val="FFCD31"/>
      </a:accent3>
      <a:accent4>
        <a:srgbClr val="DA837B"/>
      </a:accent4>
      <a:accent5>
        <a:srgbClr val="0093A7"/>
      </a:accent5>
      <a:accent6>
        <a:srgbClr val="BD987A"/>
      </a:accent6>
      <a:hlink>
        <a:srgbClr val="E50019"/>
      </a:hlink>
      <a:folHlink>
        <a:srgbClr val="E50019"/>
      </a:folHlink>
    </a:clrScheme>
    <a:fontScheme name="Personnalisé 1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144000" tIns="108000" rIns="144000" bIns="144000" rtlCol="0" anchor="ctr">
        <a:spAutoFit/>
      </a:bodyPr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ésentation1" id="{DFC6D338-F317-4373-82DD-6F048E52E161}" vid="{2488D01B-090D-461F-9BCB-3F741584CC1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E765F2FFDE5E47A415823098C06C43" ma:contentTypeVersion="0" ma:contentTypeDescription="Crée un document." ma:contentTypeScope="" ma:versionID="a7e830abd048fe0056ae0525415474c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e20c400f5291d33e89bec52120d8a4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5003DA-E900-47F2-BA91-7AD870D471EB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F971FD6-17CC-4F23-9DB3-D1FB3A6D1E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ABAC61-39B9-4CDC-A988-64550A7068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Presentation-16-9-CEA-Liten-Poppins</Template>
  <TotalTime>25735</TotalTime>
  <Words>190</Words>
  <Application>Microsoft Office PowerPoint</Application>
  <PresentationFormat>Grand écran</PresentationFormat>
  <Paragraphs>66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Arial</vt:lpstr>
      <vt:lpstr>Arial Black</vt:lpstr>
      <vt:lpstr>Calibri</vt:lpstr>
      <vt:lpstr>Poppins</vt:lpstr>
      <vt:lpstr>Poppins Light</vt:lpstr>
      <vt:lpstr>Poppins SemiBold</vt:lpstr>
      <vt:lpstr>Symbol</vt:lpstr>
      <vt:lpstr>Wingdings 3</vt:lpstr>
      <vt:lpstr>Thème Office</vt:lpstr>
      <vt:lpstr>MyLCA – Generic, parametric and modular LCA</vt:lpstr>
      <vt:lpstr>MyLCA – Generic, parametric and modular LCA</vt:lpstr>
    </vt:vector>
  </TitlesOfParts>
  <Company>CEA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LITEN PRESENTATION 2023</dc:title>
  <dc:creator>MANEVAL Victor</dc:creator>
  <cp:keywords>CEA-Liten;Poppins</cp:keywords>
  <cp:lastModifiedBy>MANEVAL Victor</cp:lastModifiedBy>
  <cp:revision>1821</cp:revision>
  <dcterms:created xsi:type="dcterms:W3CDTF">2024-10-14T07:22:55Z</dcterms:created>
  <dcterms:modified xsi:type="dcterms:W3CDTF">2026-09-21T21:31:28Z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0x01010053E765F2FFDE5E47A415823098C06C43</vt:lpwstr>
  </property>
  <property fmtid="{D5CDD505-2E9C-101B-9397-08002B2CF9AE}" pid="3" name="TaxKeyword">
    <vt:lpwstr/>
  </property>
  <property fmtid="{D5CDD505-2E9C-101B-9397-08002B2CF9AE}" pid="4" name="I2ICODE">
    <vt:lpwstr>WEB</vt:lpwstr>
  </property>
  <property fmtid="{D5CDD505-2E9C-101B-9397-08002B2CF9AE}" pid="5" name="WebApplicationID">
    <vt:lpwstr>66048847-ea65-42e3-8ef8-b848a1f00a44</vt:lpwstr>
  </property>
  <property fmtid="{D5CDD505-2E9C-101B-9397-08002B2CF9AE}" pid="6" name="I2ISITECODE">
    <vt:lpwstr/>
  </property>
</Properties>
</file>