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19.xml" ContentType="application/vnd.openxmlformats-officedocument.theme+xml"/>
  <Override PartName="/ppt/presentation.xml" ContentType="application/vnd.openxmlformats-officedocument.presentationml.presentation.main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slides/slide2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media/media77.mov" ContentType="video/quicktime"/>
  <Override PartName="/ppt/media/image6.svg" ContentType="image/svg"/>
  <Override PartName="/ppt/media/image8.svg" ContentType="image/svg"/>
  <Override PartName="/ppt/media/image10.svg" ContentType="image/svg"/>
  <Override PartName="/ppt/media/image12.svg" ContentType="image/svg"/>
  <Override PartName="/ppt/media/image14.svg" ContentType="image/svg"/>
  <Override PartName="/ppt/media/image57.svg" ContentType="image/svg"/>
  <Override PartName="/ppt/media/media73.mov" ContentType="video/quicktime"/>
  <Override PartName="/ppt/media/media75.mov" ContentType="video/quicktime"/>
  <Override PartName="/ppt/slideMasters/slideMaster10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8.xml" ContentType="application/vnd.openxmlformats-officedocument.presentationml.slideMaster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6" r:id="rId3"/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x="13716000" cy="781050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8.xml"/><Relationship Id="rId4" Type="http://schemas.openxmlformats.org/officeDocument/2006/relationships/slideMaster" Target="slideMasters/slideMaster1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9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defTabSz="914400">
              <a:lnSpc>
                <a:spcPct val="90000"/>
              </a:lnSpc>
              <a:tabLst>
                <a:tab pos="0" algn="l"/>
              </a:tabLst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Cliquez pour déplacer la diapo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Cliquez pour modifier le format des notes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&lt;en-tête&gt;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2" name="PlaceHolder 4"/>
          <p:cNvSpPr>
            <a:spLocks noGrp="1"/>
          </p:cNvSpPr>
          <p:nvPr>
            <p:ph type="dt" idx="5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&lt;date/heure&gt;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3" name="PlaceHolder 5"/>
          <p:cNvSpPr>
            <a:spLocks noGrp="1"/>
          </p:cNvSpPr>
          <p:nvPr>
            <p:ph type="ftr" idx="5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4" name="PlaceHolder 6"/>
          <p:cNvSpPr>
            <a:spLocks noGrp="1"/>
          </p:cNvSpPr>
          <p:nvPr>
            <p:ph type="sldNum" idx="5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55F927DE-D2C5-47A4-9DBE-A39CB6268F9A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
</Relationships>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
</Relationships>
</file>

<file path=ppt/notesSlides/_rels/notesSlide22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
</Relationship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" name="PlaceHolder 1"/>
          <p:cNvSpPr>
            <a:spLocks noGrp="1"/>
          </p:cNvSpPr>
          <p:nvPr>
            <p:ph type="sldImg"/>
          </p:nvPr>
        </p:nvSpPr>
        <p:spPr>
          <a:xfrm>
            <a:off x="-360" y="812520"/>
            <a:ext cx="360" cy="360"/>
          </a:xfrm>
          <a:prstGeom prst="rect">
            <a:avLst/>
          </a:prstGeom>
          <a:ln w="0">
            <a:noFill/>
          </a:ln>
        </p:spPr>
      </p:sp>
      <p:sp>
        <p:nvSpPr>
          <p:cNvPr id="118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3320" cy="4806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7" name="PlaceHolder 3"/>
          <p:cNvSpPr>
            <a:spLocks noGrp="1"/>
          </p:cNvSpPr>
          <p:nvPr>
            <p:ph type="sldNum" idx="59"/>
          </p:nvPr>
        </p:nvSpPr>
        <p:spPr>
          <a:xfrm>
            <a:off x="4278960" y="10157400"/>
            <a:ext cx="3276360" cy="52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DE7BF7B-6D08-46F7-B64E-F3E36BFCD610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PlaceHolder 1"/>
          <p:cNvSpPr>
            <a:spLocks noGrp="1"/>
          </p:cNvSpPr>
          <p:nvPr>
            <p:ph type="sldImg"/>
          </p:nvPr>
        </p:nvSpPr>
        <p:spPr>
          <a:xfrm>
            <a:off x="0" y="81288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118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3680" cy="4806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Describe the YAML in short, detailing difference btw element, including the interoperability with other databases/several datasets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0" name="PlaceHolder 3"/>
          <p:cNvSpPr>
            <a:spLocks noGrp="1"/>
          </p:cNvSpPr>
          <p:nvPr>
            <p:ph type="sldNum" idx="60"/>
          </p:nvPr>
        </p:nvSpPr>
        <p:spPr>
          <a:xfrm>
            <a:off x="4278960" y="10157400"/>
            <a:ext cx="3276360" cy="52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AE6C475-BA9D-41C1-9F7E-C3DE73308ED1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" name="PlaceHolder 1"/>
          <p:cNvSpPr>
            <a:spLocks noGrp="1"/>
          </p:cNvSpPr>
          <p:nvPr>
            <p:ph type="sldImg"/>
          </p:nvPr>
        </p:nvSpPr>
        <p:spPr>
          <a:xfrm>
            <a:off x="0" y="81288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119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3680" cy="4806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Describe the YAML in short, detailing difference btw element, including the interoperability with other databases/several datasets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3" name="PlaceHolder 3"/>
          <p:cNvSpPr>
            <a:spLocks noGrp="1"/>
          </p:cNvSpPr>
          <p:nvPr>
            <p:ph type="sldNum" idx="61"/>
          </p:nvPr>
        </p:nvSpPr>
        <p:spPr>
          <a:xfrm>
            <a:off x="4278960" y="10157400"/>
            <a:ext cx="3276360" cy="52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8BC72E0-AE47-4E7B-9F16-875D85B44904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PlaceHolder 1"/>
          <p:cNvSpPr>
            <a:spLocks noGrp="1"/>
          </p:cNvSpPr>
          <p:nvPr>
            <p:ph type="sldImg"/>
          </p:nvPr>
        </p:nvSpPr>
        <p:spPr>
          <a:xfrm>
            <a:off x="0" y="81288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119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3680" cy="4806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Describe the YAML in short, detailing difference btw element, including the interoperability with other databases/several datasets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6" name="PlaceHolder 3"/>
          <p:cNvSpPr>
            <a:spLocks noGrp="1"/>
          </p:cNvSpPr>
          <p:nvPr>
            <p:ph type="sldNum" idx="62"/>
          </p:nvPr>
        </p:nvSpPr>
        <p:spPr>
          <a:xfrm>
            <a:off x="4278960" y="10157400"/>
            <a:ext cx="3276360" cy="52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96E83BB-1DE2-4A6F-BE40-9FCE7115A375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PlaceHolder 1"/>
          <p:cNvSpPr>
            <a:spLocks noGrp="1"/>
          </p:cNvSpPr>
          <p:nvPr>
            <p:ph type="sldImg"/>
          </p:nvPr>
        </p:nvSpPr>
        <p:spPr>
          <a:xfrm>
            <a:off x="0" y="81288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1198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3680" cy="4806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Describe the YAML in short, detailing difference btw element, including the interoperability with other databases/several datasets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9" name="PlaceHolder 3"/>
          <p:cNvSpPr>
            <a:spLocks noGrp="1"/>
          </p:cNvSpPr>
          <p:nvPr>
            <p:ph type="sldNum" idx="63"/>
          </p:nvPr>
        </p:nvSpPr>
        <p:spPr>
          <a:xfrm>
            <a:off x="4278960" y="10157400"/>
            <a:ext cx="3276360" cy="52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534ECCE-1923-4A78-992C-C9F4502C88FA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" name="PlaceHolder 1"/>
          <p:cNvSpPr>
            <a:spLocks noGrp="1"/>
          </p:cNvSpPr>
          <p:nvPr>
            <p:ph type="sldImg"/>
          </p:nvPr>
        </p:nvSpPr>
        <p:spPr>
          <a:xfrm>
            <a:off x="0" y="81288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1201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3320" cy="4806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2" name="PlaceHolder 3"/>
          <p:cNvSpPr>
            <a:spLocks noGrp="1"/>
          </p:cNvSpPr>
          <p:nvPr>
            <p:ph type="sldNum" idx="64"/>
          </p:nvPr>
        </p:nvSpPr>
        <p:spPr>
          <a:xfrm>
            <a:off x="4278960" y="10157400"/>
            <a:ext cx="3276360" cy="52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A6D46EC-11F2-41A1-B000-1920E540138F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" name="PlaceHolder 1"/>
          <p:cNvSpPr>
            <a:spLocks noGrp="1"/>
          </p:cNvSpPr>
          <p:nvPr>
            <p:ph type="sldImg"/>
          </p:nvPr>
        </p:nvSpPr>
        <p:spPr>
          <a:xfrm>
            <a:off x="0" y="81288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120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3320" cy="4806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5" name="PlaceHolder 3"/>
          <p:cNvSpPr>
            <a:spLocks noGrp="1"/>
          </p:cNvSpPr>
          <p:nvPr>
            <p:ph type="sldNum" idx="65"/>
          </p:nvPr>
        </p:nvSpPr>
        <p:spPr>
          <a:xfrm>
            <a:off x="4278960" y="10157400"/>
            <a:ext cx="3276360" cy="52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5266681-6778-4E10-87FC-80363795922A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" name="PlaceHolder 1"/>
          <p:cNvSpPr>
            <a:spLocks noGrp="1"/>
          </p:cNvSpPr>
          <p:nvPr>
            <p:ph type="sldImg"/>
          </p:nvPr>
        </p:nvSpPr>
        <p:spPr>
          <a:xfrm>
            <a:off x="0" y="81288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120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3320" cy="4806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8" name="PlaceHolder 3"/>
          <p:cNvSpPr>
            <a:spLocks noGrp="1"/>
          </p:cNvSpPr>
          <p:nvPr>
            <p:ph type="sldNum" idx="66"/>
          </p:nvPr>
        </p:nvSpPr>
        <p:spPr>
          <a:xfrm>
            <a:off x="4278960" y="10157400"/>
            <a:ext cx="3276360" cy="52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B5267C6F-F3D5-4D0B-85EF-8CB916D0B509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PlaceHolder 1"/>
          <p:cNvSpPr>
            <a:spLocks noGrp="1"/>
          </p:cNvSpPr>
          <p:nvPr>
            <p:ph type="sldImg"/>
          </p:nvPr>
        </p:nvSpPr>
        <p:spPr>
          <a:xfrm>
            <a:off x="0" y="81288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121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3320" cy="4806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1" name="PlaceHolder 3"/>
          <p:cNvSpPr>
            <a:spLocks noGrp="1"/>
          </p:cNvSpPr>
          <p:nvPr>
            <p:ph type="sldNum" idx="67"/>
          </p:nvPr>
        </p:nvSpPr>
        <p:spPr>
          <a:xfrm>
            <a:off x="4278960" y="10157400"/>
            <a:ext cx="3276360" cy="52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107AF77-0D8B-4F2E-88BF-457427693DDD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" name="PlaceHolder 1"/>
          <p:cNvSpPr>
            <a:spLocks noGrp="1"/>
          </p:cNvSpPr>
          <p:nvPr>
            <p:ph type="sldImg"/>
          </p:nvPr>
        </p:nvSpPr>
        <p:spPr>
          <a:xfrm>
            <a:off x="0" y="81288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121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3320" cy="4806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4" name="PlaceHolder 3"/>
          <p:cNvSpPr>
            <a:spLocks noGrp="1"/>
          </p:cNvSpPr>
          <p:nvPr>
            <p:ph type="sldNum" idx="68"/>
          </p:nvPr>
        </p:nvSpPr>
        <p:spPr>
          <a:xfrm>
            <a:off x="4278960" y="10157400"/>
            <a:ext cx="3276360" cy="52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6DDA4E4-B32E-4B58-A1EA-56460DCA8EC4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" name="PlaceHolder 1"/>
          <p:cNvSpPr>
            <a:spLocks noGrp="1"/>
          </p:cNvSpPr>
          <p:nvPr>
            <p:ph type="sldImg"/>
          </p:nvPr>
        </p:nvSpPr>
        <p:spPr>
          <a:xfrm>
            <a:off x="0" y="81288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121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3320" cy="4806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Describe the YAML in short, detailing difference btw element, including the interoperability with other databases/several datasets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7" name="PlaceHolder 3"/>
          <p:cNvSpPr>
            <a:spLocks noGrp="1"/>
          </p:cNvSpPr>
          <p:nvPr>
            <p:ph type="sldNum" idx="69"/>
          </p:nvPr>
        </p:nvSpPr>
        <p:spPr>
          <a:xfrm>
            <a:off x="4278960" y="10157400"/>
            <a:ext cx="3276360" cy="52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F6FA74A-13BE-469A-BEEE-1B2E11E509F6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" name="PlaceHolder 1"/>
          <p:cNvSpPr>
            <a:spLocks noGrp="1"/>
          </p:cNvSpPr>
          <p:nvPr>
            <p:ph type="sldImg"/>
          </p:nvPr>
        </p:nvSpPr>
        <p:spPr>
          <a:xfrm>
            <a:off x="0" y="81288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121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3320" cy="4806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Describe the YAML in short, detailing difference btw element, including the interoperability with other databases/several datasets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0" name="PlaceHolder 3"/>
          <p:cNvSpPr>
            <a:spLocks noGrp="1"/>
          </p:cNvSpPr>
          <p:nvPr>
            <p:ph type="sldNum" idx="70"/>
          </p:nvPr>
        </p:nvSpPr>
        <p:spPr>
          <a:xfrm>
            <a:off x="4278960" y="10157400"/>
            <a:ext cx="3276360" cy="52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5E3180C-80BD-4B0B-8B3E-3F3B45B2FBB8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" name="PlaceHolder 1"/>
          <p:cNvSpPr>
            <a:spLocks noGrp="1"/>
          </p:cNvSpPr>
          <p:nvPr>
            <p:ph type="sldImg"/>
          </p:nvPr>
        </p:nvSpPr>
        <p:spPr>
          <a:xfrm>
            <a:off x="0" y="81288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122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3320" cy="4806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3" name="PlaceHolder 3"/>
          <p:cNvSpPr>
            <a:spLocks noGrp="1"/>
          </p:cNvSpPr>
          <p:nvPr>
            <p:ph type="sldNum" idx="71"/>
          </p:nvPr>
        </p:nvSpPr>
        <p:spPr>
          <a:xfrm>
            <a:off x="4278960" y="10157400"/>
            <a:ext cx="3276360" cy="52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86AB8AB-9295-4F07-A860-58FDCD1136A2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" name="PlaceHolder 1"/>
          <p:cNvSpPr>
            <a:spLocks noGrp="1"/>
          </p:cNvSpPr>
          <p:nvPr>
            <p:ph type="sldImg"/>
          </p:nvPr>
        </p:nvSpPr>
        <p:spPr>
          <a:xfrm>
            <a:off x="0" y="81288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122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3320" cy="4806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6" name="PlaceHolder 3"/>
          <p:cNvSpPr>
            <a:spLocks noGrp="1"/>
          </p:cNvSpPr>
          <p:nvPr>
            <p:ph type="sldNum" idx="72"/>
          </p:nvPr>
        </p:nvSpPr>
        <p:spPr>
          <a:xfrm>
            <a:off x="4278960" y="10157400"/>
            <a:ext cx="3276360" cy="52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EFE8104-47E5-4332-86CB-B5F7BBC59DBC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PlaceHolder 1"/>
          <p:cNvSpPr>
            <a:spLocks noGrp="1"/>
          </p:cNvSpPr>
          <p:nvPr>
            <p:ph type="sldImg"/>
          </p:nvPr>
        </p:nvSpPr>
        <p:spPr>
          <a:xfrm>
            <a:off x="0" y="81288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1228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3320" cy="4806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9" name="PlaceHolder 3"/>
          <p:cNvSpPr>
            <a:spLocks noGrp="1"/>
          </p:cNvSpPr>
          <p:nvPr>
            <p:ph type="sldNum" idx="73"/>
          </p:nvPr>
        </p:nvSpPr>
        <p:spPr>
          <a:xfrm>
            <a:off x="4278960" y="10157400"/>
            <a:ext cx="3276360" cy="52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FE97B0A-EA97-4934-AB39-6DC73B625997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" name="PlaceHolder 1"/>
          <p:cNvSpPr>
            <a:spLocks noGrp="1"/>
          </p:cNvSpPr>
          <p:nvPr>
            <p:ph type="sldImg"/>
          </p:nvPr>
        </p:nvSpPr>
        <p:spPr>
          <a:xfrm>
            <a:off x="-360" y="812520"/>
            <a:ext cx="360" cy="360"/>
          </a:xfrm>
          <a:prstGeom prst="rect">
            <a:avLst/>
          </a:prstGeom>
          <a:ln w="0">
            <a:noFill/>
          </a:ln>
        </p:spPr>
      </p:sp>
      <p:sp>
        <p:nvSpPr>
          <p:cNvPr id="1231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3320" cy="4806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2" name="PlaceHolder 3"/>
          <p:cNvSpPr>
            <a:spLocks noGrp="1"/>
          </p:cNvSpPr>
          <p:nvPr>
            <p:ph type="sldNum" idx="74"/>
          </p:nvPr>
        </p:nvSpPr>
        <p:spPr>
          <a:xfrm>
            <a:off x="4278960" y="10157400"/>
            <a:ext cx="3276360" cy="52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BE75A2C-AE7B-4DAB-9A64-BB96AA8F2597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" name="PlaceHolder 1"/>
          <p:cNvSpPr>
            <a:spLocks noGrp="1"/>
          </p:cNvSpPr>
          <p:nvPr>
            <p:ph type="sldImg"/>
          </p:nvPr>
        </p:nvSpPr>
        <p:spPr>
          <a:xfrm>
            <a:off x="0" y="81288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123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3320" cy="4806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5" name="PlaceHolder 3"/>
          <p:cNvSpPr>
            <a:spLocks noGrp="1"/>
          </p:cNvSpPr>
          <p:nvPr>
            <p:ph type="sldNum" idx="75"/>
          </p:nvPr>
        </p:nvSpPr>
        <p:spPr>
          <a:xfrm>
            <a:off x="4278960" y="10157400"/>
            <a:ext cx="3276360" cy="52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435ABC5-CB8C-44D9-BD8E-7ECFD3ED4C06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PlaceHolder 1"/>
          <p:cNvSpPr>
            <a:spLocks noGrp="1"/>
          </p:cNvSpPr>
          <p:nvPr>
            <p:ph type="sldImg"/>
          </p:nvPr>
        </p:nvSpPr>
        <p:spPr>
          <a:xfrm>
            <a:off x="-360" y="812520"/>
            <a:ext cx="360" cy="360"/>
          </a:xfrm>
          <a:prstGeom prst="rect">
            <a:avLst/>
          </a:prstGeom>
          <a:ln w="0">
            <a:noFill/>
          </a:ln>
        </p:spPr>
      </p:sp>
      <p:sp>
        <p:nvSpPr>
          <p:cNvPr id="123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3320" cy="4806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8" name="PlaceHolder 3"/>
          <p:cNvSpPr>
            <a:spLocks noGrp="1"/>
          </p:cNvSpPr>
          <p:nvPr>
            <p:ph type="sldNum" idx="76"/>
          </p:nvPr>
        </p:nvSpPr>
        <p:spPr>
          <a:xfrm>
            <a:off x="4278960" y="10157400"/>
            <a:ext cx="3276360" cy="52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3B0B8FCC-1579-4C8F-8487-38C8DB625D91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" name="PlaceHolder 1"/>
          <p:cNvSpPr>
            <a:spLocks noGrp="1"/>
          </p:cNvSpPr>
          <p:nvPr>
            <p:ph type="sldImg"/>
          </p:nvPr>
        </p:nvSpPr>
        <p:spPr>
          <a:xfrm>
            <a:off x="0" y="81288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124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3680" cy="4806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1" name="PlaceHolder 3"/>
          <p:cNvSpPr>
            <a:spLocks noGrp="1"/>
          </p:cNvSpPr>
          <p:nvPr>
            <p:ph type="sldNum" idx="77"/>
          </p:nvPr>
        </p:nvSpPr>
        <p:spPr>
          <a:xfrm>
            <a:off x="4278960" y="10157400"/>
            <a:ext cx="3276360" cy="52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5EEE8C0-F0AE-4C89-B71E-EFF443AC738F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PlaceHolder 1"/>
          <p:cNvSpPr>
            <a:spLocks noGrp="1"/>
          </p:cNvSpPr>
          <p:nvPr>
            <p:ph type="sldImg"/>
          </p:nvPr>
        </p:nvSpPr>
        <p:spPr>
          <a:xfrm>
            <a:off x="0" y="81288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124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3320" cy="4806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4" name="PlaceHolder 3"/>
          <p:cNvSpPr>
            <a:spLocks noGrp="1"/>
          </p:cNvSpPr>
          <p:nvPr>
            <p:ph type="sldNum" idx="78"/>
          </p:nvPr>
        </p:nvSpPr>
        <p:spPr>
          <a:xfrm>
            <a:off x="4278960" y="10157400"/>
            <a:ext cx="3276360" cy="52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C38AB70-1657-41DC-AFB2-483912367FB8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5" name="PlaceHolder 1"/>
          <p:cNvSpPr>
            <a:spLocks noGrp="1"/>
          </p:cNvSpPr>
          <p:nvPr>
            <p:ph type="sldImg"/>
          </p:nvPr>
        </p:nvSpPr>
        <p:spPr>
          <a:xfrm>
            <a:off x="-360" y="812520"/>
            <a:ext cx="360" cy="360"/>
          </a:xfrm>
          <a:prstGeom prst="rect">
            <a:avLst/>
          </a:prstGeom>
          <a:ln w="0">
            <a:noFill/>
          </a:ln>
        </p:spPr>
      </p:sp>
      <p:sp>
        <p:nvSpPr>
          <p:cNvPr id="124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4040" cy="4806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Describe the YAML in short, detailing difference btw element, including the interoperability with other databases/several datasets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7" name="PlaceHolder 3"/>
          <p:cNvSpPr>
            <a:spLocks noGrp="1"/>
          </p:cNvSpPr>
          <p:nvPr>
            <p:ph type="sldNum" idx="79"/>
          </p:nvPr>
        </p:nvSpPr>
        <p:spPr>
          <a:xfrm>
            <a:off x="4278960" y="10157400"/>
            <a:ext cx="3276360" cy="52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F15C382-8C1A-4709-86C3-FECC8EEF91BB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DejaVu Sans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1.png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1.png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2.png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 Slide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311400"/>
            <a:ext cx="12338640" cy="129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Cliquez pour éditer le format du texte-titre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85800" y="1827360"/>
            <a:ext cx="12338640" cy="452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Cliquez pour éditer le format du plan de texte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457200" lvl="1" indent="-324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914400" lvl="2" indent="-288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371600" lvl="3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828800" lvl="4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0" lvl="5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Sixième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743200" lvl="6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Septième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>
          <a:xfrm>
            <a:off x="4663440" y="7263720"/>
            <a:ext cx="4383360" cy="384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&lt;pied de page&gt;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>
          <a:xfrm>
            <a:off x="12966840" y="7119360"/>
            <a:ext cx="422280" cy="46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38160" indent="0" algn="l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  <a:def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defRPr>
            </a:lvl1pPr>
          </a:lstStyle>
          <a:p>
            <a:pPr marL="38160" indent="0" algn="l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</a:pPr>
            <a:fld id="{7DFBA81D-3BC3-4F1C-8F36-6449A547E19A}" type="slidenum">
              <a: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>
          <a:xfrm>
            <a:off x="12425040" y="7142400"/>
            <a:ext cx="397440" cy="46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&lt;date/heure&gt;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85800" y="311400"/>
            <a:ext cx="12338640" cy="129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Cliquez pour éditer le format du texte-titre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85800" y="1827360"/>
            <a:ext cx="12338640" cy="452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Cliquez pour éditer le format du plan de texte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457200" lvl="1" indent="-324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914400" lvl="2" indent="-288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371600" lvl="3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828800" lvl="4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0" lvl="5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Sixième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743200" lvl="6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Septième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4663440" y="7263720"/>
            <a:ext cx="4383360" cy="384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&lt;pied de page&gt;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12966840" y="7119360"/>
            <a:ext cx="422280" cy="46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38160" indent="0" algn="l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  <a:def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defRPr>
            </a:lvl1pPr>
          </a:lstStyle>
          <a:p>
            <a:pPr marL="38160" indent="0" algn="l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</a:pPr>
            <a:fld id="{5765CE30-6764-4B35-9FD1-D668CCC82B66}" type="slidenum">
              <a: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12425040" y="7142400"/>
            <a:ext cx="397440" cy="46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&lt;date/heure&gt;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85800" y="311400"/>
            <a:ext cx="12338640" cy="129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Cliquez pour éditer le format du texte-titre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685800" y="1827360"/>
            <a:ext cx="12338640" cy="452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Cliquez pour éditer le format du plan de texte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457200" lvl="1" indent="-324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914400" lvl="2" indent="-288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371600" lvl="3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828800" lvl="4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0" lvl="5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Sixième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743200" lvl="6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Septième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ftr" idx="7"/>
          </p:nvPr>
        </p:nvSpPr>
        <p:spPr>
          <a:xfrm>
            <a:off x="4663440" y="7263720"/>
            <a:ext cx="4383360" cy="384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&lt;pied de page&gt;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sldNum" idx="8"/>
          </p:nvPr>
        </p:nvSpPr>
        <p:spPr>
          <a:xfrm>
            <a:off x="12966840" y="7119360"/>
            <a:ext cx="422280" cy="46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38160" indent="0" algn="l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  <a:def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defRPr>
            </a:lvl1pPr>
          </a:lstStyle>
          <a:p>
            <a:pPr marL="38160" indent="0" algn="l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</a:pPr>
            <a:fld id="{B16DE7D7-FB9F-4876-8F2E-A00C2D8EE353}" type="slidenum">
              <a: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5"/>
          <p:cNvSpPr>
            <a:spLocks noGrp="1"/>
          </p:cNvSpPr>
          <p:nvPr>
            <p:ph type="dt" idx="9"/>
          </p:nvPr>
        </p:nvSpPr>
        <p:spPr>
          <a:xfrm>
            <a:off x="12425040" y="7142400"/>
            <a:ext cx="397440" cy="46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&lt;date/heure&gt;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1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85800" y="311400"/>
            <a:ext cx="12338640" cy="129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Cliquez pour éditer le format du texte-titre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685800" y="1827360"/>
            <a:ext cx="12338640" cy="452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Cliquez pour éditer le format du plan de texte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457200" lvl="1" indent="-324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914400" lvl="2" indent="-288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371600" lvl="3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828800" lvl="4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0" lvl="5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Sixième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743200" lvl="6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Septième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ftr" idx="10"/>
          </p:nvPr>
        </p:nvSpPr>
        <p:spPr>
          <a:xfrm>
            <a:off x="4663440" y="7263720"/>
            <a:ext cx="4383360" cy="384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&lt;pied de page&gt;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sldNum" idx="11"/>
          </p:nvPr>
        </p:nvSpPr>
        <p:spPr>
          <a:xfrm>
            <a:off x="12966840" y="7119360"/>
            <a:ext cx="422280" cy="46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38160" indent="0" algn="l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  <a:def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defRPr>
            </a:lvl1pPr>
          </a:lstStyle>
          <a:p>
            <a:pPr marL="38160" indent="0" algn="l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</a:pPr>
            <a:fld id="{3C94EF46-5B0F-4D72-B818-128D6EA07914}" type="slidenum">
              <a: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5"/>
          <p:cNvSpPr>
            <a:spLocks noGrp="1"/>
          </p:cNvSpPr>
          <p:nvPr>
            <p:ph type="dt" idx="12"/>
          </p:nvPr>
        </p:nvSpPr>
        <p:spPr>
          <a:xfrm>
            <a:off x="12425040" y="7142400"/>
            <a:ext cx="397440" cy="46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&lt;date/heure&gt;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2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85800" y="311400"/>
            <a:ext cx="12338640" cy="129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Cliquez pour éditer le format du texte-titre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85800" y="1827360"/>
            <a:ext cx="12338640" cy="452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Cliquez pour éditer le format du plan de texte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457200" lvl="1" indent="-324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914400" lvl="2" indent="-288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371600" lvl="3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828800" lvl="4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0" lvl="5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Sixième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743200" lvl="6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Septième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ftr" idx="13"/>
          </p:nvPr>
        </p:nvSpPr>
        <p:spPr>
          <a:xfrm>
            <a:off x="4663440" y="7263720"/>
            <a:ext cx="4383360" cy="384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&lt;pied de page&gt;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sldNum" idx="14"/>
          </p:nvPr>
        </p:nvSpPr>
        <p:spPr>
          <a:xfrm>
            <a:off x="12966840" y="7119360"/>
            <a:ext cx="422280" cy="46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38160" indent="0" algn="l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  <a:def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defRPr>
            </a:lvl1pPr>
          </a:lstStyle>
          <a:p>
            <a:pPr marL="38160" indent="0" algn="l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</a:pPr>
            <a:fld id="{E2D58906-70ED-41E1-B9D3-9623E219F82B}" type="slidenum">
              <a: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PlaceHolder 5"/>
          <p:cNvSpPr>
            <a:spLocks noGrp="1"/>
          </p:cNvSpPr>
          <p:nvPr>
            <p:ph type="dt" idx="15"/>
          </p:nvPr>
        </p:nvSpPr>
        <p:spPr>
          <a:xfrm>
            <a:off x="12425040" y="7142400"/>
            <a:ext cx="397440" cy="46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&lt;date/heure&gt;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3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85800" y="311400"/>
            <a:ext cx="12338640" cy="129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Cliquez pour éditer le format du texte-titre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685800" y="1827360"/>
            <a:ext cx="12338640" cy="452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Cliquez pour éditer le format du plan de texte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457200" lvl="1" indent="-324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914400" lvl="2" indent="-288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371600" lvl="3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828800" lvl="4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0" lvl="5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Sixième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743200" lvl="6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Septième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ftr" idx="16"/>
          </p:nvPr>
        </p:nvSpPr>
        <p:spPr>
          <a:xfrm>
            <a:off x="4663440" y="7263720"/>
            <a:ext cx="4383360" cy="384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&lt;pied de page&gt;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sldNum" idx="17"/>
          </p:nvPr>
        </p:nvSpPr>
        <p:spPr>
          <a:xfrm>
            <a:off x="12966840" y="7119360"/>
            <a:ext cx="422280" cy="46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38160" indent="0" algn="l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  <a:def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defRPr>
            </a:lvl1pPr>
          </a:lstStyle>
          <a:p>
            <a:pPr marL="38160" indent="0" algn="l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</a:pPr>
            <a:fld id="{8C2AE5B3-6DFB-466D-ADD3-630B1CC2C872}" type="slidenum">
              <a: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dt" idx="18"/>
          </p:nvPr>
        </p:nvSpPr>
        <p:spPr>
          <a:xfrm>
            <a:off x="12425040" y="7142400"/>
            <a:ext cx="397440" cy="46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&lt;date/heure&gt;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1_Title Slide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1028880" y="3076560"/>
            <a:ext cx="11655720" cy="329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en-US" sz="2400" b="1" u="none" strike="noStrike">
                <a:solidFill>
                  <a:schemeClr val="lt1"/>
                </a:solidFill>
                <a:effectLst/>
                <a:uFillTx/>
                <a:latin typeface="Segoe UI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chemeClr val="lt1"/>
                </a:solidFill>
                <a:effectLst/>
                <a:uFillTx/>
                <a:latin typeface="Segoe UI"/>
              </a:rPr>
              <a:t>Click to edit Master title style</a:t>
            </a:r>
            <a:endParaRPr lang="en-US" sz="2400" b="1" u="none" strike="noStrike">
              <a:solidFill>
                <a:schemeClr val="lt1"/>
              </a:solidFill>
              <a:effectLst/>
              <a:uFillTx/>
              <a:latin typeface="Segoe U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ftr" idx="19"/>
          </p:nvPr>
        </p:nvSpPr>
        <p:spPr>
          <a:xfrm>
            <a:off x="4663440" y="7263720"/>
            <a:ext cx="4383360" cy="384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fr-CH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CH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&lt;pied de page&gt;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dt" idx="20"/>
          </p:nvPr>
        </p:nvSpPr>
        <p:spPr>
          <a:xfrm>
            <a:off x="12425040" y="7142400"/>
            <a:ext cx="397440" cy="46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12600" indent="0" algn="l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  <a:defRPr lang="fr-CH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defRPr>
            </a:lvl1pPr>
          </a:lstStyle>
          <a:p>
            <a:pPr marL="12600" indent="0" algn="l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</a:pPr>
            <a:r>
              <a:rPr lang="fr-CH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&lt;date/heure&gt;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sldNum" idx="21"/>
          </p:nvPr>
        </p:nvSpPr>
        <p:spPr>
          <a:xfrm>
            <a:off x="12966840" y="7119360"/>
            <a:ext cx="422280" cy="46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38160" indent="0" algn="l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  <a:def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defRPr>
            </a:lvl1pPr>
          </a:lstStyle>
          <a:p>
            <a:pPr marL="38160" indent="0" algn="l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</a:pPr>
            <a:r>
              <a: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page </a:t>
            </a:r>
            <a:fld id="{DA968AA5-F470-4CC0-B694-D3E976DD7C9A}" type="slidenum">
              <a:rPr lang="fr-FR" sz="1400" b="0" u="none" spc="-26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685800" y="1827360"/>
            <a:ext cx="12341520" cy="4527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Cliquez pour éditer le format du plan de texte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niveau de plan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Sixième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Septième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3_Disposition personnalisée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ject 10"/>
          <p:cNvSpPr/>
          <p:nvPr/>
        </p:nvSpPr>
        <p:spPr>
          <a:xfrm>
            <a:off x="11931480" y="7200720"/>
            <a:ext cx="373680" cy="373680"/>
          </a:xfrm>
          <a:custGeom>
            <a:avLst/>
            <a:gdLst>
              <a:gd name="textAreaLeft" fmla="*/ 0 w 373680"/>
              <a:gd name="textAreaRight" fmla="*/ 376560 w 373680"/>
              <a:gd name="textAreaTop" fmla="*/ 0 h 373680"/>
              <a:gd name="textAreaBottom" fmla="*/ 376560 h 373680"/>
            </a:gdLst>
            <a:ahLst/>
            <a:cxnLst/>
            <a:rect l="textAreaLeft" t="textAreaTop" r="textAreaRight" b="textAreaBottom"/>
            <a:pathLst>
              <a:path w="376554" h="376554">
                <a:moveTo>
                  <a:pt x="376491" y="376491"/>
                </a:moveTo>
                <a:lnTo>
                  <a:pt x="376491" y="0"/>
                </a:lnTo>
                <a:lnTo>
                  <a:pt x="43230" y="0"/>
                </a:lnTo>
                <a:lnTo>
                  <a:pt x="26403" y="3397"/>
                </a:lnTo>
                <a:lnTo>
                  <a:pt x="12661" y="12660"/>
                </a:lnTo>
                <a:lnTo>
                  <a:pt x="3397" y="26397"/>
                </a:lnTo>
                <a:lnTo>
                  <a:pt x="0" y="43218"/>
                </a:lnTo>
                <a:lnTo>
                  <a:pt x="0" y="376491"/>
                </a:lnTo>
                <a:lnTo>
                  <a:pt x="376491" y="376491"/>
                </a:lnTo>
                <a:close/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1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38" name="object 11"/>
          <p:cNvSpPr/>
          <p:nvPr/>
        </p:nvSpPr>
        <p:spPr>
          <a:xfrm>
            <a:off x="11972160" y="7335000"/>
            <a:ext cx="292320" cy="117720"/>
          </a:xfrm>
          <a:custGeom>
            <a:avLst/>
            <a:gdLst>
              <a:gd name="textAreaLeft" fmla="*/ 0 w 292320"/>
              <a:gd name="textAreaRight" fmla="*/ 295200 w 292320"/>
              <a:gd name="textAreaTop" fmla="*/ 0 h 117720"/>
              <a:gd name="textAreaBottom" fmla="*/ 120600 h 117720"/>
            </a:gdLst>
            <a:ahLst/>
            <a:cxnLst/>
            <a:rect l="textAreaLeft" t="textAreaTop" r="textAreaRight" b="textAreaBottom"/>
            <a:pathLst>
              <a:path w="295275" h="120650">
                <a:moveTo>
                  <a:pt x="31775" y="49501"/>
                </a:moveTo>
                <a:lnTo>
                  <a:pt x="33667" y="50403"/>
                </a:lnTo>
                <a:lnTo>
                  <a:pt x="35420" y="51596"/>
                </a:lnTo>
                <a:lnTo>
                  <a:pt x="37045" y="53082"/>
                </a:lnTo>
                <a:lnTo>
                  <a:pt x="41287" y="56943"/>
                </a:lnTo>
                <a:lnTo>
                  <a:pt x="43421" y="61591"/>
                </a:lnTo>
                <a:lnTo>
                  <a:pt x="43421" y="67027"/>
                </a:lnTo>
                <a:lnTo>
                  <a:pt x="43421" y="72463"/>
                </a:lnTo>
                <a:lnTo>
                  <a:pt x="41287" y="77111"/>
                </a:lnTo>
                <a:lnTo>
                  <a:pt x="37045" y="80972"/>
                </a:lnTo>
                <a:lnTo>
                  <a:pt x="32791" y="84845"/>
                </a:lnTo>
                <a:lnTo>
                  <a:pt x="27685" y="86775"/>
                </a:lnTo>
                <a:lnTo>
                  <a:pt x="21704" y="86775"/>
                </a:lnTo>
                <a:lnTo>
                  <a:pt x="15735" y="86775"/>
                </a:lnTo>
                <a:lnTo>
                  <a:pt x="10617" y="84845"/>
                </a:lnTo>
                <a:lnTo>
                  <a:pt x="6375" y="80972"/>
                </a:lnTo>
                <a:lnTo>
                  <a:pt x="2120" y="77111"/>
                </a:lnTo>
                <a:lnTo>
                  <a:pt x="0" y="72463"/>
                </a:lnTo>
                <a:lnTo>
                  <a:pt x="0" y="67027"/>
                </a:lnTo>
                <a:lnTo>
                  <a:pt x="0" y="61591"/>
                </a:lnTo>
                <a:lnTo>
                  <a:pt x="2120" y="56943"/>
                </a:lnTo>
                <a:lnTo>
                  <a:pt x="6375" y="53082"/>
                </a:lnTo>
                <a:lnTo>
                  <a:pt x="10617" y="49209"/>
                </a:lnTo>
                <a:lnTo>
                  <a:pt x="15735" y="47278"/>
                </a:lnTo>
                <a:lnTo>
                  <a:pt x="21704" y="47278"/>
                </a:lnTo>
                <a:lnTo>
                  <a:pt x="25374" y="47278"/>
                </a:lnTo>
                <a:lnTo>
                  <a:pt x="28727" y="48028"/>
                </a:lnTo>
                <a:lnTo>
                  <a:pt x="31775" y="49501"/>
                </a:lnTo>
                <a:close/>
              </a:path>
              <a:path w="295275" h="120650">
                <a:moveTo>
                  <a:pt x="31775" y="49501"/>
                </a:moveTo>
                <a:lnTo>
                  <a:pt x="58913" y="11194"/>
                </a:lnTo>
                <a:lnTo>
                  <a:pt x="86929" y="0"/>
                </a:lnTo>
                <a:lnTo>
                  <a:pt x="115819" y="15918"/>
                </a:lnTo>
                <a:lnTo>
                  <a:pt x="145580" y="58950"/>
                </a:lnTo>
                <a:lnTo>
                  <a:pt x="174966" y="101767"/>
                </a:lnTo>
                <a:lnTo>
                  <a:pt x="204452" y="120342"/>
                </a:lnTo>
                <a:lnTo>
                  <a:pt x="234035" y="114675"/>
                </a:lnTo>
                <a:lnTo>
                  <a:pt x="263715" y="84769"/>
                </a:lnTo>
                <a:lnTo>
                  <a:pt x="261670" y="83816"/>
                </a:lnTo>
                <a:lnTo>
                  <a:pt x="259791" y="82546"/>
                </a:lnTo>
                <a:lnTo>
                  <a:pt x="258051" y="80972"/>
                </a:lnTo>
                <a:lnTo>
                  <a:pt x="253809" y="77111"/>
                </a:lnTo>
                <a:lnTo>
                  <a:pt x="251688" y="72463"/>
                </a:lnTo>
                <a:lnTo>
                  <a:pt x="251688" y="67027"/>
                </a:lnTo>
                <a:lnTo>
                  <a:pt x="251688" y="61591"/>
                </a:lnTo>
                <a:lnTo>
                  <a:pt x="253809" y="56943"/>
                </a:lnTo>
                <a:lnTo>
                  <a:pt x="258051" y="53082"/>
                </a:lnTo>
                <a:lnTo>
                  <a:pt x="262305" y="49209"/>
                </a:lnTo>
                <a:lnTo>
                  <a:pt x="267411" y="47278"/>
                </a:lnTo>
                <a:lnTo>
                  <a:pt x="273392" y="47278"/>
                </a:lnTo>
                <a:lnTo>
                  <a:pt x="279374" y="47278"/>
                </a:lnTo>
                <a:lnTo>
                  <a:pt x="284479" y="49209"/>
                </a:lnTo>
                <a:lnTo>
                  <a:pt x="288734" y="53082"/>
                </a:lnTo>
                <a:lnTo>
                  <a:pt x="292976" y="56943"/>
                </a:lnTo>
                <a:lnTo>
                  <a:pt x="295097" y="61591"/>
                </a:lnTo>
                <a:lnTo>
                  <a:pt x="295097" y="67027"/>
                </a:lnTo>
                <a:lnTo>
                  <a:pt x="295097" y="72463"/>
                </a:lnTo>
                <a:lnTo>
                  <a:pt x="292976" y="77111"/>
                </a:lnTo>
                <a:lnTo>
                  <a:pt x="288734" y="80972"/>
                </a:lnTo>
                <a:lnTo>
                  <a:pt x="284479" y="84845"/>
                </a:lnTo>
                <a:lnTo>
                  <a:pt x="279374" y="86775"/>
                </a:lnTo>
                <a:lnTo>
                  <a:pt x="273392" y="86775"/>
                </a:lnTo>
                <a:lnTo>
                  <a:pt x="269874" y="86775"/>
                </a:lnTo>
                <a:lnTo>
                  <a:pt x="266649" y="86102"/>
                </a:lnTo>
                <a:lnTo>
                  <a:pt x="263715" y="8476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1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39" name="object 13"/>
          <p:cNvSpPr/>
          <p:nvPr/>
        </p:nvSpPr>
        <p:spPr>
          <a:xfrm>
            <a:off x="12903120" y="7206120"/>
            <a:ext cx="360" cy="345600"/>
          </a:xfrm>
          <a:custGeom>
            <a:avLst/>
            <a:gdLst>
              <a:gd name="textAreaLeft" fmla="*/ 0 w 360"/>
              <a:gd name="textAreaRight" fmla="*/ 92160 w 360"/>
              <a:gd name="textAreaTop" fmla="*/ 0 h 345600"/>
              <a:gd name="textAreaBottom" fmla="*/ 348480 h 345600"/>
            </a:gdLst>
            <a:ahLst/>
            <a:cxnLst/>
            <a:rect l="textAreaLeft" t="textAreaTop" r="textAreaRight" b="textAreaBottom"/>
            <a:pathLst>
              <a:path w="0" h="348615">
                <a:moveTo>
                  <a:pt x="0" y="0"/>
                </a:moveTo>
                <a:lnTo>
                  <a:pt x="0" y="34811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40" name="object 8"/>
          <p:cNvSpPr/>
          <p:nvPr/>
        </p:nvSpPr>
        <p:spPr>
          <a:xfrm>
            <a:off x="0" y="0"/>
            <a:ext cx="13713120" cy="7807680"/>
          </a:xfrm>
          <a:custGeom>
            <a:avLst/>
            <a:gdLst>
              <a:gd name="textAreaLeft" fmla="*/ 0 w 13713120"/>
              <a:gd name="textAreaRight" fmla="*/ 13716000 w 13713120"/>
              <a:gd name="textAreaTop" fmla="*/ 0 h 7807680"/>
              <a:gd name="textAreaBottom" fmla="*/ 7810560 h 7807680"/>
            </a:gdLst>
            <a:ahLst/>
            <a:cxnLst/>
            <a:rect l="textAreaLeft" t="textAreaTop" r="textAreaRight" b="textAreaBottom"/>
            <a:pathLst>
              <a:path w="13716000" h="2825750">
                <a:moveTo>
                  <a:pt x="13716000" y="0"/>
                </a:moveTo>
                <a:lnTo>
                  <a:pt x="0" y="0"/>
                </a:lnTo>
                <a:lnTo>
                  <a:pt x="0" y="2825750"/>
                </a:lnTo>
                <a:lnTo>
                  <a:pt x="13690600" y="2825750"/>
                </a:lnTo>
                <a:lnTo>
                  <a:pt x="13716000" y="2820621"/>
                </a:lnTo>
                <a:lnTo>
                  <a:pt x="13716000" y="0"/>
                </a:lnTo>
                <a:close/>
              </a:path>
            </a:pathLst>
          </a:custGeom>
          <a:solidFill>
            <a:srgbClr val="0D385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grpSp>
        <p:nvGrpSpPr>
          <p:cNvPr id="41" name="object 3"/>
          <p:cNvGrpSpPr/>
          <p:nvPr/>
        </p:nvGrpSpPr>
        <p:grpSpPr>
          <a:xfrm>
            <a:off x="-4680" y="4869000"/>
            <a:ext cx="4327560" cy="2943000"/>
            <a:chOff x="-4680" y="4869000"/>
            <a:chExt cx="4327560" cy="2943000"/>
          </a:xfrm>
        </p:grpSpPr>
        <p:sp>
          <p:nvSpPr>
            <p:cNvPr id="42" name="object 4"/>
            <p:cNvSpPr/>
            <p:nvPr/>
          </p:nvSpPr>
          <p:spPr>
            <a:xfrm>
              <a:off x="0" y="4869000"/>
              <a:ext cx="4322880" cy="2939040"/>
            </a:xfrm>
            <a:custGeom>
              <a:avLst/>
              <a:gdLst>
                <a:gd name="textAreaLeft" fmla="*/ 0 w 4322880"/>
                <a:gd name="textAreaRight" fmla="*/ 4325760 w 4322880"/>
                <a:gd name="textAreaTop" fmla="*/ 0 h 2939040"/>
                <a:gd name="textAreaBottom" fmla="*/ 2941920 h 2939040"/>
              </a:gdLst>
              <a:ahLst/>
              <a:cxnLst/>
              <a:rect l="textAreaLeft" t="textAreaTop" r="textAreaRight" b="textAreaBottom"/>
              <a:pathLst>
                <a:path w="4325620" h="2941954">
                  <a:moveTo>
                    <a:pt x="4325232" y="2941625"/>
                  </a:moveTo>
                  <a:lnTo>
                    <a:pt x="4254537" y="2904936"/>
                  </a:lnTo>
                  <a:lnTo>
                    <a:pt x="4210207" y="2880785"/>
                  </a:lnTo>
                  <a:lnTo>
                    <a:pt x="4164868" y="2855240"/>
                  </a:lnTo>
                  <a:lnTo>
                    <a:pt x="4118478" y="2828242"/>
                  </a:lnTo>
                  <a:lnTo>
                    <a:pt x="4070994" y="2799732"/>
                  </a:lnTo>
                  <a:lnTo>
                    <a:pt x="4022372" y="2769651"/>
                  </a:lnTo>
                  <a:lnTo>
                    <a:pt x="3972570" y="2737939"/>
                  </a:lnTo>
                  <a:lnTo>
                    <a:pt x="3921545" y="2704537"/>
                  </a:lnTo>
                  <a:lnTo>
                    <a:pt x="3869254" y="2669386"/>
                  </a:lnTo>
                  <a:lnTo>
                    <a:pt x="3817384" y="2633614"/>
                  </a:lnTo>
                  <a:lnTo>
                    <a:pt x="3767606" y="2598380"/>
                  </a:lnTo>
                  <a:lnTo>
                    <a:pt x="3719849" y="2563664"/>
                  </a:lnTo>
                  <a:lnTo>
                    <a:pt x="3674041" y="2529449"/>
                  </a:lnTo>
                  <a:lnTo>
                    <a:pt x="3630112" y="2495716"/>
                  </a:lnTo>
                  <a:lnTo>
                    <a:pt x="3587991" y="2462447"/>
                  </a:lnTo>
                  <a:lnTo>
                    <a:pt x="3547607" y="2429624"/>
                  </a:lnTo>
                  <a:lnTo>
                    <a:pt x="3508890" y="2397229"/>
                  </a:lnTo>
                  <a:lnTo>
                    <a:pt x="3471767" y="2365243"/>
                  </a:lnTo>
                  <a:lnTo>
                    <a:pt x="3436169" y="2333648"/>
                  </a:lnTo>
                  <a:lnTo>
                    <a:pt x="3402024" y="2302427"/>
                  </a:lnTo>
                  <a:lnTo>
                    <a:pt x="3369262" y="2271560"/>
                  </a:lnTo>
                  <a:lnTo>
                    <a:pt x="3337811" y="2241030"/>
                  </a:lnTo>
                  <a:lnTo>
                    <a:pt x="3307602" y="2210819"/>
                  </a:lnTo>
                  <a:lnTo>
                    <a:pt x="3278562" y="2180908"/>
                  </a:lnTo>
                  <a:lnTo>
                    <a:pt x="3250620" y="2151278"/>
                  </a:lnTo>
                  <a:lnTo>
                    <a:pt x="3223707" y="2121913"/>
                  </a:lnTo>
                  <a:lnTo>
                    <a:pt x="3197752" y="2092794"/>
                  </a:lnTo>
                  <a:lnTo>
                    <a:pt x="3172682" y="2063902"/>
                  </a:lnTo>
                  <a:lnTo>
                    <a:pt x="3124918" y="2006727"/>
                  </a:lnTo>
                  <a:lnTo>
                    <a:pt x="3079848" y="1950244"/>
                  </a:lnTo>
                  <a:lnTo>
                    <a:pt x="3036905" y="1894307"/>
                  </a:lnTo>
                  <a:lnTo>
                    <a:pt x="2995522" y="1838770"/>
                  </a:lnTo>
                  <a:lnTo>
                    <a:pt x="2955131" y="1783488"/>
                  </a:lnTo>
                  <a:lnTo>
                    <a:pt x="2915166" y="1728315"/>
                  </a:lnTo>
                  <a:lnTo>
                    <a:pt x="2895166" y="1700724"/>
                  </a:lnTo>
                  <a:lnTo>
                    <a:pt x="2854775" y="1645442"/>
                  </a:lnTo>
                  <a:lnTo>
                    <a:pt x="2813392" y="1589905"/>
                  </a:lnTo>
                  <a:lnTo>
                    <a:pt x="2770449" y="1533968"/>
                  </a:lnTo>
                  <a:lnTo>
                    <a:pt x="2725379" y="1477484"/>
                  </a:lnTo>
                  <a:lnTo>
                    <a:pt x="2677615" y="1420309"/>
                  </a:lnTo>
                  <a:lnTo>
                    <a:pt x="2652546" y="1391417"/>
                  </a:lnTo>
                  <a:lnTo>
                    <a:pt x="2626590" y="1362297"/>
                  </a:lnTo>
                  <a:lnTo>
                    <a:pt x="2599677" y="1332932"/>
                  </a:lnTo>
                  <a:lnTo>
                    <a:pt x="2571736" y="1303302"/>
                  </a:lnTo>
                  <a:lnTo>
                    <a:pt x="2542696" y="1273391"/>
                  </a:lnTo>
                  <a:lnTo>
                    <a:pt x="2512486" y="1243179"/>
                  </a:lnTo>
                  <a:lnTo>
                    <a:pt x="2481035" y="1212649"/>
                  </a:lnTo>
                  <a:lnTo>
                    <a:pt x="2448273" y="1181782"/>
                  </a:lnTo>
                  <a:lnTo>
                    <a:pt x="2414128" y="1150560"/>
                  </a:lnTo>
                  <a:lnTo>
                    <a:pt x="2378530" y="1118965"/>
                  </a:lnTo>
                  <a:lnTo>
                    <a:pt x="2341408" y="1086978"/>
                  </a:lnTo>
                  <a:lnTo>
                    <a:pt x="2302690" y="1054582"/>
                  </a:lnTo>
                  <a:lnTo>
                    <a:pt x="2262306" y="1021759"/>
                  </a:lnTo>
                  <a:lnTo>
                    <a:pt x="2220185" y="988490"/>
                  </a:lnTo>
                  <a:lnTo>
                    <a:pt x="2176256" y="954756"/>
                  </a:lnTo>
                  <a:lnTo>
                    <a:pt x="2130448" y="920540"/>
                  </a:lnTo>
                  <a:lnTo>
                    <a:pt x="2082691" y="885824"/>
                  </a:lnTo>
                  <a:lnTo>
                    <a:pt x="2032913" y="850589"/>
                  </a:lnTo>
                  <a:lnTo>
                    <a:pt x="1981043" y="814817"/>
                  </a:lnTo>
                  <a:lnTo>
                    <a:pt x="1928752" y="779666"/>
                  </a:lnTo>
                  <a:lnTo>
                    <a:pt x="1877726" y="746264"/>
                  </a:lnTo>
                  <a:lnTo>
                    <a:pt x="1827923" y="714552"/>
                  </a:lnTo>
                  <a:lnTo>
                    <a:pt x="1779301" y="684471"/>
                  </a:lnTo>
                  <a:lnTo>
                    <a:pt x="1731816" y="655961"/>
                  </a:lnTo>
                  <a:lnTo>
                    <a:pt x="1685425" y="628963"/>
                  </a:lnTo>
                  <a:lnTo>
                    <a:pt x="1640086" y="603418"/>
                  </a:lnTo>
                  <a:lnTo>
                    <a:pt x="1595756" y="579267"/>
                  </a:lnTo>
                  <a:lnTo>
                    <a:pt x="1552391" y="556450"/>
                  </a:lnTo>
                  <a:lnTo>
                    <a:pt x="1509948" y="534907"/>
                  </a:lnTo>
                  <a:lnTo>
                    <a:pt x="1468386" y="514581"/>
                  </a:lnTo>
                  <a:lnTo>
                    <a:pt x="1427660" y="495410"/>
                  </a:lnTo>
                  <a:lnTo>
                    <a:pt x="1387728" y="477337"/>
                  </a:lnTo>
                  <a:lnTo>
                    <a:pt x="1348548" y="460302"/>
                  </a:lnTo>
                  <a:lnTo>
                    <a:pt x="1310075" y="444244"/>
                  </a:lnTo>
                  <a:lnTo>
                    <a:pt x="1272268" y="429106"/>
                  </a:lnTo>
                  <a:lnTo>
                    <a:pt x="1235083" y="414828"/>
                  </a:lnTo>
                  <a:lnTo>
                    <a:pt x="1198477" y="401351"/>
                  </a:lnTo>
                  <a:lnTo>
                    <a:pt x="1162408" y="388614"/>
                  </a:lnTo>
                  <a:lnTo>
                    <a:pt x="1091707" y="365128"/>
                  </a:lnTo>
                  <a:lnTo>
                    <a:pt x="1022637" y="343895"/>
                  </a:lnTo>
                  <a:lnTo>
                    <a:pt x="954855" y="324441"/>
                  </a:lnTo>
                  <a:lnTo>
                    <a:pt x="888017" y="306291"/>
                  </a:lnTo>
                  <a:lnTo>
                    <a:pt x="821779" y="288972"/>
                  </a:lnTo>
                  <a:lnTo>
                    <a:pt x="755799" y="272009"/>
                  </a:lnTo>
                  <a:lnTo>
                    <a:pt x="722799" y="263512"/>
                  </a:lnTo>
                  <a:lnTo>
                    <a:pt x="656561" y="246193"/>
                  </a:lnTo>
                  <a:lnTo>
                    <a:pt x="589723" y="228043"/>
                  </a:lnTo>
                  <a:lnTo>
                    <a:pt x="521941" y="208589"/>
                  </a:lnTo>
                  <a:lnTo>
                    <a:pt x="452871" y="187356"/>
                  </a:lnTo>
                  <a:lnTo>
                    <a:pt x="382170" y="163870"/>
                  </a:lnTo>
                  <a:lnTo>
                    <a:pt x="346101" y="151133"/>
                  </a:lnTo>
                  <a:lnTo>
                    <a:pt x="309495" y="137656"/>
                  </a:lnTo>
                  <a:lnTo>
                    <a:pt x="272310" y="123378"/>
                  </a:lnTo>
                  <a:lnTo>
                    <a:pt x="234503" y="108240"/>
                  </a:lnTo>
                  <a:lnTo>
                    <a:pt x="196030" y="92183"/>
                  </a:lnTo>
                  <a:lnTo>
                    <a:pt x="156850" y="75147"/>
                  </a:lnTo>
                  <a:lnTo>
                    <a:pt x="116918" y="57074"/>
                  </a:lnTo>
                  <a:lnTo>
                    <a:pt x="76192" y="37903"/>
                  </a:lnTo>
                  <a:lnTo>
                    <a:pt x="34630" y="17577"/>
                  </a:lnTo>
                  <a:lnTo>
                    <a:pt x="0" y="0"/>
                  </a:lnTo>
                </a:path>
                <a:path w="4325620" h="2941954">
                  <a:moveTo>
                    <a:pt x="0" y="260196"/>
                  </a:moveTo>
                  <a:lnTo>
                    <a:pt x="72572" y="292148"/>
                  </a:lnTo>
                  <a:lnTo>
                    <a:pt x="112033" y="308543"/>
                  </a:lnTo>
                  <a:lnTo>
                    <a:pt x="150864" y="324039"/>
                  </a:lnTo>
                  <a:lnTo>
                    <a:pt x="189110" y="338698"/>
                  </a:lnTo>
                  <a:lnTo>
                    <a:pt x="226814" y="352582"/>
                  </a:lnTo>
                  <a:lnTo>
                    <a:pt x="264018" y="365753"/>
                  </a:lnTo>
                  <a:lnTo>
                    <a:pt x="300766" y="378272"/>
                  </a:lnTo>
                  <a:lnTo>
                    <a:pt x="337102" y="390202"/>
                  </a:lnTo>
                  <a:lnTo>
                    <a:pt x="408711" y="412543"/>
                  </a:lnTo>
                  <a:lnTo>
                    <a:pt x="479192" y="433271"/>
                  </a:lnTo>
                  <a:lnTo>
                    <a:pt x="548892" y="452883"/>
                  </a:lnTo>
                  <a:lnTo>
                    <a:pt x="618157" y="471875"/>
                  </a:lnTo>
                  <a:lnTo>
                    <a:pt x="652736" y="481294"/>
                  </a:lnTo>
                  <a:lnTo>
                    <a:pt x="687336" y="490743"/>
                  </a:lnTo>
                  <a:lnTo>
                    <a:pt x="756775" y="509983"/>
                  </a:lnTo>
                  <a:lnTo>
                    <a:pt x="826822" y="530091"/>
                  </a:lnTo>
                  <a:lnTo>
                    <a:pt x="897823" y="551564"/>
                  </a:lnTo>
                  <a:lnTo>
                    <a:pt x="970127" y="574897"/>
                  </a:lnTo>
                  <a:lnTo>
                    <a:pt x="1006875" y="587417"/>
                  </a:lnTo>
                  <a:lnTo>
                    <a:pt x="1044080" y="600587"/>
                  </a:lnTo>
                  <a:lnTo>
                    <a:pt x="1081783" y="614471"/>
                  </a:lnTo>
                  <a:lnTo>
                    <a:pt x="1120029" y="629130"/>
                  </a:lnTo>
                  <a:lnTo>
                    <a:pt x="1158860" y="644626"/>
                  </a:lnTo>
                  <a:lnTo>
                    <a:pt x="1198321" y="661021"/>
                  </a:lnTo>
                  <a:lnTo>
                    <a:pt x="1238455" y="678378"/>
                  </a:lnTo>
                  <a:lnTo>
                    <a:pt x="1279304" y="696758"/>
                  </a:lnTo>
                  <a:lnTo>
                    <a:pt x="1320914" y="716223"/>
                  </a:lnTo>
                  <a:lnTo>
                    <a:pt x="1363326" y="736835"/>
                  </a:lnTo>
                  <a:lnTo>
                    <a:pt x="1406584" y="758657"/>
                  </a:lnTo>
                  <a:lnTo>
                    <a:pt x="1450732" y="781750"/>
                  </a:lnTo>
                  <a:lnTo>
                    <a:pt x="1495813" y="806177"/>
                  </a:lnTo>
                  <a:lnTo>
                    <a:pt x="1541871" y="831999"/>
                  </a:lnTo>
                  <a:lnTo>
                    <a:pt x="1588948" y="859278"/>
                  </a:lnTo>
                  <a:lnTo>
                    <a:pt x="1637089" y="888077"/>
                  </a:lnTo>
                  <a:lnTo>
                    <a:pt x="1686336" y="918457"/>
                  </a:lnTo>
                  <a:lnTo>
                    <a:pt x="1736734" y="950481"/>
                  </a:lnTo>
                  <a:lnTo>
                    <a:pt x="1788325" y="984210"/>
                  </a:lnTo>
                  <a:lnTo>
                    <a:pt x="1841153" y="1019706"/>
                  </a:lnTo>
                  <a:lnTo>
                    <a:pt x="1893540" y="1055850"/>
                  </a:lnTo>
                  <a:lnTo>
                    <a:pt x="1943830" y="1091490"/>
                  </a:lnTo>
                  <a:lnTo>
                    <a:pt x="1992095" y="1126646"/>
                  </a:lnTo>
                  <a:lnTo>
                    <a:pt x="2038410" y="1161333"/>
                  </a:lnTo>
                  <a:lnTo>
                    <a:pt x="2082848" y="1195570"/>
                  </a:lnTo>
                  <a:lnTo>
                    <a:pt x="2125482" y="1229375"/>
                  </a:lnTo>
                  <a:lnTo>
                    <a:pt x="2166387" y="1262765"/>
                  </a:lnTo>
                  <a:lnTo>
                    <a:pt x="2205636" y="1295758"/>
                  </a:lnTo>
                  <a:lnTo>
                    <a:pt x="2243302" y="1328371"/>
                  </a:lnTo>
                  <a:lnTo>
                    <a:pt x="2279459" y="1360623"/>
                  </a:lnTo>
                  <a:lnTo>
                    <a:pt x="2314181" y="1392530"/>
                  </a:lnTo>
                  <a:lnTo>
                    <a:pt x="2347541" y="1424111"/>
                  </a:lnTo>
                  <a:lnTo>
                    <a:pt x="2379613" y="1455383"/>
                  </a:lnTo>
                  <a:lnTo>
                    <a:pt x="2410470" y="1486364"/>
                  </a:lnTo>
                  <a:lnTo>
                    <a:pt x="2440187" y="1517071"/>
                  </a:lnTo>
                  <a:lnTo>
                    <a:pt x="2468836" y="1547522"/>
                  </a:lnTo>
                  <a:lnTo>
                    <a:pt x="2496492" y="1577735"/>
                  </a:lnTo>
                  <a:lnTo>
                    <a:pt x="2523228" y="1607727"/>
                  </a:lnTo>
                  <a:lnTo>
                    <a:pt x="2549117" y="1637516"/>
                  </a:lnTo>
                  <a:lnTo>
                    <a:pt x="2574233" y="1667120"/>
                  </a:lnTo>
                  <a:lnTo>
                    <a:pt x="2598650" y="1696556"/>
                  </a:lnTo>
                  <a:lnTo>
                    <a:pt x="2645681" y="1754996"/>
                  </a:lnTo>
                  <a:lnTo>
                    <a:pt x="2690797" y="1812977"/>
                  </a:lnTo>
                  <a:lnTo>
                    <a:pt x="2734589" y="1870641"/>
                  </a:lnTo>
                  <a:lnTo>
                    <a:pt x="2777645" y="1928128"/>
                  </a:lnTo>
                  <a:lnTo>
                    <a:pt x="2799081" y="1956849"/>
                  </a:lnTo>
                  <a:lnTo>
                    <a:pt x="2820554" y="1985579"/>
                  </a:lnTo>
                  <a:lnTo>
                    <a:pt x="2863904" y="2043137"/>
                  </a:lnTo>
                  <a:lnTo>
                    <a:pt x="2908285" y="2100941"/>
                  </a:lnTo>
                  <a:lnTo>
                    <a:pt x="2954285" y="2159134"/>
                  </a:lnTo>
                  <a:lnTo>
                    <a:pt x="3002493" y="2217856"/>
                  </a:lnTo>
                  <a:lnTo>
                    <a:pt x="3027610" y="2247460"/>
                  </a:lnTo>
                  <a:lnTo>
                    <a:pt x="3053499" y="2277250"/>
                  </a:lnTo>
                  <a:lnTo>
                    <a:pt x="3080234" y="2307242"/>
                  </a:lnTo>
                  <a:lnTo>
                    <a:pt x="3107890" y="2337455"/>
                  </a:lnTo>
                  <a:lnTo>
                    <a:pt x="3136539" y="2367906"/>
                  </a:lnTo>
                  <a:lnTo>
                    <a:pt x="3166256" y="2398613"/>
                  </a:lnTo>
                  <a:lnTo>
                    <a:pt x="3197114" y="2429594"/>
                  </a:lnTo>
                  <a:lnTo>
                    <a:pt x="3229186" y="2460866"/>
                  </a:lnTo>
                  <a:lnTo>
                    <a:pt x="3262546" y="2492446"/>
                  </a:lnTo>
                  <a:lnTo>
                    <a:pt x="3297268" y="2524354"/>
                  </a:lnTo>
                  <a:lnTo>
                    <a:pt x="3333425" y="2556605"/>
                  </a:lnTo>
                  <a:lnTo>
                    <a:pt x="3371091" y="2589219"/>
                  </a:lnTo>
                  <a:lnTo>
                    <a:pt x="3410339" y="2622212"/>
                  </a:lnTo>
                  <a:lnTo>
                    <a:pt x="3451244" y="2655602"/>
                  </a:lnTo>
                  <a:lnTo>
                    <a:pt x="3493879" y="2689406"/>
                  </a:lnTo>
                  <a:lnTo>
                    <a:pt x="3538317" y="2723644"/>
                  </a:lnTo>
                  <a:lnTo>
                    <a:pt x="3584631" y="2758331"/>
                  </a:lnTo>
                  <a:lnTo>
                    <a:pt x="3632897" y="2793486"/>
                  </a:lnTo>
                  <a:lnTo>
                    <a:pt x="3683186" y="2829127"/>
                  </a:lnTo>
                  <a:lnTo>
                    <a:pt x="3735574" y="2865270"/>
                  </a:lnTo>
                  <a:lnTo>
                    <a:pt x="3788401" y="2900766"/>
                  </a:lnTo>
                  <a:lnTo>
                    <a:pt x="3839991" y="2934495"/>
                  </a:lnTo>
                  <a:lnTo>
                    <a:pt x="3851213" y="2941625"/>
                  </a:lnTo>
                </a:path>
                <a:path w="4325620" h="2941954">
                  <a:moveTo>
                    <a:pt x="0" y="513108"/>
                  </a:moveTo>
                  <a:lnTo>
                    <a:pt x="58726" y="536151"/>
                  </a:lnTo>
                  <a:lnTo>
                    <a:pt x="97130" y="550478"/>
                  </a:lnTo>
                  <a:lnTo>
                    <a:pt x="135079" y="564129"/>
                  </a:lnTo>
                  <a:lnTo>
                    <a:pt x="172613" y="577164"/>
                  </a:lnTo>
                  <a:lnTo>
                    <a:pt x="209774" y="589644"/>
                  </a:lnTo>
                  <a:lnTo>
                    <a:pt x="246604" y="601632"/>
                  </a:lnTo>
                  <a:lnTo>
                    <a:pt x="283144" y="613189"/>
                  </a:lnTo>
                  <a:lnTo>
                    <a:pt x="355519" y="635256"/>
                  </a:lnTo>
                  <a:lnTo>
                    <a:pt x="427231" y="656338"/>
                  </a:lnTo>
                  <a:lnTo>
                    <a:pt x="498612" y="676927"/>
                  </a:lnTo>
                  <a:lnTo>
                    <a:pt x="534282" y="687191"/>
                  </a:lnTo>
                  <a:lnTo>
                    <a:pt x="569993" y="697516"/>
                  </a:lnTo>
                  <a:lnTo>
                    <a:pt x="641705" y="718598"/>
                  </a:lnTo>
                  <a:lnTo>
                    <a:pt x="714080" y="740665"/>
                  </a:lnTo>
                  <a:lnTo>
                    <a:pt x="750620" y="752222"/>
                  </a:lnTo>
                  <a:lnTo>
                    <a:pt x="787450" y="764210"/>
                  </a:lnTo>
                  <a:lnTo>
                    <a:pt x="824612" y="776690"/>
                  </a:lnTo>
                  <a:lnTo>
                    <a:pt x="862146" y="789725"/>
                  </a:lnTo>
                  <a:lnTo>
                    <a:pt x="900095" y="803376"/>
                  </a:lnTo>
                  <a:lnTo>
                    <a:pt x="938500" y="817703"/>
                  </a:lnTo>
                  <a:lnTo>
                    <a:pt x="977402" y="832770"/>
                  </a:lnTo>
                  <a:lnTo>
                    <a:pt x="1016843" y="848638"/>
                  </a:lnTo>
                  <a:lnTo>
                    <a:pt x="1056863" y="865367"/>
                  </a:lnTo>
                  <a:lnTo>
                    <a:pt x="1097506" y="883020"/>
                  </a:lnTo>
                  <a:lnTo>
                    <a:pt x="1138811" y="901659"/>
                  </a:lnTo>
                  <a:lnTo>
                    <a:pt x="1180821" y="921344"/>
                  </a:lnTo>
                  <a:lnTo>
                    <a:pt x="1223577" y="942137"/>
                  </a:lnTo>
                  <a:lnTo>
                    <a:pt x="1267120" y="964101"/>
                  </a:lnTo>
                  <a:lnTo>
                    <a:pt x="1311492" y="987296"/>
                  </a:lnTo>
                  <a:lnTo>
                    <a:pt x="1356734" y="1011784"/>
                  </a:lnTo>
                  <a:lnTo>
                    <a:pt x="1402888" y="1037627"/>
                  </a:lnTo>
                  <a:lnTo>
                    <a:pt x="1449994" y="1064887"/>
                  </a:lnTo>
                  <a:lnTo>
                    <a:pt x="1498096" y="1093624"/>
                  </a:lnTo>
                  <a:lnTo>
                    <a:pt x="1547233" y="1123900"/>
                  </a:lnTo>
                  <a:lnTo>
                    <a:pt x="1597448" y="1155778"/>
                  </a:lnTo>
                  <a:lnTo>
                    <a:pt x="1648781" y="1189318"/>
                  </a:lnTo>
                  <a:lnTo>
                    <a:pt x="1701275" y="1224583"/>
                  </a:lnTo>
                  <a:lnTo>
                    <a:pt x="1753323" y="1260501"/>
                  </a:lnTo>
                  <a:lnTo>
                    <a:pt x="1803342" y="1295971"/>
                  </a:lnTo>
                  <a:lnTo>
                    <a:pt x="1851404" y="1331009"/>
                  </a:lnTo>
                  <a:lnTo>
                    <a:pt x="1897582" y="1365632"/>
                  </a:lnTo>
                  <a:lnTo>
                    <a:pt x="1941947" y="1399855"/>
                  </a:lnTo>
                  <a:lnTo>
                    <a:pt x="1984573" y="1433694"/>
                  </a:lnTo>
                  <a:lnTo>
                    <a:pt x="2025532" y="1467166"/>
                  </a:lnTo>
                  <a:lnTo>
                    <a:pt x="2064897" y="1500286"/>
                  </a:lnTo>
                  <a:lnTo>
                    <a:pt x="2102739" y="1533070"/>
                  </a:lnTo>
                  <a:lnTo>
                    <a:pt x="2139132" y="1565534"/>
                  </a:lnTo>
                  <a:lnTo>
                    <a:pt x="2174148" y="1597695"/>
                  </a:lnTo>
                  <a:lnTo>
                    <a:pt x="2207860" y="1629567"/>
                  </a:lnTo>
                  <a:lnTo>
                    <a:pt x="2240339" y="1661168"/>
                  </a:lnTo>
                  <a:lnTo>
                    <a:pt x="2271658" y="1692513"/>
                  </a:lnTo>
                  <a:lnTo>
                    <a:pt x="2301891" y="1723618"/>
                  </a:lnTo>
                  <a:lnTo>
                    <a:pt x="2331108" y="1754500"/>
                  </a:lnTo>
                  <a:lnTo>
                    <a:pt x="2359384" y="1785173"/>
                  </a:lnTo>
                  <a:lnTo>
                    <a:pt x="2386790" y="1815655"/>
                  </a:lnTo>
                  <a:lnTo>
                    <a:pt x="2413398" y="1845961"/>
                  </a:lnTo>
                  <a:lnTo>
                    <a:pt x="2439282" y="1876107"/>
                  </a:lnTo>
                  <a:lnTo>
                    <a:pt x="2464513" y="1906109"/>
                  </a:lnTo>
                  <a:lnTo>
                    <a:pt x="2489165" y="1935983"/>
                  </a:lnTo>
                  <a:lnTo>
                    <a:pt x="2513309" y="1965745"/>
                  </a:lnTo>
                  <a:lnTo>
                    <a:pt x="2560366" y="2024997"/>
                  </a:lnTo>
                  <a:lnTo>
                    <a:pt x="2606262" y="2083994"/>
                  </a:lnTo>
                  <a:lnTo>
                    <a:pt x="2651579" y="2142863"/>
                  </a:lnTo>
                  <a:lnTo>
                    <a:pt x="2674202" y="2172289"/>
                  </a:lnTo>
                  <a:lnTo>
                    <a:pt x="2719736" y="2231206"/>
                  </a:lnTo>
                  <a:lnTo>
                    <a:pt x="2766141" y="2290314"/>
                  </a:lnTo>
                  <a:lnTo>
                    <a:pt x="2813995" y="2349743"/>
                  </a:lnTo>
                  <a:lnTo>
                    <a:pt x="2838646" y="2379617"/>
                  </a:lnTo>
                  <a:lnTo>
                    <a:pt x="2863878" y="2409619"/>
                  </a:lnTo>
                  <a:lnTo>
                    <a:pt x="2889762" y="2439765"/>
                  </a:lnTo>
                  <a:lnTo>
                    <a:pt x="2916371" y="2470070"/>
                  </a:lnTo>
                  <a:lnTo>
                    <a:pt x="2943777" y="2500552"/>
                  </a:lnTo>
                  <a:lnTo>
                    <a:pt x="2972052" y="2531225"/>
                  </a:lnTo>
                  <a:lnTo>
                    <a:pt x="3001270" y="2562107"/>
                  </a:lnTo>
                  <a:lnTo>
                    <a:pt x="3031503" y="2593212"/>
                  </a:lnTo>
                  <a:lnTo>
                    <a:pt x="3062823" y="2624557"/>
                  </a:lnTo>
                  <a:lnTo>
                    <a:pt x="3095303" y="2656158"/>
                  </a:lnTo>
                  <a:lnTo>
                    <a:pt x="3129014" y="2688031"/>
                  </a:lnTo>
                  <a:lnTo>
                    <a:pt x="3164031" y="2720191"/>
                  </a:lnTo>
                  <a:lnTo>
                    <a:pt x="3200424" y="2752655"/>
                  </a:lnTo>
                  <a:lnTo>
                    <a:pt x="3238267" y="2785439"/>
                  </a:lnTo>
                  <a:lnTo>
                    <a:pt x="3277632" y="2818559"/>
                  </a:lnTo>
                  <a:lnTo>
                    <a:pt x="3318592" y="2852031"/>
                  </a:lnTo>
                  <a:lnTo>
                    <a:pt x="3361218" y="2885870"/>
                  </a:lnTo>
                  <a:lnTo>
                    <a:pt x="3405584" y="2920093"/>
                  </a:lnTo>
                  <a:lnTo>
                    <a:pt x="3434303" y="2941625"/>
                  </a:lnTo>
                </a:path>
                <a:path w="4325620" h="2941954">
                  <a:moveTo>
                    <a:pt x="0" y="760454"/>
                  </a:moveTo>
                  <a:lnTo>
                    <a:pt x="45078" y="776498"/>
                  </a:lnTo>
                  <a:lnTo>
                    <a:pt x="83120" y="789573"/>
                  </a:lnTo>
                  <a:lnTo>
                    <a:pt x="120868" y="802191"/>
                  </a:lnTo>
                  <a:lnTo>
                    <a:pt x="158362" y="814412"/>
                  </a:lnTo>
                  <a:lnTo>
                    <a:pt x="195640" y="826298"/>
                  </a:lnTo>
                  <a:lnTo>
                    <a:pt x="232741" y="837910"/>
                  </a:lnTo>
                  <a:lnTo>
                    <a:pt x="269706" y="849308"/>
                  </a:lnTo>
                  <a:lnTo>
                    <a:pt x="306572" y="860553"/>
                  </a:lnTo>
                  <a:lnTo>
                    <a:pt x="343380" y="871708"/>
                  </a:lnTo>
                  <a:lnTo>
                    <a:pt x="380168" y="882831"/>
                  </a:lnTo>
                  <a:lnTo>
                    <a:pt x="416976" y="893986"/>
                  </a:lnTo>
                  <a:lnTo>
                    <a:pt x="453843" y="905231"/>
                  </a:lnTo>
                  <a:lnTo>
                    <a:pt x="490807" y="916629"/>
                  </a:lnTo>
                  <a:lnTo>
                    <a:pt x="527909" y="928241"/>
                  </a:lnTo>
                  <a:lnTo>
                    <a:pt x="565187" y="940127"/>
                  </a:lnTo>
                  <a:lnTo>
                    <a:pt x="602680" y="952348"/>
                  </a:lnTo>
                  <a:lnTo>
                    <a:pt x="640429" y="964966"/>
                  </a:lnTo>
                  <a:lnTo>
                    <a:pt x="678471" y="978041"/>
                  </a:lnTo>
                  <a:lnTo>
                    <a:pt x="716846" y="991634"/>
                  </a:lnTo>
                  <a:lnTo>
                    <a:pt x="755594" y="1005806"/>
                  </a:lnTo>
                  <a:lnTo>
                    <a:pt x="794753" y="1020619"/>
                  </a:lnTo>
                  <a:lnTo>
                    <a:pt x="834363" y="1036133"/>
                  </a:lnTo>
                  <a:lnTo>
                    <a:pt x="874462" y="1052409"/>
                  </a:lnTo>
                  <a:lnTo>
                    <a:pt x="915091" y="1069508"/>
                  </a:lnTo>
                  <a:lnTo>
                    <a:pt x="956287" y="1087491"/>
                  </a:lnTo>
                  <a:lnTo>
                    <a:pt x="998092" y="1106419"/>
                  </a:lnTo>
                  <a:lnTo>
                    <a:pt x="1040543" y="1126354"/>
                  </a:lnTo>
                  <a:lnTo>
                    <a:pt x="1083679" y="1147355"/>
                  </a:lnTo>
                  <a:lnTo>
                    <a:pt x="1127541" y="1169485"/>
                  </a:lnTo>
                  <a:lnTo>
                    <a:pt x="1172166" y="1192803"/>
                  </a:lnTo>
                  <a:lnTo>
                    <a:pt x="1217595" y="1217372"/>
                  </a:lnTo>
                  <a:lnTo>
                    <a:pt x="1263867" y="1243251"/>
                  </a:lnTo>
                  <a:lnTo>
                    <a:pt x="1311020" y="1270503"/>
                  </a:lnTo>
                  <a:lnTo>
                    <a:pt x="1359095" y="1299187"/>
                  </a:lnTo>
                  <a:lnTo>
                    <a:pt x="1408129" y="1329365"/>
                  </a:lnTo>
                  <a:lnTo>
                    <a:pt x="1458163" y="1361098"/>
                  </a:lnTo>
                  <a:lnTo>
                    <a:pt x="1509235" y="1394446"/>
                  </a:lnTo>
                  <a:lnTo>
                    <a:pt x="1561384" y="1429472"/>
                  </a:lnTo>
                  <a:lnTo>
                    <a:pt x="1613085" y="1465157"/>
                  </a:lnTo>
                  <a:lnTo>
                    <a:pt x="1662830" y="1500453"/>
                  </a:lnTo>
                  <a:lnTo>
                    <a:pt x="1710692" y="1535376"/>
                  </a:lnTo>
                  <a:lnTo>
                    <a:pt x="1756740" y="1569938"/>
                  </a:lnTo>
                  <a:lnTo>
                    <a:pt x="1801047" y="1604155"/>
                  </a:lnTo>
                  <a:lnTo>
                    <a:pt x="1843683" y="1638041"/>
                  </a:lnTo>
                  <a:lnTo>
                    <a:pt x="1884719" y="1671608"/>
                  </a:lnTo>
                  <a:lnTo>
                    <a:pt x="1924227" y="1704872"/>
                  </a:lnTo>
                  <a:lnTo>
                    <a:pt x="1962278" y="1737847"/>
                  </a:lnTo>
                  <a:lnTo>
                    <a:pt x="1998942" y="1770547"/>
                  </a:lnTo>
                  <a:lnTo>
                    <a:pt x="2034291" y="1802986"/>
                  </a:lnTo>
                  <a:lnTo>
                    <a:pt x="2068396" y="1835177"/>
                  </a:lnTo>
                  <a:lnTo>
                    <a:pt x="2101328" y="1867136"/>
                  </a:lnTo>
                  <a:lnTo>
                    <a:pt x="2133157" y="1898876"/>
                  </a:lnTo>
                  <a:lnTo>
                    <a:pt x="2163956" y="1930411"/>
                  </a:lnTo>
                  <a:lnTo>
                    <a:pt x="2193796" y="1961756"/>
                  </a:lnTo>
                  <a:lnTo>
                    <a:pt x="2222746" y="1992924"/>
                  </a:lnTo>
                  <a:lnTo>
                    <a:pt x="2250879" y="2023930"/>
                  </a:lnTo>
                  <a:lnTo>
                    <a:pt x="2278266" y="2054788"/>
                  </a:lnTo>
                  <a:lnTo>
                    <a:pt x="2304977" y="2085512"/>
                  </a:lnTo>
                  <a:lnTo>
                    <a:pt x="2331084" y="2116115"/>
                  </a:lnTo>
                  <a:lnTo>
                    <a:pt x="2356657" y="2146613"/>
                  </a:lnTo>
                  <a:lnTo>
                    <a:pt x="2381769" y="2177020"/>
                  </a:lnTo>
                  <a:lnTo>
                    <a:pt x="2406489" y="2207348"/>
                  </a:lnTo>
                  <a:lnTo>
                    <a:pt x="2430890" y="2237613"/>
                  </a:lnTo>
                  <a:lnTo>
                    <a:pt x="2455042" y="2267829"/>
                  </a:lnTo>
                  <a:lnTo>
                    <a:pt x="2479016" y="2298009"/>
                  </a:lnTo>
                  <a:lnTo>
                    <a:pt x="2502883" y="2328169"/>
                  </a:lnTo>
                  <a:lnTo>
                    <a:pt x="2526715" y="2358321"/>
                  </a:lnTo>
                  <a:lnTo>
                    <a:pt x="2550582" y="2388480"/>
                  </a:lnTo>
                  <a:lnTo>
                    <a:pt x="2574556" y="2418661"/>
                  </a:lnTo>
                  <a:lnTo>
                    <a:pt x="2598708" y="2448876"/>
                  </a:lnTo>
                  <a:lnTo>
                    <a:pt x="2623109" y="2479142"/>
                  </a:lnTo>
                  <a:lnTo>
                    <a:pt x="2647829" y="2509470"/>
                  </a:lnTo>
                  <a:lnTo>
                    <a:pt x="2672941" y="2539877"/>
                  </a:lnTo>
                  <a:lnTo>
                    <a:pt x="2698514" y="2570375"/>
                  </a:lnTo>
                  <a:lnTo>
                    <a:pt x="2724621" y="2600979"/>
                  </a:lnTo>
                  <a:lnTo>
                    <a:pt x="2751332" y="2631703"/>
                  </a:lnTo>
                  <a:lnTo>
                    <a:pt x="2778719" y="2662561"/>
                  </a:lnTo>
                  <a:lnTo>
                    <a:pt x="2806852" y="2693567"/>
                  </a:lnTo>
                  <a:lnTo>
                    <a:pt x="2835802" y="2724736"/>
                  </a:lnTo>
                  <a:lnTo>
                    <a:pt x="2865641" y="2756081"/>
                  </a:lnTo>
                  <a:lnTo>
                    <a:pt x="2896440" y="2787616"/>
                  </a:lnTo>
                  <a:lnTo>
                    <a:pt x="2928270" y="2819357"/>
                  </a:lnTo>
                  <a:lnTo>
                    <a:pt x="2961202" y="2851316"/>
                  </a:lnTo>
                  <a:lnTo>
                    <a:pt x="2995307" y="2883508"/>
                  </a:lnTo>
                  <a:lnTo>
                    <a:pt x="3030656" y="2915947"/>
                  </a:lnTo>
                  <a:lnTo>
                    <a:pt x="3059447" y="2941625"/>
                  </a:lnTo>
                </a:path>
                <a:path w="4325620" h="2941954">
                  <a:moveTo>
                    <a:pt x="0" y="1004707"/>
                  </a:moveTo>
                  <a:lnTo>
                    <a:pt x="72739" y="1028897"/>
                  </a:lnTo>
                  <a:lnTo>
                    <a:pt x="110915" y="1041288"/>
                  </a:lnTo>
                  <a:lnTo>
                    <a:pt x="148982" y="1053498"/>
                  </a:lnTo>
                  <a:lnTo>
                    <a:pt x="186975" y="1065587"/>
                  </a:lnTo>
                  <a:lnTo>
                    <a:pt x="224932" y="1077617"/>
                  </a:lnTo>
                  <a:lnTo>
                    <a:pt x="262889" y="1089646"/>
                  </a:lnTo>
                  <a:lnTo>
                    <a:pt x="300882" y="1101736"/>
                  </a:lnTo>
                  <a:lnTo>
                    <a:pt x="338948" y="1113946"/>
                  </a:lnTo>
                  <a:lnTo>
                    <a:pt x="377125" y="1126336"/>
                  </a:lnTo>
                  <a:lnTo>
                    <a:pt x="415448" y="1138967"/>
                  </a:lnTo>
                  <a:lnTo>
                    <a:pt x="453954" y="1151899"/>
                  </a:lnTo>
                  <a:lnTo>
                    <a:pt x="492679" y="1165193"/>
                  </a:lnTo>
                  <a:lnTo>
                    <a:pt x="531661" y="1178907"/>
                  </a:lnTo>
                  <a:lnTo>
                    <a:pt x="570936" y="1193103"/>
                  </a:lnTo>
                  <a:lnTo>
                    <a:pt x="610540" y="1207840"/>
                  </a:lnTo>
                  <a:lnTo>
                    <a:pt x="650510" y="1223180"/>
                  </a:lnTo>
                  <a:lnTo>
                    <a:pt x="690883" y="1239181"/>
                  </a:lnTo>
                  <a:lnTo>
                    <a:pt x="731696" y="1255905"/>
                  </a:lnTo>
                  <a:lnTo>
                    <a:pt x="772984" y="1273411"/>
                  </a:lnTo>
                  <a:lnTo>
                    <a:pt x="814785" y="1291759"/>
                  </a:lnTo>
                  <a:lnTo>
                    <a:pt x="857135" y="1311011"/>
                  </a:lnTo>
                  <a:lnTo>
                    <a:pt x="900070" y="1331225"/>
                  </a:lnTo>
                  <a:lnTo>
                    <a:pt x="943629" y="1352462"/>
                  </a:lnTo>
                  <a:lnTo>
                    <a:pt x="987846" y="1374783"/>
                  </a:lnTo>
                  <a:lnTo>
                    <a:pt x="1032758" y="1398247"/>
                  </a:lnTo>
                  <a:lnTo>
                    <a:pt x="1078403" y="1422915"/>
                  </a:lnTo>
                  <a:lnTo>
                    <a:pt x="1124817" y="1448847"/>
                  </a:lnTo>
                  <a:lnTo>
                    <a:pt x="1172036" y="1476102"/>
                  </a:lnTo>
                  <a:lnTo>
                    <a:pt x="1220097" y="1504742"/>
                  </a:lnTo>
                  <a:lnTo>
                    <a:pt x="1269037" y="1534827"/>
                  </a:lnTo>
                  <a:lnTo>
                    <a:pt x="1318892" y="1566416"/>
                  </a:lnTo>
                  <a:lnTo>
                    <a:pt x="1369699" y="1599570"/>
                  </a:lnTo>
                  <a:lnTo>
                    <a:pt x="1421494" y="1634348"/>
                  </a:lnTo>
                  <a:lnTo>
                    <a:pt x="1472836" y="1669794"/>
                  </a:lnTo>
                  <a:lnTo>
                    <a:pt x="1522303" y="1704916"/>
                  </a:lnTo>
                  <a:lnTo>
                    <a:pt x="1569965" y="1739725"/>
                  </a:lnTo>
                  <a:lnTo>
                    <a:pt x="1615893" y="1774235"/>
                  </a:lnTo>
                  <a:lnTo>
                    <a:pt x="1660154" y="1808456"/>
                  </a:lnTo>
                  <a:lnTo>
                    <a:pt x="1702819" y="1842401"/>
                  </a:lnTo>
                  <a:lnTo>
                    <a:pt x="1743956" y="1876082"/>
                  </a:lnTo>
                  <a:lnTo>
                    <a:pt x="1783636" y="1909511"/>
                  </a:lnTo>
                  <a:lnTo>
                    <a:pt x="1821928" y="1942699"/>
                  </a:lnTo>
                  <a:lnTo>
                    <a:pt x="1858900" y="1975660"/>
                  </a:lnTo>
                  <a:lnTo>
                    <a:pt x="1894624" y="2008405"/>
                  </a:lnTo>
                  <a:lnTo>
                    <a:pt x="1929167" y="2040945"/>
                  </a:lnTo>
                  <a:lnTo>
                    <a:pt x="1962599" y="2073293"/>
                  </a:lnTo>
                  <a:lnTo>
                    <a:pt x="1994991" y="2105461"/>
                  </a:lnTo>
                  <a:lnTo>
                    <a:pt x="2026410" y="2137461"/>
                  </a:lnTo>
                  <a:lnTo>
                    <a:pt x="2056927" y="2169305"/>
                  </a:lnTo>
                  <a:lnTo>
                    <a:pt x="2086612" y="2201005"/>
                  </a:lnTo>
                  <a:lnTo>
                    <a:pt x="2115532" y="2232573"/>
                  </a:lnTo>
                  <a:lnTo>
                    <a:pt x="2143759" y="2264021"/>
                  </a:lnTo>
                  <a:lnTo>
                    <a:pt x="2171360" y="2295361"/>
                  </a:lnTo>
                  <a:lnTo>
                    <a:pt x="2198407" y="2326604"/>
                  </a:lnTo>
                  <a:lnTo>
                    <a:pt x="2224967" y="2357764"/>
                  </a:lnTo>
                  <a:lnTo>
                    <a:pt x="2251111" y="2388851"/>
                  </a:lnTo>
                  <a:lnTo>
                    <a:pt x="2276908" y="2419879"/>
                  </a:lnTo>
                  <a:lnTo>
                    <a:pt x="2302427" y="2450858"/>
                  </a:lnTo>
                  <a:lnTo>
                    <a:pt x="2327739" y="2481802"/>
                  </a:lnTo>
                  <a:lnTo>
                    <a:pt x="2352911" y="2512721"/>
                  </a:lnTo>
                  <a:lnTo>
                    <a:pt x="2378014" y="2543629"/>
                  </a:lnTo>
                  <a:lnTo>
                    <a:pt x="2403116" y="2574536"/>
                  </a:lnTo>
                  <a:lnTo>
                    <a:pt x="2428289" y="2605455"/>
                  </a:lnTo>
                  <a:lnTo>
                    <a:pt x="2453600" y="2636399"/>
                  </a:lnTo>
                  <a:lnTo>
                    <a:pt x="2479119" y="2667378"/>
                  </a:lnTo>
                  <a:lnTo>
                    <a:pt x="2504916" y="2698406"/>
                  </a:lnTo>
                  <a:lnTo>
                    <a:pt x="2531060" y="2729493"/>
                  </a:lnTo>
                  <a:lnTo>
                    <a:pt x="2557620" y="2760652"/>
                  </a:lnTo>
                  <a:lnTo>
                    <a:pt x="2584667" y="2791896"/>
                  </a:lnTo>
                  <a:lnTo>
                    <a:pt x="2612269" y="2823235"/>
                  </a:lnTo>
                  <a:lnTo>
                    <a:pt x="2640495" y="2854683"/>
                  </a:lnTo>
                  <a:lnTo>
                    <a:pt x="2669416" y="2886250"/>
                  </a:lnTo>
                  <a:lnTo>
                    <a:pt x="2699100" y="2917950"/>
                  </a:lnTo>
                  <a:lnTo>
                    <a:pt x="2721789" y="2941625"/>
                  </a:lnTo>
                </a:path>
                <a:path w="4325620" h="2941954">
                  <a:moveTo>
                    <a:pt x="0" y="1248720"/>
                  </a:moveTo>
                  <a:lnTo>
                    <a:pt x="29341" y="1258497"/>
                  </a:lnTo>
                  <a:lnTo>
                    <a:pt x="68516" y="1271480"/>
                  </a:lnTo>
                  <a:lnTo>
                    <a:pt x="107675" y="1284433"/>
                  </a:lnTo>
                  <a:lnTo>
                    <a:pt x="146850" y="1297415"/>
                  </a:lnTo>
                  <a:lnTo>
                    <a:pt x="186076" y="1310486"/>
                  </a:lnTo>
                  <a:lnTo>
                    <a:pt x="225386" y="1323705"/>
                  </a:lnTo>
                  <a:lnTo>
                    <a:pt x="264814" y="1337132"/>
                  </a:lnTo>
                  <a:lnTo>
                    <a:pt x="304393" y="1350824"/>
                  </a:lnTo>
                  <a:lnTo>
                    <a:pt x="344158" y="1364843"/>
                  </a:lnTo>
                  <a:lnTo>
                    <a:pt x="384141" y="1379246"/>
                  </a:lnTo>
                  <a:lnTo>
                    <a:pt x="424377" y="1394092"/>
                  </a:lnTo>
                  <a:lnTo>
                    <a:pt x="464899" y="1409442"/>
                  </a:lnTo>
                  <a:lnTo>
                    <a:pt x="505740" y="1425354"/>
                  </a:lnTo>
                  <a:lnTo>
                    <a:pt x="546936" y="1441888"/>
                  </a:lnTo>
                  <a:lnTo>
                    <a:pt x="588518" y="1459102"/>
                  </a:lnTo>
                  <a:lnTo>
                    <a:pt x="630521" y="1477056"/>
                  </a:lnTo>
                  <a:lnTo>
                    <a:pt x="672979" y="1495809"/>
                  </a:lnTo>
                  <a:lnTo>
                    <a:pt x="715925" y="1515421"/>
                  </a:lnTo>
                  <a:lnTo>
                    <a:pt x="759392" y="1535949"/>
                  </a:lnTo>
                  <a:lnTo>
                    <a:pt x="803415" y="1557455"/>
                  </a:lnTo>
                  <a:lnTo>
                    <a:pt x="848028" y="1579995"/>
                  </a:lnTo>
                  <a:lnTo>
                    <a:pt x="893263" y="1603631"/>
                  </a:lnTo>
                  <a:lnTo>
                    <a:pt x="939154" y="1628421"/>
                  </a:lnTo>
                  <a:lnTo>
                    <a:pt x="985736" y="1654424"/>
                  </a:lnTo>
                  <a:lnTo>
                    <a:pt x="1033041" y="1681700"/>
                  </a:lnTo>
                  <a:lnTo>
                    <a:pt x="1081104" y="1710308"/>
                  </a:lnTo>
                  <a:lnTo>
                    <a:pt x="1129958" y="1740306"/>
                  </a:lnTo>
                  <a:lnTo>
                    <a:pt x="1179637" y="1771754"/>
                  </a:lnTo>
                  <a:lnTo>
                    <a:pt x="1230174" y="1804712"/>
                  </a:lnTo>
                  <a:lnTo>
                    <a:pt x="1281603" y="1839237"/>
                  </a:lnTo>
                  <a:lnTo>
                    <a:pt x="1332575" y="1874436"/>
                  </a:lnTo>
                  <a:lnTo>
                    <a:pt x="1381761" y="1909379"/>
                  </a:lnTo>
                  <a:lnTo>
                    <a:pt x="1429227" y="1944076"/>
                  </a:lnTo>
                  <a:lnTo>
                    <a:pt x="1475043" y="1978537"/>
                  </a:lnTo>
                  <a:lnTo>
                    <a:pt x="1519274" y="2012772"/>
                  </a:lnTo>
                  <a:lnTo>
                    <a:pt x="1561988" y="2046790"/>
                  </a:lnTo>
                  <a:lnTo>
                    <a:pt x="1603254" y="2080601"/>
                  </a:lnTo>
                  <a:lnTo>
                    <a:pt x="1643137" y="2114215"/>
                  </a:lnTo>
                  <a:lnTo>
                    <a:pt x="1681706" y="2147640"/>
                  </a:lnTo>
                  <a:lnTo>
                    <a:pt x="1719028" y="2180888"/>
                  </a:lnTo>
                  <a:lnTo>
                    <a:pt x="1755171" y="2213967"/>
                  </a:lnTo>
                  <a:lnTo>
                    <a:pt x="1790201" y="2246887"/>
                  </a:lnTo>
                  <a:lnTo>
                    <a:pt x="1824186" y="2279657"/>
                  </a:lnTo>
                  <a:lnTo>
                    <a:pt x="1857194" y="2312288"/>
                  </a:lnTo>
                  <a:lnTo>
                    <a:pt x="1889293" y="2344789"/>
                  </a:lnTo>
                  <a:lnTo>
                    <a:pt x="1920548" y="2377169"/>
                  </a:lnTo>
                  <a:lnTo>
                    <a:pt x="1951028" y="2409439"/>
                  </a:lnTo>
                  <a:lnTo>
                    <a:pt x="1980801" y="2441608"/>
                  </a:lnTo>
                  <a:lnTo>
                    <a:pt x="2009933" y="2473685"/>
                  </a:lnTo>
                  <a:lnTo>
                    <a:pt x="2038493" y="2505680"/>
                  </a:lnTo>
                  <a:lnTo>
                    <a:pt x="2066546" y="2537603"/>
                  </a:lnTo>
                  <a:lnTo>
                    <a:pt x="2094162" y="2569463"/>
                  </a:lnTo>
                  <a:lnTo>
                    <a:pt x="2121407" y="2601270"/>
                  </a:lnTo>
                  <a:lnTo>
                    <a:pt x="2148348" y="2633034"/>
                  </a:lnTo>
                  <a:lnTo>
                    <a:pt x="2175054" y="2664765"/>
                  </a:lnTo>
                  <a:lnTo>
                    <a:pt x="2201591" y="2696471"/>
                  </a:lnTo>
                  <a:lnTo>
                    <a:pt x="2228027" y="2728163"/>
                  </a:lnTo>
                  <a:lnTo>
                    <a:pt x="2254429" y="2759849"/>
                  </a:lnTo>
                  <a:lnTo>
                    <a:pt x="2280865" y="2791541"/>
                  </a:lnTo>
                  <a:lnTo>
                    <a:pt x="2307402" y="2823248"/>
                  </a:lnTo>
                  <a:lnTo>
                    <a:pt x="2334108" y="2854978"/>
                  </a:lnTo>
                  <a:lnTo>
                    <a:pt x="2361050" y="2886742"/>
                  </a:lnTo>
                  <a:lnTo>
                    <a:pt x="2388294" y="2918549"/>
                  </a:lnTo>
                  <a:lnTo>
                    <a:pt x="2408296" y="2941625"/>
                  </a:lnTo>
                </a:path>
                <a:path w="4325620" h="2941954">
                  <a:moveTo>
                    <a:pt x="0" y="1495103"/>
                  </a:moveTo>
                  <a:lnTo>
                    <a:pt x="50512" y="1512597"/>
                  </a:lnTo>
                  <a:lnTo>
                    <a:pt x="90315" y="1526509"/>
                  </a:lnTo>
                  <a:lnTo>
                    <a:pt x="130220" y="1540613"/>
                  </a:lnTo>
                  <a:lnTo>
                    <a:pt x="170253" y="1554964"/>
                  </a:lnTo>
                  <a:lnTo>
                    <a:pt x="210444" y="1569617"/>
                  </a:lnTo>
                  <a:lnTo>
                    <a:pt x="250822" y="1584626"/>
                  </a:lnTo>
                  <a:lnTo>
                    <a:pt x="291414" y="1600046"/>
                  </a:lnTo>
                  <a:lnTo>
                    <a:pt x="332251" y="1615932"/>
                  </a:lnTo>
                  <a:lnTo>
                    <a:pt x="373360" y="1632339"/>
                  </a:lnTo>
                  <a:lnTo>
                    <a:pt x="414771" y="1649322"/>
                  </a:lnTo>
                  <a:lnTo>
                    <a:pt x="456511" y="1666936"/>
                  </a:lnTo>
                  <a:lnTo>
                    <a:pt x="498610" y="1685235"/>
                  </a:lnTo>
                  <a:lnTo>
                    <a:pt x="541096" y="1704275"/>
                  </a:lnTo>
                  <a:lnTo>
                    <a:pt x="583998" y="1724110"/>
                  </a:lnTo>
                  <a:lnTo>
                    <a:pt x="627345" y="1744795"/>
                  </a:lnTo>
                  <a:lnTo>
                    <a:pt x="671165" y="1766384"/>
                  </a:lnTo>
                  <a:lnTo>
                    <a:pt x="715487" y="1788934"/>
                  </a:lnTo>
                  <a:lnTo>
                    <a:pt x="760340" y="1812498"/>
                  </a:lnTo>
                  <a:lnTo>
                    <a:pt x="805753" y="1837131"/>
                  </a:lnTo>
                  <a:lnTo>
                    <a:pt x="851753" y="1862889"/>
                  </a:lnTo>
                  <a:lnTo>
                    <a:pt x="898370" y="1889825"/>
                  </a:lnTo>
                  <a:lnTo>
                    <a:pt x="945633" y="1917996"/>
                  </a:lnTo>
                  <a:lnTo>
                    <a:pt x="993570" y="1947455"/>
                  </a:lnTo>
                  <a:lnTo>
                    <a:pt x="1042210" y="1978258"/>
                  </a:lnTo>
                  <a:lnTo>
                    <a:pt x="1091581" y="2010459"/>
                  </a:lnTo>
                  <a:lnTo>
                    <a:pt x="1141713" y="2044114"/>
                  </a:lnTo>
                  <a:lnTo>
                    <a:pt x="1191399" y="2078424"/>
                  </a:lnTo>
                  <a:lnTo>
                    <a:pt x="1239454" y="2112560"/>
                  </a:lnTo>
                  <a:lnTo>
                    <a:pt x="1285940" y="2146528"/>
                  </a:lnTo>
                  <a:lnTo>
                    <a:pt x="1330918" y="2180334"/>
                  </a:lnTo>
                  <a:lnTo>
                    <a:pt x="1374450" y="2213984"/>
                  </a:lnTo>
                  <a:lnTo>
                    <a:pt x="1416597" y="2247487"/>
                  </a:lnTo>
                  <a:lnTo>
                    <a:pt x="1457421" y="2280848"/>
                  </a:lnTo>
                  <a:lnTo>
                    <a:pt x="1496984" y="2314073"/>
                  </a:lnTo>
                  <a:lnTo>
                    <a:pt x="1535346" y="2347170"/>
                  </a:lnTo>
                  <a:lnTo>
                    <a:pt x="1572570" y="2380145"/>
                  </a:lnTo>
                  <a:lnTo>
                    <a:pt x="1608717" y="2413004"/>
                  </a:lnTo>
                  <a:lnTo>
                    <a:pt x="1643848" y="2445755"/>
                  </a:lnTo>
                  <a:lnTo>
                    <a:pt x="1678026" y="2478403"/>
                  </a:lnTo>
                  <a:lnTo>
                    <a:pt x="1711311" y="2510956"/>
                  </a:lnTo>
                  <a:lnTo>
                    <a:pt x="1743765" y="2543419"/>
                  </a:lnTo>
                  <a:lnTo>
                    <a:pt x="1775451" y="2575800"/>
                  </a:lnTo>
                  <a:lnTo>
                    <a:pt x="1806428" y="2608106"/>
                  </a:lnTo>
                  <a:lnTo>
                    <a:pt x="1836759" y="2640342"/>
                  </a:lnTo>
                  <a:lnTo>
                    <a:pt x="1866506" y="2672515"/>
                  </a:lnTo>
                  <a:lnTo>
                    <a:pt x="1895729" y="2704632"/>
                  </a:lnTo>
                  <a:lnTo>
                    <a:pt x="1924491" y="2736700"/>
                  </a:lnTo>
                  <a:lnTo>
                    <a:pt x="1952853" y="2768725"/>
                  </a:lnTo>
                  <a:lnTo>
                    <a:pt x="1980876" y="2800713"/>
                  </a:lnTo>
                  <a:lnTo>
                    <a:pt x="2008623" y="2832672"/>
                  </a:lnTo>
                  <a:lnTo>
                    <a:pt x="2036154" y="2864608"/>
                  </a:lnTo>
                  <a:lnTo>
                    <a:pt x="2063531" y="2896527"/>
                  </a:lnTo>
                  <a:lnTo>
                    <a:pt x="2090816" y="2928437"/>
                  </a:lnTo>
                  <a:lnTo>
                    <a:pt x="2102081" y="2941625"/>
                  </a:lnTo>
                </a:path>
                <a:path w="4325620" h="2941954">
                  <a:moveTo>
                    <a:pt x="0" y="1745733"/>
                  </a:moveTo>
                  <a:lnTo>
                    <a:pt x="60921" y="1768411"/>
                  </a:lnTo>
                  <a:lnTo>
                    <a:pt x="102386" y="1784182"/>
                  </a:lnTo>
                  <a:lnTo>
                    <a:pt x="144026" y="1800327"/>
                  </a:lnTo>
                  <a:lnTo>
                    <a:pt x="185866" y="1816898"/>
                  </a:lnTo>
                  <a:lnTo>
                    <a:pt x="227932" y="1833950"/>
                  </a:lnTo>
                  <a:lnTo>
                    <a:pt x="270249" y="1851535"/>
                  </a:lnTo>
                  <a:lnTo>
                    <a:pt x="312841" y="1869707"/>
                  </a:lnTo>
                  <a:lnTo>
                    <a:pt x="355734" y="1888519"/>
                  </a:lnTo>
                  <a:lnTo>
                    <a:pt x="398953" y="1908025"/>
                  </a:lnTo>
                  <a:lnTo>
                    <a:pt x="442522" y="1928278"/>
                  </a:lnTo>
                  <a:lnTo>
                    <a:pt x="486468" y="1949332"/>
                  </a:lnTo>
                  <a:lnTo>
                    <a:pt x="530814" y="1971239"/>
                  </a:lnTo>
                  <a:lnTo>
                    <a:pt x="575586" y="1994053"/>
                  </a:lnTo>
                  <a:lnTo>
                    <a:pt x="620809" y="2017828"/>
                  </a:lnTo>
                  <a:lnTo>
                    <a:pt x="666508" y="2042616"/>
                  </a:lnTo>
                  <a:lnTo>
                    <a:pt x="712708" y="2068472"/>
                  </a:lnTo>
                  <a:lnTo>
                    <a:pt x="759434" y="2095448"/>
                  </a:lnTo>
                  <a:lnTo>
                    <a:pt x="806712" y="2123598"/>
                  </a:lnTo>
                  <a:lnTo>
                    <a:pt x="854566" y="2152975"/>
                  </a:lnTo>
                  <a:lnTo>
                    <a:pt x="903021" y="2183632"/>
                  </a:lnTo>
                  <a:lnTo>
                    <a:pt x="952102" y="2215624"/>
                  </a:lnTo>
                  <a:lnTo>
                    <a:pt x="1001835" y="2249003"/>
                  </a:lnTo>
                  <a:lnTo>
                    <a:pt x="1051117" y="2283042"/>
                  </a:lnTo>
                  <a:lnTo>
                    <a:pt x="1098869" y="2316984"/>
                  </a:lnTo>
                  <a:lnTo>
                    <a:pt x="1145151" y="2350832"/>
                  </a:lnTo>
                  <a:lnTo>
                    <a:pt x="1190021" y="2384590"/>
                  </a:lnTo>
                  <a:lnTo>
                    <a:pt x="1233538" y="2418261"/>
                  </a:lnTo>
                  <a:lnTo>
                    <a:pt x="1275760" y="2451849"/>
                  </a:lnTo>
                  <a:lnTo>
                    <a:pt x="1316747" y="2485359"/>
                  </a:lnTo>
                  <a:lnTo>
                    <a:pt x="1356558" y="2518794"/>
                  </a:lnTo>
                  <a:lnTo>
                    <a:pt x="1395251" y="2552157"/>
                  </a:lnTo>
                  <a:lnTo>
                    <a:pt x="1432885" y="2585452"/>
                  </a:lnTo>
                  <a:lnTo>
                    <a:pt x="1469519" y="2618684"/>
                  </a:lnTo>
                  <a:lnTo>
                    <a:pt x="1505212" y="2651855"/>
                  </a:lnTo>
                  <a:lnTo>
                    <a:pt x="1540022" y="2684970"/>
                  </a:lnTo>
                  <a:lnTo>
                    <a:pt x="1574009" y="2718033"/>
                  </a:lnTo>
                  <a:lnTo>
                    <a:pt x="1607231" y="2751046"/>
                  </a:lnTo>
                  <a:lnTo>
                    <a:pt x="1639747" y="2784015"/>
                  </a:lnTo>
                  <a:lnTo>
                    <a:pt x="1671617" y="2816942"/>
                  </a:lnTo>
                  <a:lnTo>
                    <a:pt x="1702897" y="2849831"/>
                  </a:lnTo>
                  <a:lnTo>
                    <a:pt x="1733649" y="2882687"/>
                  </a:lnTo>
                  <a:lnTo>
                    <a:pt x="1763929" y="2915513"/>
                  </a:lnTo>
                  <a:lnTo>
                    <a:pt x="1787709" y="2941625"/>
                  </a:lnTo>
                </a:path>
                <a:path w="4325620" h="2941954">
                  <a:moveTo>
                    <a:pt x="0" y="2001719"/>
                  </a:moveTo>
                  <a:lnTo>
                    <a:pt x="53127" y="2023213"/>
                  </a:lnTo>
                  <a:lnTo>
                    <a:pt x="95482" y="2040783"/>
                  </a:lnTo>
                  <a:lnTo>
                    <a:pt x="138034" y="2058841"/>
                  </a:lnTo>
                  <a:lnTo>
                    <a:pt x="180804" y="2077435"/>
                  </a:lnTo>
                  <a:lnTo>
                    <a:pt x="223812" y="2096614"/>
                  </a:lnTo>
                  <a:lnTo>
                    <a:pt x="267077" y="2116428"/>
                  </a:lnTo>
                  <a:lnTo>
                    <a:pt x="310619" y="2136923"/>
                  </a:lnTo>
                  <a:lnTo>
                    <a:pt x="354458" y="2158151"/>
                  </a:lnTo>
                  <a:lnTo>
                    <a:pt x="398613" y="2180159"/>
                  </a:lnTo>
                  <a:lnTo>
                    <a:pt x="443105" y="2202995"/>
                  </a:lnTo>
                  <a:lnTo>
                    <a:pt x="487954" y="2226710"/>
                  </a:lnTo>
                  <a:lnTo>
                    <a:pt x="533179" y="2251351"/>
                  </a:lnTo>
                  <a:lnTo>
                    <a:pt x="578799" y="2276968"/>
                  </a:lnTo>
                  <a:lnTo>
                    <a:pt x="624835" y="2303608"/>
                  </a:lnTo>
                  <a:lnTo>
                    <a:pt x="671307" y="2331322"/>
                  </a:lnTo>
                  <a:lnTo>
                    <a:pt x="718234" y="2360157"/>
                  </a:lnTo>
                  <a:lnTo>
                    <a:pt x="765636" y="2390162"/>
                  </a:lnTo>
                  <a:lnTo>
                    <a:pt x="813533" y="2421387"/>
                  </a:lnTo>
                  <a:lnTo>
                    <a:pt x="861945" y="2453879"/>
                  </a:lnTo>
                  <a:lnTo>
                    <a:pt x="909919" y="2487015"/>
                  </a:lnTo>
                  <a:lnTo>
                    <a:pt x="956524" y="2520136"/>
                  </a:lnTo>
                  <a:lnTo>
                    <a:pt x="1001814" y="2553244"/>
                  </a:lnTo>
                  <a:lnTo>
                    <a:pt x="1045840" y="2586338"/>
                  </a:lnTo>
                  <a:lnTo>
                    <a:pt x="1088656" y="2619420"/>
                  </a:lnTo>
                  <a:lnTo>
                    <a:pt x="1130315" y="2652490"/>
                  </a:lnTo>
                  <a:lnTo>
                    <a:pt x="1170868" y="2685548"/>
                  </a:lnTo>
                  <a:lnTo>
                    <a:pt x="1210368" y="2718596"/>
                  </a:lnTo>
                  <a:lnTo>
                    <a:pt x="1248868" y="2751633"/>
                  </a:lnTo>
                  <a:lnTo>
                    <a:pt x="1286421" y="2784660"/>
                  </a:lnTo>
                  <a:lnTo>
                    <a:pt x="1323080" y="2817678"/>
                  </a:lnTo>
                  <a:lnTo>
                    <a:pt x="1358896" y="2850687"/>
                  </a:lnTo>
                  <a:lnTo>
                    <a:pt x="1393923" y="2883688"/>
                  </a:lnTo>
                  <a:lnTo>
                    <a:pt x="1428213" y="2916681"/>
                  </a:lnTo>
                  <a:lnTo>
                    <a:pt x="1453625" y="2941625"/>
                  </a:lnTo>
                </a:path>
                <a:path w="4325620" h="2941954">
                  <a:moveTo>
                    <a:pt x="0" y="2263633"/>
                  </a:moveTo>
                  <a:lnTo>
                    <a:pt x="48759" y="2285166"/>
                  </a:lnTo>
                  <a:lnTo>
                    <a:pt x="91882" y="2304711"/>
                  </a:lnTo>
                  <a:lnTo>
                    <a:pt x="135193" y="2324832"/>
                  </a:lnTo>
                  <a:lnTo>
                    <a:pt x="178708" y="2345570"/>
                  </a:lnTo>
                  <a:lnTo>
                    <a:pt x="222441" y="2366972"/>
                  </a:lnTo>
                  <a:lnTo>
                    <a:pt x="266407" y="2389080"/>
                  </a:lnTo>
                  <a:lnTo>
                    <a:pt x="310620" y="2411939"/>
                  </a:lnTo>
                  <a:lnTo>
                    <a:pt x="355094" y="2435593"/>
                  </a:lnTo>
                  <a:lnTo>
                    <a:pt x="399845" y="2460087"/>
                  </a:lnTo>
                  <a:lnTo>
                    <a:pt x="444886" y="2485464"/>
                  </a:lnTo>
                  <a:lnTo>
                    <a:pt x="490233" y="2511769"/>
                  </a:lnTo>
                  <a:lnTo>
                    <a:pt x="535899" y="2539046"/>
                  </a:lnTo>
                  <a:lnTo>
                    <a:pt x="581900" y="2567339"/>
                  </a:lnTo>
                  <a:lnTo>
                    <a:pt x="628250" y="2596692"/>
                  </a:lnTo>
                  <a:lnTo>
                    <a:pt x="674963" y="2627149"/>
                  </a:lnTo>
                  <a:lnTo>
                    <a:pt x="722054" y="2658756"/>
                  </a:lnTo>
                  <a:lnTo>
                    <a:pt x="768720" y="2690988"/>
                  </a:lnTo>
                  <a:lnTo>
                    <a:pt x="814179" y="2723289"/>
                  </a:lnTo>
                  <a:lnTo>
                    <a:pt x="858476" y="2755657"/>
                  </a:lnTo>
                  <a:lnTo>
                    <a:pt x="901659" y="2788089"/>
                  </a:lnTo>
                  <a:lnTo>
                    <a:pt x="943775" y="2820582"/>
                  </a:lnTo>
                  <a:lnTo>
                    <a:pt x="984868" y="2853133"/>
                  </a:lnTo>
                  <a:lnTo>
                    <a:pt x="1024987" y="2885741"/>
                  </a:lnTo>
                  <a:lnTo>
                    <a:pt x="1064177" y="2918402"/>
                  </a:lnTo>
                  <a:lnTo>
                    <a:pt x="1091374" y="2941625"/>
                  </a:lnTo>
                </a:path>
                <a:path w="4325620" h="2941954">
                  <a:moveTo>
                    <a:pt x="0" y="2531691"/>
                  </a:moveTo>
                  <a:lnTo>
                    <a:pt x="36945" y="2549415"/>
                  </a:lnTo>
                  <a:lnTo>
                    <a:pt x="81363" y="2571264"/>
                  </a:lnTo>
                  <a:lnTo>
                    <a:pt x="125934" y="2593761"/>
                  </a:lnTo>
                  <a:lnTo>
                    <a:pt x="170667" y="2616949"/>
                  </a:lnTo>
                  <a:lnTo>
                    <a:pt x="215571" y="2640871"/>
                  </a:lnTo>
                  <a:lnTo>
                    <a:pt x="260657" y="2665566"/>
                  </a:lnTo>
                  <a:lnTo>
                    <a:pt x="305934" y="2691079"/>
                  </a:lnTo>
                  <a:lnTo>
                    <a:pt x="351412" y="2717450"/>
                  </a:lnTo>
                  <a:lnTo>
                    <a:pt x="397101" y="2744721"/>
                  </a:lnTo>
                  <a:lnTo>
                    <a:pt x="443011" y="2772934"/>
                  </a:lnTo>
                  <a:lnTo>
                    <a:pt x="489152" y="2802131"/>
                  </a:lnTo>
                  <a:lnTo>
                    <a:pt x="535533" y="2832354"/>
                  </a:lnTo>
                  <a:lnTo>
                    <a:pt x="582164" y="2863645"/>
                  </a:lnTo>
                  <a:lnTo>
                    <a:pt x="628367" y="2895565"/>
                  </a:lnTo>
                  <a:lnTo>
                    <a:pt x="673485" y="2927643"/>
                  </a:lnTo>
                  <a:lnTo>
                    <a:pt x="692606" y="2941625"/>
                  </a:lnTo>
                </a:path>
              </a:pathLst>
            </a:custGeom>
            <a:noFill/>
            <a:ln w="9042">
              <a:solidFill>
                <a:srgbClr val="87ABC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chemeClr val="dk1"/>
                </a:solidFill>
                <a:effectLst/>
                <a:uFillTx/>
                <a:latin typeface="Segoe UI Light"/>
              </a:endParaRPr>
            </a:p>
          </p:txBody>
        </p:sp>
        <p:pic>
          <p:nvPicPr>
            <p:cNvPr id="43" name="object 5"/>
            <p:cNvPicPr/>
            <p:nvPr/>
          </p:nvPicPr>
          <p:blipFill>
            <a:blip r:embed="rId2"/>
            <a:stretch/>
          </p:blipFill>
          <p:spPr>
            <a:xfrm>
              <a:off x="-4680" y="7670160"/>
              <a:ext cx="249840" cy="14184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1349280" y="887760"/>
            <a:ext cx="3237840" cy="1659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3600" b="1" u="none" strike="noStrike" cap="all">
                <a:solidFill>
                  <a:schemeClr val="lt1"/>
                </a:solidFill>
                <a:effectLst/>
                <a:uFillTx/>
                <a:latin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600" b="1" u="none" strike="noStrike" cap="all">
                <a:solidFill>
                  <a:schemeClr val="lt1"/>
                </a:solidFill>
                <a:effectLst/>
                <a:uFillTx/>
                <a:latin typeface="Segoe UI"/>
              </a:rPr>
              <a:t>Click to edit Master title style</a:t>
            </a:r>
            <a:endParaRPr lang="en-US" sz="3600" b="1" u="none" strike="noStrike" cap="all">
              <a:solidFill>
                <a:schemeClr val="lt1"/>
              </a:solidFill>
              <a:effectLst/>
              <a:uFillTx/>
              <a:latin typeface="Segoe UI"/>
            </a:endParaRPr>
          </a:p>
        </p:txBody>
      </p:sp>
      <p:sp>
        <p:nvSpPr>
          <p:cNvPr id="45" name="object 11"/>
          <p:cNvSpPr/>
          <p:nvPr/>
        </p:nvSpPr>
        <p:spPr>
          <a:xfrm>
            <a:off x="4059000" y="2762280"/>
            <a:ext cx="528120" cy="113400"/>
          </a:xfrm>
          <a:custGeom>
            <a:avLst/>
            <a:gdLst>
              <a:gd name="textAreaLeft" fmla="*/ 0 w 528120"/>
              <a:gd name="textAreaRight" fmla="*/ 531000 w 528120"/>
              <a:gd name="textAreaTop" fmla="*/ 0 h 113400"/>
              <a:gd name="textAreaBottom" fmla="*/ 116280 h 113400"/>
            </a:gdLst>
            <a:ahLst/>
            <a:cxnLst/>
            <a:rect l="textAreaLeft" t="textAreaTop" r="textAreaRight" b="textAreaBottom"/>
            <a:pathLst>
              <a:path w="530860" h="116205">
                <a:moveTo>
                  <a:pt x="0" y="64820"/>
                </a:moveTo>
                <a:lnTo>
                  <a:pt x="13512" y="41592"/>
                </a:lnTo>
                <a:lnTo>
                  <a:pt x="28397" y="20766"/>
                </a:lnTo>
                <a:lnTo>
                  <a:pt x="46605" y="5761"/>
                </a:lnTo>
                <a:lnTo>
                  <a:pt x="70091" y="0"/>
                </a:lnTo>
                <a:lnTo>
                  <a:pt x="102884" y="12040"/>
                </a:lnTo>
                <a:lnTo>
                  <a:pt x="126157" y="40752"/>
                </a:lnTo>
                <a:lnTo>
                  <a:pt x="146257" y="75021"/>
                </a:lnTo>
                <a:lnTo>
                  <a:pt x="169530" y="103732"/>
                </a:lnTo>
                <a:lnTo>
                  <a:pt x="202323" y="115773"/>
                </a:lnTo>
                <a:lnTo>
                  <a:pt x="235117" y="103732"/>
                </a:lnTo>
                <a:lnTo>
                  <a:pt x="258389" y="75021"/>
                </a:lnTo>
                <a:lnTo>
                  <a:pt x="278486" y="40752"/>
                </a:lnTo>
                <a:lnTo>
                  <a:pt x="301755" y="12040"/>
                </a:lnTo>
                <a:lnTo>
                  <a:pt x="334543" y="0"/>
                </a:lnTo>
                <a:lnTo>
                  <a:pt x="367337" y="12040"/>
                </a:lnTo>
                <a:lnTo>
                  <a:pt x="390609" y="40752"/>
                </a:lnTo>
                <a:lnTo>
                  <a:pt x="410709" y="75021"/>
                </a:lnTo>
                <a:lnTo>
                  <a:pt x="433982" y="103732"/>
                </a:lnTo>
                <a:lnTo>
                  <a:pt x="466775" y="115773"/>
                </a:lnTo>
                <a:lnTo>
                  <a:pt x="487853" y="111218"/>
                </a:lnTo>
                <a:lnTo>
                  <a:pt x="504626" y="99129"/>
                </a:lnTo>
                <a:lnTo>
                  <a:pt x="518444" y="81868"/>
                </a:lnTo>
                <a:lnTo>
                  <a:pt x="530656" y="61798"/>
                </a:lnTo>
              </a:path>
            </a:pathLst>
          </a:custGeom>
          <a:noFill/>
          <a:ln w="25399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 hasCustomPrompt="1"/>
          </p:nvPr>
        </p:nvSpPr>
        <p:spPr>
          <a:xfrm>
            <a:off x="5428800" y="1314360"/>
            <a:ext cx="5769720" cy="4906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Segoe UI Light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egoe UI Light"/>
              </a:rPr>
              <a:t>Click icon to add picture</a:t>
            </a:r>
            <a:endParaRPr lang="en-GB" sz="1800" b="0" u="none" strike="noStrike">
              <a:solidFill>
                <a:srgbClr val="FFFFFF"/>
              </a:solidFill>
              <a:effectLst/>
              <a:uFillTx/>
              <a:latin typeface="Segoe UI Semilight"/>
            </a:endParaRPr>
          </a:p>
        </p:txBody>
      </p:sp>
      <p:sp>
        <p:nvSpPr>
          <p:cNvPr id="47" name="bg object 18"/>
          <p:cNvSpPr/>
          <p:nvPr/>
        </p:nvSpPr>
        <p:spPr>
          <a:xfrm>
            <a:off x="5280480" y="1175040"/>
            <a:ext cx="6066360" cy="5185800"/>
          </a:xfrm>
          <a:custGeom>
            <a:avLst/>
            <a:gdLst>
              <a:gd name="textAreaLeft" fmla="*/ 0 w 6066360"/>
              <a:gd name="textAreaRight" fmla="*/ 6069240 w 6066360"/>
              <a:gd name="textAreaTop" fmla="*/ 0 h 5185800"/>
              <a:gd name="textAreaBottom" fmla="*/ 5188680 h 5185800"/>
            </a:gdLst>
            <a:ahLst/>
            <a:cxnLst/>
            <a:rect l="textAreaLeft" t="textAreaTop" r="textAreaRight" b="textAreaBottom"/>
            <a:pathLst>
              <a:path w="6069330" h="5188585">
                <a:moveTo>
                  <a:pt x="0" y="3973131"/>
                </a:moveTo>
                <a:lnTo>
                  <a:pt x="0" y="201485"/>
                </a:lnTo>
                <a:lnTo>
                  <a:pt x="5320" y="155286"/>
                </a:lnTo>
                <a:lnTo>
                  <a:pt x="20476" y="112877"/>
                </a:lnTo>
                <a:lnTo>
                  <a:pt x="44258" y="75466"/>
                </a:lnTo>
                <a:lnTo>
                  <a:pt x="75456" y="44264"/>
                </a:lnTo>
                <a:lnTo>
                  <a:pt x="112862" y="20479"/>
                </a:lnTo>
                <a:lnTo>
                  <a:pt x="155266" y="5321"/>
                </a:lnTo>
                <a:lnTo>
                  <a:pt x="201460" y="0"/>
                </a:lnTo>
                <a:lnTo>
                  <a:pt x="5867806" y="0"/>
                </a:lnTo>
                <a:lnTo>
                  <a:pt x="5914000" y="5321"/>
                </a:lnTo>
                <a:lnTo>
                  <a:pt x="5956406" y="20479"/>
                </a:lnTo>
                <a:lnTo>
                  <a:pt x="5993814" y="44264"/>
                </a:lnTo>
                <a:lnTo>
                  <a:pt x="6025016" y="75466"/>
                </a:lnTo>
                <a:lnTo>
                  <a:pt x="6048800" y="112877"/>
                </a:lnTo>
                <a:lnTo>
                  <a:pt x="6063957" y="155286"/>
                </a:lnTo>
                <a:lnTo>
                  <a:pt x="6069279" y="201485"/>
                </a:lnTo>
                <a:lnTo>
                  <a:pt x="6069279" y="4986985"/>
                </a:lnTo>
                <a:lnTo>
                  <a:pt x="6063957" y="5033184"/>
                </a:lnTo>
                <a:lnTo>
                  <a:pt x="6048800" y="5075595"/>
                </a:lnTo>
                <a:lnTo>
                  <a:pt x="6025016" y="5113009"/>
                </a:lnTo>
                <a:lnTo>
                  <a:pt x="5993814" y="5144214"/>
                </a:lnTo>
                <a:lnTo>
                  <a:pt x="5956406" y="5168001"/>
                </a:lnTo>
                <a:lnTo>
                  <a:pt x="5914000" y="5183161"/>
                </a:lnTo>
                <a:lnTo>
                  <a:pt x="5867806" y="5188483"/>
                </a:lnTo>
                <a:lnTo>
                  <a:pt x="1285481" y="5188483"/>
                </a:lnTo>
                <a:lnTo>
                  <a:pt x="0" y="3973131"/>
                </a:lnTo>
                <a:close/>
              </a:path>
            </a:pathLst>
          </a:custGeom>
          <a:noFill/>
          <a:ln w="11303">
            <a:solidFill>
              <a:srgbClr val="87ABC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dt" idx="22"/>
          </p:nvPr>
        </p:nvSpPr>
        <p:spPr>
          <a:xfrm>
            <a:off x="12348720" y="7142400"/>
            <a:ext cx="472320" cy="468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12600" indent="0" algn="r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  <a:defRPr lang="fr-CH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defRPr>
            </a:lvl1pPr>
          </a:lstStyle>
          <a:p>
            <a:pPr marL="12600" indent="0" algn="r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</a:pPr>
            <a:r>
              <a:rPr lang="fr-CH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&lt;date/heure&gt;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sldNum" idx="23"/>
          </p:nvPr>
        </p:nvSpPr>
        <p:spPr>
          <a:xfrm>
            <a:off x="12966840" y="7119360"/>
            <a:ext cx="425160" cy="472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38160" indent="0" algn="l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  <a:def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defRPr>
            </a:lvl1pPr>
          </a:lstStyle>
          <a:p>
            <a:pPr marL="38160" indent="0" algn="l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</a:pPr>
            <a:r>
              <a: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page </a:t>
            </a:r>
            <a:fld id="{196B8737-331B-4599-8B27-6EB34FBF8AEE}" type="slidenum">
              <a:rPr lang="fr-FR" sz="1400" b="0" u="none" spc="-26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0" name="object 10"/>
          <p:cNvSpPr/>
          <p:nvPr/>
        </p:nvSpPr>
        <p:spPr>
          <a:xfrm>
            <a:off x="11931480" y="7200720"/>
            <a:ext cx="373680" cy="373680"/>
          </a:xfrm>
          <a:custGeom>
            <a:avLst/>
            <a:gdLst>
              <a:gd name="textAreaLeft" fmla="*/ 0 w 373680"/>
              <a:gd name="textAreaRight" fmla="*/ 376560 w 373680"/>
              <a:gd name="textAreaTop" fmla="*/ 0 h 373680"/>
              <a:gd name="textAreaBottom" fmla="*/ 376560 h 373680"/>
            </a:gdLst>
            <a:ahLst/>
            <a:cxnLst/>
            <a:rect l="textAreaLeft" t="textAreaTop" r="textAreaRight" b="textAreaBottom"/>
            <a:pathLst>
              <a:path w="376554" h="376554">
                <a:moveTo>
                  <a:pt x="376491" y="376491"/>
                </a:moveTo>
                <a:lnTo>
                  <a:pt x="376491" y="0"/>
                </a:lnTo>
                <a:lnTo>
                  <a:pt x="43230" y="0"/>
                </a:lnTo>
                <a:lnTo>
                  <a:pt x="26403" y="3397"/>
                </a:lnTo>
                <a:lnTo>
                  <a:pt x="12661" y="12660"/>
                </a:lnTo>
                <a:lnTo>
                  <a:pt x="3397" y="26397"/>
                </a:lnTo>
                <a:lnTo>
                  <a:pt x="0" y="43218"/>
                </a:lnTo>
                <a:lnTo>
                  <a:pt x="0" y="376491"/>
                </a:lnTo>
                <a:lnTo>
                  <a:pt x="376491" y="376491"/>
                </a:lnTo>
                <a:close/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1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51" name="object 11"/>
          <p:cNvSpPr/>
          <p:nvPr/>
        </p:nvSpPr>
        <p:spPr>
          <a:xfrm>
            <a:off x="11972160" y="7335000"/>
            <a:ext cx="292320" cy="117720"/>
          </a:xfrm>
          <a:custGeom>
            <a:avLst/>
            <a:gdLst>
              <a:gd name="textAreaLeft" fmla="*/ 0 w 292320"/>
              <a:gd name="textAreaRight" fmla="*/ 295200 w 292320"/>
              <a:gd name="textAreaTop" fmla="*/ 0 h 117720"/>
              <a:gd name="textAreaBottom" fmla="*/ 120600 h 117720"/>
            </a:gdLst>
            <a:ahLst/>
            <a:cxnLst/>
            <a:rect l="textAreaLeft" t="textAreaTop" r="textAreaRight" b="textAreaBottom"/>
            <a:pathLst>
              <a:path w="295275" h="120650">
                <a:moveTo>
                  <a:pt x="31775" y="49501"/>
                </a:moveTo>
                <a:lnTo>
                  <a:pt x="33667" y="50403"/>
                </a:lnTo>
                <a:lnTo>
                  <a:pt x="35420" y="51596"/>
                </a:lnTo>
                <a:lnTo>
                  <a:pt x="37045" y="53082"/>
                </a:lnTo>
                <a:lnTo>
                  <a:pt x="41287" y="56943"/>
                </a:lnTo>
                <a:lnTo>
                  <a:pt x="43421" y="61591"/>
                </a:lnTo>
                <a:lnTo>
                  <a:pt x="43421" y="67027"/>
                </a:lnTo>
                <a:lnTo>
                  <a:pt x="43421" y="72463"/>
                </a:lnTo>
                <a:lnTo>
                  <a:pt x="41287" y="77111"/>
                </a:lnTo>
                <a:lnTo>
                  <a:pt x="37045" y="80972"/>
                </a:lnTo>
                <a:lnTo>
                  <a:pt x="32791" y="84845"/>
                </a:lnTo>
                <a:lnTo>
                  <a:pt x="27685" y="86775"/>
                </a:lnTo>
                <a:lnTo>
                  <a:pt x="21704" y="86775"/>
                </a:lnTo>
                <a:lnTo>
                  <a:pt x="15735" y="86775"/>
                </a:lnTo>
                <a:lnTo>
                  <a:pt x="10617" y="84845"/>
                </a:lnTo>
                <a:lnTo>
                  <a:pt x="6375" y="80972"/>
                </a:lnTo>
                <a:lnTo>
                  <a:pt x="2120" y="77111"/>
                </a:lnTo>
                <a:lnTo>
                  <a:pt x="0" y="72463"/>
                </a:lnTo>
                <a:lnTo>
                  <a:pt x="0" y="67027"/>
                </a:lnTo>
                <a:lnTo>
                  <a:pt x="0" y="61591"/>
                </a:lnTo>
                <a:lnTo>
                  <a:pt x="2120" y="56943"/>
                </a:lnTo>
                <a:lnTo>
                  <a:pt x="6375" y="53082"/>
                </a:lnTo>
                <a:lnTo>
                  <a:pt x="10617" y="49209"/>
                </a:lnTo>
                <a:lnTo>
                  <a:pt x="15735" y="47278"/>
                </a:lnTo>
                <a:lnTo>
                  <a:pt x="21704" y="47278"/>
                </a:lnTo>
                <a:lnTo>
                  <a:pt x="25374" y="47278"/>
                </a:lnTo>
                <a:lnTo>
                  <a:pt x="28727" y="48028"/>
                </a:lnTo>
                <a:lnTo>
                  <a:pt x="31775" y="49501"/>
                </a:lnTo>
                <a:close/>
              </a:path>
              <a:path w="295275" h="120650">
                <a:moveTo>
                  <a:pt x="31775" y="49501"/>
                </a:moveTo>
                <a:lnTo>
                  <a:pt x="58913" y="11194"/>
                </a:lnTo>
                <a:lnTo>
                  <a:pt x="86929" y="0"/>
                </a:lnTo>
                <a:lnTo>
                  <a:pt x="115819" y="15918"/>
                </a:lnTo>
                <a:lnTo>
                  <a:pt x="145580" y="58950"/>
                </a:lnTo>
                <a:lnTo>
                  <a:pt x="174966" y="101767"/>
                </a:lnTo>
                <a:lnTo>
                  <a:pt x="204452" y="120342"/>
                </a:lnTo>
                <a:lnTo>
                  <a:pt x="234035" y="114675"/>
                </a:lnTo>
                <a:lnTo>
                  <a:pt x="263715" y="84769"/>
                </a:lnTo>
                <a:lnTo>
                  <a:pt x="261670" y="83816"/>
                </a:lnTo>
                <a:lnTo>
                  <a:pt x="259791" y="82546"/>
                </a:lnTo>
                <a:lnTo>
                  <a:pt x="258051" y="80972"/>
                </a:lnTo>
                <a:lnTo>
                  <a:pt x="253809" y="77111"/>
                </a:lnTo>
                <a:lnTo>
                  <a:pt x="251688" y="72463"/>
                </a:lnTo>
                <a:lnTo>
                  <a:pt x="251688" y="67027"/>
                </a:lnTo>
                <a:lnTo>
                  <a:pt x="251688" y="61591"/>
                </a:lnTo>
                <a:lnTo>
                  <a:pt x="253809" y="56943"/>
                </a:lnTo>
                <a:lnTo>
                  <a:pt x="258051" y="53082"/>
                </a:lnTo>
                <a:lnTo>
                  <a:pt x="262305" y="49209"/>
                </a:lnTo>
                <a:lnTo>
                  <a:pt x="267411" y="47278"/>
                </a:lnTo>
                <a:lnTo>
                  <a:pt x="273392" y="47278"/>
                </a:lnTo>
                <a:lnTo>
                  <a:pt x="279374" y="47278"/>
                </a:lnTo>
                <a:lnTo>
                  <a:pt x="284479" y="49209"/>
                </a:lnTo>
                <a:lnTo>
                  <a:pt x="288734" y="53082"/>
                </a:lnTo>
                <a:lnTo>
                  <a:pt x="292976" y="56943"/>
                </a:lnTo>
                <a:lnTo>
                  <a:pt x="295097" y="61591"/>
                </a:lnTo>
                <a:lnTo>
                  <a:pt x="295097" y="67027"/>
                </a:lnTo>
                <a:lnTo>
                  <a:pt x="295097" y="72463"/>
                </a:lnTo>
                <a:lnTo>
                  <a:pt x="292976" y="77111"/>
                </a:lnTo>
                <a:lnTo>
                  <a:pt x="288734" y="80972"/>
                </a:lnTo>
                <a:lnTo>
                  <a:pt x="284479" y="84845"/>
                </a:lnTo>
                <a:lnTo>
                  <a:pt x="279374" y="86775"/>
                </a:lnTo>
                <a:lnTo>
                  <a:pt x="273392" y="86775"/>
                </a:lnTo>
                <a:lnTo>
                  <a:pt x="269874" y="86775"/>
                </a:lnTo>
                <a:lnTo>
                  <a:pt x="266649" y="86102"/>
                </a:lnTo>
                <a:lnTo>
                  <a:pt x="263715" y="8476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1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52" name="object 13"/>
          <p:cNvSpPr/>
          <p:nvPr/>
        </p:nvSpPr>
        <p:spPr>
          <a:xfrm>
            <a:off x="12903120" y="7206120"/>
            <a:ext cx="360" cy="345600"/>
          </a:xfrm>
          <a:custGeom>
            <a:avLst/>
            <a:gdLst>
              <a:gd name="textAreaLeft" fmla="*/ 0 w 360"/>
              <a:gd name="textAreaRight" fmla="*/ 92160 w 360"/>
              <a:gd name="textAreaTop" fmla="*/ 0 h 345600"/>
              <a:gd name="textAreaBottom" fmla="*/ 348480 h 345600"/>
            </a:gdLst>
            <a:ahLst/>
            <a:cxnLst/>
            <a:rect l="textAreaLeft" t="textAreaTop" r="textAreaRight" b="textAreaBottom"/>
            <a:pathLst>
              <a:path w="0" h="348615">
                <a:moveTo>
                  <a:pt x="0" y="0"/>
                </a:moveTo>
                <a:lnTo>
                  <a:pt x="0" y="34811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body" hasCustomPrompt="1"/>
          </p:nvPr>
        </p:nvSpPr>
        <p:spPr>
          <a:xfrm>
            <a:off x="1349280" y="3252240"/>
            <a:ext cx="3237840" cy="911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2800" b="0" u="none" strike="noStrike">
                <a:solidFill>
                  <a:srgbClr val="FFFFFF"/>
                </a:solidFill>
                <a:effectLst/>
                <a:uFillTx/>
                <a:latin typeface="Segoe UI Semilight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2800" b="0" u="none" strike="noStrike">
                <a:solidFill>
                  <a:srgbClr val="FFFFFF"/>
                </a:solidFill>
                <a:effectLst/>
                <a:uFillTx/>
                <a:latin typeface="Segoe UI Semilight"/>
              </a:rPr>
              <a:t>SUBTITLE</a:t>
            </a:r>
            <a:endParaRPr lang="en-GB" sz="2800" b="0" u="none" strike="noStrike">
              <a:solidFill>
                <a:srgbClr val="FFFFFF"/>
              </a:solidFill>
              <a:effectLst/>
              <a:uFillTx/>
              <a:latin typeface="Segoe UI Semilight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2_Disposition personnalisée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object 10"/>
          <p:cNvSpPr/>
          <p:nvPr/>
        </p:nvSpPr>
        <p:spPr>
          <a:xfrm>
            <a:off x="11931480" y="7200720"/>
            <a:ext cx="373680" cy="373680"/>
          </a:xfrm>
          <a:custGeom>
            <a:avLst/>
            <a:gdLst>
              <a:gd name="textAreaLeft" fmla="*/ 0 w 373680"/>
              <a:gd name="textAreaRight" fmla="*/ 376560 w 373680"/>
              <a:gd name="textAreaTop" fmla="*/ 0 h 373680"/>
              <a:gd name="textAreaBottom" fmla="*/ 376560 h 373680"/>
            </a:gdLst>
            <a:ahLst/>
            <a:cxnLst/>
            <a:rect l="textAreaLeft" t="textAreaTop" r="textAreaRight" b="textAreaBottom"/>
            <a:pathLst>
              <a:path w="376554" h="376554">
                <a:moveTo>
                  <a:pt x="376491" y="376491"/>
                </a:moveTo>
                <a:lnTo>
                  <a:pt x="376491" y="0"/>
                </a:lnTo>
                <a:lnTo>
                  <a:pt x="43230" y="0"/>
                </a:lnTo>
                <a:lnTo>
                  <a:pt x="26403" y="3397"/>
                </a:lnTo>
                <a:lnTo>
                  <a:pt x="12661" y="12660"/>
                </a:lnTo>
                <a:lnTo>
                  <a:pt x="3397" y="26397"/>
                </a:lnTo>
                <a:lnTo>
                  <a:pt x="0" y="43218"/>
                </a:lnTo>
                <a:lnTo>
                  <a:pt x="0" y="376491"/>
                </a:lnTo>
                <a:lnTo>
                  <a:pt x="376491" y="376491"/>
                </a:lnTo>
                <a:close/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1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55" name="object 11"/>
          <p:cNvSpPr/>
          <p:nvPr/>
        </p:nvSpPr>
        <p:spPr>
          <a:xfrm>
            <a:off x="11972160" y="7335000"/>
            <a:ext cx="292320" cy="117720"/>
          </a:xfrm>
          <a:custGeom>
            <a:avLst/>
            <a:gdLst>
              <a:gd name="textAreaLeft" fmla="*/ 0 w 292320"/>
              <a:gd name="textAreaRight" fmla="*/ 295200 w 292320"/>
              <a:gd name="textAreaTop" fmla="*/ 0 h 117720"/>
              <a:gd name="textAreaBottom" fmla="*/ 120600 h 117720"/>
            </a:gdLst>
            <a:ahLst/>
            <a:cxnLst/>
            <a:rect l="textAreaLeft" t="textAreaTop" r="textAreaRight" b="textAreaBottom"/>
            <a:pathLst>
              <a:path w="295275" h="120650">
                <a:moveTo>
                  <a:pt x="31775" y="49501"/>
                </a:moveTo>
                <a:lnTo>
                  <a:pt x="33667" y="50403"/>
                </a:lnTo>
                <a:lnTo>
                  <a:pt x="35420" y="51596"/>
                </a:lnTo>
                <a:lnTo>
                  <a:pt x="37045" y="53082"/>
                </a:lnTo>
                <a:lnTo>
                  <a:pt x="41287" y="56943"/>
                </a:lnTo>
                <a:lnTo>
                  <a:pt x="43421" y="61591"/>
                </a:lnTo>
                <a:lnTo>
                  <a:pt x="43421" y="67027"/>
                </a:lnTo>
                <a:lnTo>
                  <a:pt x="43421" y="72463"/>
                </a:lnTo>
                <a:lnTo>
                  <a:pt x="41287" y="77111"/>
                </a:lnTo>
                <a:lnTo>
                  <a:pt x="37045" y="80972"/>
                </a:lnTo>
                <a:lnTo>
                  <a:pt x="32791" y="84845"/>
                </a:lnTo>
                <a:lnTo>
                  <a:pt x="27685" y="86775"/>
                </a:lnTo>
                <a:lnTo>
                  <a:pt x="21704" y="86775"/>
                </a:lnTo>
                <a:lnTo>
                  <a:pt x="15735" y="86775"/>
                </a:lnTo>
                <a:lnTo>
                  <a:pt x="10617" y="84845"/>
                </a:lnTo>
                <a:lnTo>
                  <a:pt x="6375" y="80972"/>
                </a:lnTo>
                <a:lnTo>
                  <a:pt x="2120" y="77111"/>
                </a:lnTo>
                <a:lnTo>
                  <a:pt x="0" y="72463"/>
                </a:lnTo>
                <a:lnTo>
                  <a:pt x="0" y="67027"/>
                </a:lnTo>
                <a:lnTo>
                  <a:pt x="0" y="61591"/>
                </a:lnTo>
                <a:lnTo>
                  <a:pt x="2120" y="56943"/>
                </a:lnTo>
                <a:lnTo>
                  <a:pt x="6375" y="53082"/>
                </a:lnTo>
                <a:lnTo>
                  <a:pt x="10617" y="49209"/>
                </a:lnTo>
                <a:lnTo>
                  <a:pt x="15735" y="47278"/>
                </a:lnTo>
                <a:lnTo>
                  <a:pt x="21704" y="47278"/>
                </a:lnTo>
                <a:lnTo>
                  <a:pt x="25374" y="47278"/>
                </a:lnTo>
                <a:lnTo>
                  <a:pt x="28727" y="48028"/>
                </a:lnTo>
                <a:lnTo>
                  <a:pt x="31775" y="49501"/>
                </a:lnTo>
                <a:close/>
              </a:path>
              <a:path w="295275" h="120650">
                <a:moveTo>
                  <a:pt x="31775" y="49501"/>
                </a:moveTo>
                <a:lnTo>
                  <a:pt x="58913" y="11194"/>
                </a:lnTo>
                <a:lnTo>
                  <a:pt x="86929" y="0"/>
                </a:lnTo>
                <a:lnTo>
                  <a:pt x="115819" y="15918"/>
                </a:lnTo>
                <a:lnTo>
                  <a:pt x="145580" y="58950"/>
                </a:lnTo>
                <a:lnTo>
                  <a:pt x="174966" y="101767"/>
                </a:lnTo>
                <a:lnTo>
                  <a:pt x="204452" y="120342"/>
                </a:lnTo>
                <a:lnTo>
                  <a:pt x="234035" y="114675"/>
                </a:lnTo>
                <a:lnTo>
                  <a:pt x="263715" y="84769"/>
                </a:lnTo>
                <a:lnTo>
                  <a:pt x="261670" y="83816"/>
                </a:lnTo>
                <a:lnTo>
                  <a:pt x="259791" y="82546"/>
                </a:lnTo>
                <a:lnTo>
                  <a:pt x="258051" y="80972"/>
                </a:lnTo>
                <a:lnTo>
                  <a:pt x="253809" y="77111"/>
                </a:lnTo>
                <a:lnTo>
                  <a:pt x="251688" y="72463"/>
                </a:lnTo>
                <a:lnTo>
                  <a:pt x="251688" y="67027"/>
                </a:lnTo>
                <a:lnTo>
                  <a:pt x="251688" y="61591"/>
                </a:lnTo>
                <a:lnTo>
                  <a:pt x="253809" y="56943"/>
                </a:lnTo>
                <a:lnTo>
                  <a:pt x="258051" y="53082"/>
                </a:lnTo>
                <a:lnTo>
                  <a:pt x="262305" y="49209"/>
                </a:lnTo>
                <a:lnTo>
                  <a:pt x="267411" y="47278"/>
                </a:lnTo>
                <a:lnTo>
                  <a:pt x="273392" y="47278"/>
                </a:lnTo>
                <a:lnTo>
                  <a:pt x="279374" y="47278"/>
                </a:lnTo>
                <a:lnTo>
                  <a:pt x="284479" y="49209"/>
                </a:lnTo>
                <a:lnTo>
                  <a:pt x="288734" y="53082"/>
                </a:lnTo>
                <a:lnTo>
                  <a:pt x="292976" y="56943"/>
                </a:lnTo>
                <a:lnTo>
                  <a:pt x="295097" y="61591"/>
                </a:lnTo>
                <a:lnTo>
                  <a:pt x="295097" y="67027"/>
                </a:lnTo>
                <a:lnTo>
                  <a:pt x="295097" y="72463"/>
                </a:lnTo>
                <a:lnTo>
                  <a:pt x="292976" y="77111"/>
                </a:lnTo>
                <a:lnTo>
                  <a:pt x="288734" y="80972"/>
                </a:lnTo>
                <a:lnTo>
                  <a:pt x="284479" y="84845"/>
                </a:lnTo>
                <a:lnTo>
                  <a:pt x="279374" y="86775"/>
                </a:lnTo>
                <a:lnTo>
                  <a:pt x="273392" y="86775"/>
                </a:lnTo>
                <a:lnTo>
                  <a:pt x="269874" y="86775"/>
                </a:lnTo>
                <a:lnTo>
                  <a:pt x="266649" y="86102"/>
                </a:lnTo>
                <a:lnTo>
                  <a:pt x="263715" y="8476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1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56" name="object 13"/>
          <p:cNvSpPr/>
          <p:nvPr/>
        </p:nvSpPr>
        <p:spPr>
          <a:xfrm>
            <a:off x="12903120" y="7206120"/>
            <a:ext cx="360" cy="345600"/>
          </a:xfrm>
          <a:custGeom>
            <a:avLst/>
            <a:gdLst>
              <a:gd name="textAreaLeft" fmla="*/ 0 w 360"/>
              <a:gd name="textAreaRight" fmla="*/ 92160 w 360"/>
              <a:gd name="textAreaTop" fmla="*/ 0 h 345600"/>
              <a:gd name="textAreaBottom" fmla="*/ 348480 h 345600"/>
            </a:gdLst>
            <a:ahLst/>
            <a:cxnLst/>
            <a:rect l="textAreaLeft" t="textAreaTop" r="textAreaRight" b="textAreaBottom"/>
            <a:pathLst>
              <a:path w="0" h="348615">
                <a:moveTo>
                  <a:pt x="0" y="0"/>
                </a:moveTo>
                <a:lnTo>
                  <a:pt x="0" y="34811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57" name="object 8"/>
          <p:cNvSpPr/>
          <p:nvPr/>
        </p:nvSpPr>
        <p:spPr>
          <a:xfrm>
            <a:off x="0" y="0"/>
            <a:ext cx="13713120" cy="7807680"/>
          </a:xfrm>
          <a:custGeom>
            <a:avLst/>
            <a:gdLst>
              <a:gd name="textAreaLeft" fmla="*/ 0 w 13713120"/>
              <a:gd name="textAreaRight" fmla="*/ 13716000 w 13713120"/>
              <a:gd name="textAreaTop" fmla="*/ 0 h 7807680"/>
              <a:gd name="textAreaBottom" fmla="*/ 7810560 h 7807680"/>
            </a:gdLst>
            <a:ahLst/>
            <a:cxnLst/>
            <a:rect l="textAreaLeft" t="textAreaTop" r="textAreaRight" b="textAreaBottom"/>
            <a:pathLst>
              <a:path w="13716000" h="2825750">
                <a:moveTo>
                  <a:pt x="13716000" y="0"/>
                </a:moveTo>
                <a:lnTo>
                  <a:pt x="0" y="0"/>
                </a:lnTo>
                <a:lnTo>
                  <a:pt x="0" y="2825750"/>
                </a:lnTo>
                <a:lnTo>
                  <a:pt x="13690600" y="2825750"/>
                </a:lnTo>
                <a:lnTo>
                  <a:pt x="13716000" y="2820621"/>
                </a:lnTo>
                <a:lnTo>
                  <a:pt x="13716000" y="0"/>
                </a:lnTo>
                <a:close/>
              </a:path>
            </a:pathLst>
          </a:custGeom>
          <a:solidFill>
            <a:srgbClr val="0D385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grpSp>
        <p:nvGrpSpPr>
          <p:cNvPr id="58" name="object 3"/>
          <p:cNvGrpSpPr/>
          <p:nvPr/>
        </p:nvGrpSpPr>
        <p:grpSpPr>
          <a:xfrm>
            <a:off x="-4680" y="4869000"/>
            <a:ext cx="4327560" cy="2943000"/>
            <a:chOff x="-4680" y="4869000"/>
            <a:chExt cx="4327560" cy="2943000"/>
          </a:xfrm>
        </p:grpSpPr>
        <p:sp>
          <p:nvSpPr>
            <p:cNvPr id="59" name="object 4"/>
            <p:cNvSpPr/>
            <p:nvPr/>
          </p:nvSpPr>
          <p:spPr>
            <a:xfrm>
              <a:off x="0" y="4869000"/>
              <a:ext cx="4322880" cy="2939040"/>
            </a:xfrm>
            <a:custGeom>
              <a:avLst/>
              <a:gdLst>
                <a:gd name="textAreaLeft" fmla="*/ 0 w 4322880"/>
                <a:gd name="textAreaRight" fmla="*/ 4325760 w 4322880"/>
                <a:gd name="textAreaTop" fmla="*/ 0 h 2939040"/>
                <a:gd name="textAreaBottom" fmla="*/ 2941920 h 2939040"/>
              </a:gdLst>
              <a:ahLst/>
              <a:cxnLst/>
              <a:rect l="textAreaLeft" t="textAreaTop" r="textAreaRight" b="textAreaBottom"/>
              <a:pathLst>
                <a:path w="4325620" h="2941954">
                  <a:moveTo>
                    <a:pt x="4325232" y="2941625"/>
                  </a:moveTo>
                  <a:lnTo>
                    <a:pt x="4254537" y="2904936"/>
                  </a:lnTo>
                  <a:lnTo>
                    <a:pt x="4210207" y="2880785"/>
                  </a:lnTo>
                  <a:lnTo>
                    <a:pt x="4164868" y="2855240"/>
                  </a:lnTo>
                  <a:lnTo>
                    <a:pt x="4118478" y="2828242"/>
                  </a:lnTo>
                  <a:lnTo>
                    <a:pt x="4070994" y="2799732"/>
                  </a:lnTo>
                  <a:lnTo>
                    <a:pt x="4022372" y="2769651"/>
                  </a:lnTo>
                  <a:lnTo>
                    <a:pt x="3972570" y="2737939"/>
                  </a:lnTo>
                  <a:lnTo>
                    <a:pt x="3921545" y="2704537"/>
                  </a:lnTo>
                  <a:lnTo>
                    <a:pt x="3869254" y="2669386"/>
                  </a:lnTo>
                  <a:lnTo>
                    <a:pt x="3817384" y="2633614"/>
                  </a:lnTo>
                  <a:lnTo>
                    <a:pt x="3767606" y="2598380"/>
                  </a:lnTo>
                  <a:lnTo>
                    <a:pt x="3719849" y="2563664"/>
                  </a:lnTo>
                  <a:lnTo>
                    <a:pt x="3674041" y="2529449"/>
                  </a:lnTo>
                  <a:lnTo>
                    <a:pt x="3630112" y="2495716"/>
                  </a:lnTo>
                  <a:lnTo>
                    <a:pt x="3587991" y="2462447"/>
                  </a:lnTo>
                  <a:lnTo>
                    <a:pt x="3547607" y="2429624"/>
                  </a:lnTo>
                  <a:lnTo>
                    <a:pt x="3508890" y="2397229"/>
                  </a:lnTo>
                  <a:lnTo>
                    <a:pt x="3471767" y="2365243"/>
                  </a:lnTo>
                  <a:lnTo>
                    <a:pt x="3436169" y="2333648"/>
                  </a:lnTo>
                  <a:lnTo>
                    <a:pt x="3402024" y="2302427"/>
                  </a:lnTo>
                  <a:lnTo>
                    <a:pt x="3369262" y="2271560"/>
                  </a:lnTo>
                  <a:lnTo>
                    <a:pt x="3337811" y="2241030"/>
                  </a:lnTo>
                  <a:lnTo>
                    <a:pt x="3307602" y="2210819"/>
                  </a:lnTo>
                  <a:lnTo>
                    <a:pt x="3278562" y="2180908"/>
                  </a:lnTo>
                  <a:lnTo>
                    <a:pt x="3250620" y="2151278"/>
                  </a:lnTo>
                  <a:lnTo>
                    <a:pt x="3223707" y="2121913"/>
                  </a:lnTo>
                  <a:lnTo>
                    <a:pt x="3197752" y="2092794"/>
                  </a:lnTo>
                  <a:lnTo>
                    <a:pt x="3172682" y="2063902"/>
                  </a:lnTo>
                  <a:lnTo>
                    <a:pt x="3124918" y="2006727"/>
                  </a:lnTo>
                  <a:lnTo>
                    <a:pt x="3079848" y="1950244"/>
                  </a:lnTo>
                  <a:lnTo>
                    <a:pt x="3036905" y="1894307"/>
                  </a:lnTo>
                  <a:lnTo>
                    <a:pt x="2995522" y="1838770"/>
                  </a:lnTo>
                  <a:lnTo>
                    <a:pt x="2955131" y="1783488"/>
                  </a:lnTo>
                  <a:lnTo>
                    <a:pt x="2915166" y="1728315"/>
                  </a:lnTo>
                  <a:lnTo>
                    <a:pt x="2895166" y="1700724"/>
                  </a:lnTo>
                  <a:lnTo>
                    <a:pt x="2854775" y="1645442"/>
                  </a:lnTo>
                  <a:lnTo>
                    <a:pt x="2813392" y="1589905"/>
                  </a:lnTo>
                  <a:lnTo>
                    <a:pt x="2770449" y="1533968"/>
                  </a:lnTo>
                  <a:lnTo>
                    <a:pt x="2725379" y="1477484"/>
                  </a:lnTo>
                  <a:lnTo>
                    <a:pt x="2677615" y="1420309"/>
                  </a:lnTo>
                  <a:lnTo>
                    <a:pt x="2652546" y="1391417"/>
                  </a:lnTo>
                  <a:lnTo>
                    <a:pt x="2626590" y="1362297"/>
                  </a:lnTo>
                  <a:lnTo>
                    <a:pt x="2599677" y="1332932"/>
                  </a:lnTo>
                  <a:lnTo>
                    <a:pt x="2571736" y="1303302"/>
                  </a:lnTo>
                  <a:lnTo>
                    <a:pt x="2542696" y="1273391"/>
                  </a:lnTo>
                  <a:lnTo>
                    <a:pt x="2512486" y="1243179"/>
                  </a:lnTo>
                  <a:lnTo>
                    <a:pt x="2481035" y="1212649"/>
                  </a:lnTo>
                  <a:lnTo>
                    <a:pt x="2448273" y="1181782"/>
                  </a:lnTo>
                  <a:lnTo>
                    <a:pt x="2414128" y="1150560"/>
                  </a:lnTo>
                  <a:lnTo>
                    <a:pt x="2378530" y="1118965"/>
                  </a:lnTo>
                  <a:lnTo>
                    <a:pt x="2341408" y="1086978"/>
                  </a:lnTo>
                  <a:lnTo>
                    <a:pt x="2302690" y="1054582"/>
                  </a:lnTo>
                  <a:lnTo>
                    <a:pt x="2262306" y="1021759"/>
                  </a:lnTo>
                  <a:lnTo>
                    <a:pt x="2220185" y="988490"/>
                  </a:lnTo>
                  <a:lnTo>
                    <a:pt x="2176256" y="954756"/>
                  </a:lnTo>
                  <a:lnTo>
                    <a:pt x="2130448" y="920540"/>
                  </a:lnTo>
                  <a:lnTo>
                    <a:pt x="2082691" y="885824"/>
                  </a:lnTo>
                  <a:lnTo>
                    <a:pt x="2032913" y="850589"/>
                  </a:lnTo>
                  <a:lnTo>
                    <a:pt x="1981043" y="814817"/>
                  </a:lnTo>
                  <a:lnTo>
                    <a:pt x="1928752" y="779666"/>
                  </a:lnTo>
                  <a:lnTo>
                    <a:pt x="1877726" y="746264"/>
                  </a:lnTo>
                  <a:lnTo>
                    <a:pt x="1827923" y="714552"/>
                  </a:lnTo>
                  <a:lnTo>
                    <a:pt x="1779301" y="684471"/>
                  </a:lnTo>
                  <a:lnTo>
                    <a:pt x="1731816" y="655961"/>
                  </a:lnTo>
                  <a:lnTo>
                    <a:pt x="1685425" y="628963"/>
                  </a:lnTo>
                  <a:lnTo>
                    <a:pt x="1640086" y="603418"/>
                  </a:lnTo>
                  <a:lnTo>
                    <a:pt x="1595756" y="579267"/>
                  </a:lnTo>
                  <a:lnTo>
                    <a:pt x="1552391" y="556450"/>
                  </a:lnTo>
                  <a:lnTo>
                    <a:pt x="1509948" y="534907"/>
                  </a:lnTo>
                  <a:lnTo>
                    <a:pt x="1468386" y="514581"/>
                  </a:lnTo>
                  <a:lnTo>
                    <a:pt x="1427660" y="495410"/>
                  </a:lnTo>
                  <a:lnTo>
                    <a:pt x="1387728" y="477337"/>
                  </a:lnTo>
                  <a:lnTo>
                    <a:pt x="1348548" y="460302"/>
                  </a:lnTo>
                  <a:lnTo>
                    <a:pt x="1310075" y="444244"/>
                  </a:lnTo>
                  <a:lnTo>
                    <a:pt x="1272268" y="429106"/>
                  </a:lnTo>
                  <a:lnTo>
                    <a:pt x="1235083" y="414828"/>
                  </a:lnTo>
                  <a:lnTo>
                    <a:pt x="1198477" y="401351"/>
                  </a:lnTo>
                  <a:lnTo>
                    <a:pt x="1162408" y="388614"/>
                  </a:lnTo>
                  <a:lnTo>
                    <a:pt x="1091707" y="365128"/>
                  </a:lnTo>
                  <a:lnTo>
                    <a:pt x="1022637" y="343895"/>
                  </a:lnTo>
                  <a:lnTo>
                    <a:pt x="954855" y="324441"/>
                  </a:lnTo>
                  <a:lnTo>
                    <a:pt x="888017" y="306291"/>
                  </a:lnTo>
                  <a:lnTo>
                    <a:pt x="821779" y="288972"/>
                  </a:lnTo>
                  <a:lnTo>
                    <a:pt x="755799" y="272009"/>
                  </a:lnTo>
                  <a:lnTo>
                    <a:pt x="722799" y="263512"/>
                  </a:lnTo>
                  <a:lnTo>
                    <a:pt x="656561" y="246193"/>
                  </a:lnTo>
                  <a:lnTo>
                    <a:pt x="589723" y="228043"/>
                  </a:lnTo>
                  <a:lnTo>
                    <a:pt x="521941" y="208589"/>
                  </a:lnTo>
                  <a:lnTo>
                    <a:pt x="452871" y="187356"/>
                  </a:lnTo>
                  <a:lnTo>
                    <a:pt x="382170" y="163870"/>
                  </a:lnTo>
                  <a:lnTo>
                    <a:pt x="346101" y="151133"/>
                  </a:lnTo>
                  <a:lnTo>
                    <a:pt x="309495" y="137656"/>
                  </a:lnTo>
                  <a:lnTo>
                    <a:pt x="272310" y="123378"/>
                  </a:lnTo>
                  <a:lnTo>
                    <a:pt x="234503" y="108240"/>
                  </a:lnTo>
                  <a:lnTo>
                    <a:pt x="196030" y="92183"/>
                  </a:lnTo>
                  <a:lnTo>
                    <a:pt x="156850" y="75147"/>
                  </a:lnTo>
                  <a:lnTo>
                    <a:pt x="116918" y="57074"/>
                  </a:lnTo>
                  <a:lnTo>
                    <a:pt x="76192" y="37903"/>
                  </a:lnTo>
                  <a:lnTo>
                    <a:pt x="34630" y="17577"/>
                  </a:lnTo>
                  <a:lnTo>
                    <a:pt x="0" y="0"/>
                  </a:lnTo>
                </a:path>
                <a:path w="4325620" h="2941954">
                  <a:moveTo>
                    <a:pt x="0" y="260196"/>
                  </a:moveTo>
                  <a:lnTo>
                    <a:pt x="72572" y="292148"/>
                  </a:lnTo>
                  <a:lnTo>
                    <a:pt x="112033" y="308543"/>
                  </a:lnTo>
                  <a:lnTo>
                    <a:pt x="150864" y="324039"/>
                  </a:lnTo>
                  <a:lnTo>
                    <a:pt x="189110" y="338698"/>
                  </a:lnTo>
                  <a:lnTo>
                    <a:pt x="226814" y="352582"/>
                  </a:lnTo>
                  <a:lnTo>
                    <a:pt x="264018" y="365753"/>
                  </a:lnTo>
                  <a:lnTo>
                    <a:pt x="300766" y="378272"/>
                  </a:lnTo>
                  <a:lnTo>
                    <a:pt x="337102" y="390202"/>
                  </a:lnTo>
                  <a:lnTo>
                    <a:pt x="408711" y="412543"/>
                  </a:lnTo>
                  <a:lnTo>
                    <a:pt x="479192" y="433271"/>
                  </a:lnTo>
                  <a:lnTo>
                    <a:pt x="548892" y="452883"/>
                  </a:lnTo>
                  <a:lnTo>
                    <a:pt x="618157" y="471875"/>
                  </a:lnTo>
                  <a:lnTo>
                    <a:pt x="652736" y="481294"/>
                  </a:lnTo>
                  <a:lnTo>
                    <a:pt x="687336" y="490743"/>
                  </a:lnTo>
                  <a:lnTo>
                    <a:pt x="756775" y="509983"/>
                  </a:lnTo>
                  <a:lnTo>
                    <a:pt x="826822" y="530091"/>
                  </a:lnTo>
                  <a:lnTo>
                    <a:pt x="897823" y="551564"/>
                  </a:lnTo>
                  <a:lnTo>
                    <a:pt x="970127" y="574897"/>
                  </a:lnTo>
                  <a:lnTo>
                    <a:pt x="1006875" y="587417"/>
                  </a:lnTo>
                  <a:lnTo>
                    <a:pt x="1044080" y="600587"/>
                  </a:lnTo>
                  <a:lnTo>
                    <a:pt x="1081783" y="614471"/>
                  </a:lnTo>
                  <a:lnTo>
                    <a:pt x="1120029" y="629130"/>
                  </a:lnTo>
                  <a:lnTo>
                    <a:pt x="1158860" y="644626"/>
                  </a:lnTo>
                  <a:lnTo>
                    <a:pt x="1198321" y="661021"/>
                  </a:lnTo>
                  <a:lnTo>
                    <a:pt x="1238455" y="678378"/>
                  </a:lnTo>
                  <a:lnTo>
                    <a:pt x="1279304" y="696758"/>
                  </a:lnTo>
                  <a:lnTo>
                    <a:pt x="1320914" y="716223"/>
                  </a:lnTo>
                  <a:lnTo>
                    <a:pt x="1363326" y="736835"/>
                  </a:lnTo>
                  <a:lnTo>
                    <a:pt x="1406584" y="758657"/>
                  </a:lnTo>
                  <a:lnTo>
                    <a:pt x="1450732" y="781750"/>
                  </a:lnTo>
                  <a:lnTo>
                    <a:pt x="1495813" y="806177"/>
                  </a:lnTo>
                  <a:lnTo>
                    <a:pt x="1541871" y="831999"/>
                  </a:lnTo>
                  <a:lnTo>
                    <a:pt x="1588948" y="859278"/>
                  </a:lnTo>
                  <a:lnTo>
                    <a:pt x="1637089" y="888077"/>
                  </a:lnTo>
                  <a:lnTo>
                    <a:pt x="1686336" y="918457"/>
                  </a:lnTo>
                  <a:lnTo>
                    <a:pt x="1736734" y="950481"/>
                  </a:lnTo>
                  <a:lnTo>
                    <a:pt x="1788325" y="984210"/>
                  </a:lnTo>
                  <a:lnTo>
                    <a:pt x="1841153" y="1019706"/>
                  </a:lnTo>
                  <a:lnTo>
                    <a:pt x="1893540" y="1055850"/>
                  </a:lnTo>
                  <a:lnTo>
                    <a:pt x="1943830" y="1091490"/>
                  </a:lnTo>
                  <a:lnTo>
                    <a:pt x="1992095" y="1126646"/>
                  </a:lnTo>
                  <a:lnTo>
                    <a:pt x="2038410" y="1161333"/>
                  </a:lnTo>
                  <a:lnTo>
                    <a:pt x="2082848" y="1195570"/>
                  </a:lnTo>
                  <a:lnTo>
                    <a:pt x="2125482" y="1229375"/>
                  </a:lnTo>
                  <a:lnTo>
                    <a:pt x="2166387" y="1262765"/>
                  </a:lnTo>
                  <a:lnTo>
                    <a:pt x="2205636" y="1295758"/>
                  </a:lnTo>
                  <a:lnTo>
                    <a:pt x="2243302" y="1328371"/>
                  </a:lnTo>
                  <a:lnTo>
                    <a:pt x="2279459" y="1360623"/>
                  </a:lnTo>
                  <a:lnTo>
                    <a:pt x="2314181" y="1392530"/>
                  </a:lnTo>
                  <a:lnTo>
                    <a:pt x="2347541" y="1424111"/>
                  </a:lnTo>
                  <a:lnTo>
                    <a:pt x="2379613" y="1455383"/>
                  </a:lnTo>
                  <a:lnTo>
                    <a:pt x="2410470" y="1486364"/>
                  </a:lnTo>
                  <a:lnTo>
                    <a:pt x="2440187" y="1517071"/>
                  </a:lnTo>
                  <a:lnTo>
                    <a:pt x="2468836" y="1547522"/>
                  </a:lnTo>
                  <a:lnTo>
                    <a:pt x="2496492" y="1577735"/>
                  </a:lnTo>
                  <a:lnTo>
                    <a:pt x="2523228" y="1607727"/>
                  </a:lnTo>
                  <a:lnTo>
                    <a:pt x="2549117" y="1637516"/>
                  </a:lnTo>
                  <a:lnTo>
                    <a:pt x="2574233" y="1667120"/>
                  </a:lnTo>
                  <a:lnTo>
                    <a:pt x="2598650" y="1696556"/>
                  </a:lnTo>
                  <a:lnTo>
                    <a:pt x="2645681" y="1754996"/>
                  </a:lnTo>
                  <a:lnTo>
                    <a:pt x="2690797" y="1812977"/>
                  </a:lnTo>
                  <a:lnTo>
                    <a:pt x="2734589" y="1870641"/>
                  </a:lnTo>
                  <a:lnTo>
                    <a:pt x="2777645" y="1928128"/>
                  </a:lnTo>
                  <a:lnTo>
                    <a:pt x="2799081" y="1956849"/>
                  </a:lnTo>
                  <a:lnTo>
                    <a:pt x="2820554" y="1985579"/>
                  </a:lnTo>
                  <a:lnTo>
                    <a:pt x="2863904" y="2043137"/>
                  </a:lnTo>
                  <a:lnTo>
                    <a:pt x="2908285" y="2100941"/>
                  </a:lnTo>
                  <a:lnTo>
                    <a:pt x="2954285" y="2159134"/>
                  </a:lnTo>
                  <a:lnTo>
                    <a:pt x="3002493" y="2217856"/>
                  </a:lnTo>
                  <a:lnTo>
                    <a:pt x="3027610" y="2247460"/>
                  </a:lnTo>
                  <a:lnTo>
                    <a:pt x="3053499" y="2277250"/>
                  </a:lnTo>
                  <a:lnTo>
                    <a:pt x="3080234" y="2307242"/>
                  </a:lnTo>
                  <a:lnTo>
                    <a:pt x="3107890" y="2337455"/>
                  </a:lnTo>
                  <a:lnTo>
                    <a:pt x="3136539" y="2367906"/>
                  </a:lnTo>
                  <a:lnTo>
                    <a:pt x="3166256" y="2398613"/>
                  </a:lnTo>
                  <a:lnTo>
                    <a:pt x="3197114" y="2429594"/>
                  </a:lnTo>
                  <a:lnTo>
                    <a:pt x="3229186" y="2460866"/>
                  </a:lnTo>
                  <a:lnTo>
                    <a:pt x="3262546" y="2492446"/>
                  </a:lnTo>
                  <a:lnTo>
                    <a:pt x="3297268" y="2524354"/>
                  </a:lnTo>
                  <a:lnTo>
                    <a:pt x="3333425" y="2556605"/>
                  </a:lnTo>
                  <a:lnTo>
                    <a:pt x="3371091" y="2589219"/>
                  </a:lnTo>
                  <a:lnTo>
                    <a:pt x="3410339" y="2622212"/>
                  </a:lnTo>
                  <a:lnTo>
                    <a:pt x="3451244" y="2655602"/>
                  </a:lnTo>
                  <a:lnTo>
                    <a:pt x="3493879" y="2689406"/>
                  </a:lnTo>
                  <a:lnTo>
                    <a:pt x="3538317" y="2723644"/>
                  </a:lnTo>
                  <a:lnTo>
                    <a:pt x="3584631" y="2758331"/>
                  </a:lnTo>
                  <a:lnTo>
                    <a:pt x="3632897" y="2793486"/>
                  </a:lnTo>
                  <a:lnTo>
                    <a:pt x="3683186" y="2829127"/>
                  </a:lnTo>
                  <a:lnTo>
                    <a:pt x="3735574" y="2865270"/>
                  </a:lnTo>
                  <a:lnTo>
                    <a:pt x="3788401" y="2900766"/>
                  </a:lnTo>
                  <a:lnTo>
                    <a:pt x="3839991" y="2934495"/>
                  </a:lnTo>
                  <a:lnTo>
                    <a:pt x="3851213" y="2941625"/>
                  </a:lnTo>
                </a:path>
                <a:path w="4325620" h="2941954">
                  <a:moveTo>
                    <a:pt x="0" y="513108"/>
                  </a:moveTo>
                  <a:lnTo>
                    <a:pt x="58726" y="536151"/>
                  </a:lnTo>
                  <a:lnTo>
                    <a:pt x="97130" y="550478"/>
                  </a:lnTo>
                  <a:lnTo>
                    <a:pt x="135079" y="564129"/>
                  </a:lnTo>
                  <a:lnTo>
                    <a:pt x="172613" y="577164"/>
                  </a:lnTo>
                  <a:lnTo>
                    <a:pt x="209774" y="589644"/>
                  </a:lnTo>
                  <a:lnTo>
                    <a:pt x="246604" y="601632"/>
                  </a:lnTo>
                  <a:lnTo>
                    <a:pt x="283144" y="613189"/>
                  </a:lnTo>
                  <a:lnTo>
                    <a:pt x="355519" y="635256"/>
                  </a:lnTo>
                  <a:lnTo>
                    <a:pt x="427231" y="656338"/>
                  </a:lnTo>
                  <a:lnTo>
                    <a:pt x="498612" y="676927"/>
                  </a:lnTo>
                  <a:lnTo>
                    <a:pt x="534282" y="687191"/>
                  </a:lnTo>
                  <a:lnTo>
                    <a:pt x="569993" y="697516"/>
                  </a:lnTo>
                  <a:lnTo>
                    <a:pt x="641705" y="718598"/>
                  </a:lnTo>
                  <a:lnTo>
                    <a:pt x="714080" y="740665"/>
                  </a:lnTo>
                  <a:lnTo>
                    <a:pt x="750620" y="752222"/>
                  </a:lnTo>
                  <a:lnTo>
                    <a:pt x="787450" y="764210"/>
                  </a:lnTo>
                  <a:lnTo>
                    <a:pt x="824612" y="776690"/>
                  </a:lnTo>
                  <a:lnTo>
                    <a:pt x="862146" y="789725"/>
                  </a:lnTo>
                  <a:lnTo>
                    <a:pt x="900095" y="803376"/>
                  </a:lnTo>
                  <a:lnTo>
                    <a:pt x="938500" y="817703"/>
                  </a:lnTo>
                  <a:lnTo>
                    <a:pt x="977402" y="832770"/>
                  </a:lnTo>
                  <a:lnTo>
                    <a:pt x="1016843" y="848638"/>
                  </a:lnTo>
                  <a:lnTo>
                    <a:pt x="1056863" y="865367"/>
                  </a:lnTo>
                  <a:lnTo>
                    <a:pt x="1097506" y="883020"/>
                  </a:lnTo>
                  <a:lnTo>
                    <a:pt x="1138811" y="901659"/>
                  </a:lnTo>
                  <a:lnTo>
                    <a:pt x="1180821" y="921344"/>
                  </a:lnTo>
                  <a:lnTo>
                    <a:pt x="1223577" y="942137"/>
                  </a:lnTo>
                  <a:lnTo>
                    <a:pt x="1267120" y="964101"/>
                  </a:lnTo>
                  <a:lnTo>
                    <a:pt x="1311492" y="987296"/>
                  </a:lnTo>
                  <a:lnTo>
                    <a:pt x="1356734" y="1011784"/>
                  </a:lnTo>
                  <a:lnTo>
                    <a:pt x="1402888" y="1037627"/>
                  </a:lnTo>
                  <a:lnTo>
                    <a:pt x="1449994" y="1064887"/>
                  </a:lnTo>
                  <a:lnTo>
                    <a:pt x="1498096" y="1093624"/>
                  </a:lnTo>
                  <a:lnTo>
                    <a:pt x="1547233" y="1123900"/>
                  </a:lnTo>
                  <a:lnTo>
                    <a:pt x="1597448" y="1155778"/>
                  </a:lnTo>
                  <a:lnTo>
                    <a:pt x="1648781" y="1189318"/>
                  </a:lnTo>
                  <a:lnTo>
                    <a:pt x="1701275" y="1224583"/>
                  </a:lnTo>
                  <a:lnTo>
                    <a:pt x="1753323" y="1260501"/>
                  </a:lnTo>
                  <a:lnTo>
                    <a:pt x="1803342" y="1295971"/>
                  </a:lnTo>
                  <a:lnTo>
                    <a:pt x="1851404" y="1331009"/>
                  </a:lnTo>
                  <a:lnTo>
                    <a:pt x="1897582" y="1365632"/>
                  </a:lnTo>
                  <a:lnTo>
                    <a:pt x="1941947" y="1399855"/>
                  </a:lnTo>
                  <a:lnTo>
                    <a:pt x="1984573" y="1433694"/>
                  </a:lnTo>
                  <a:lnTo>
                    <a:pt x="2025532" y="1467166"/>
                  </a:lnTo>
                  <a:lnTo>
                    <a:pt x="2064897" y="1500286"/>
                  </a:lnTo>
                  <a:lnTo>
                    <a:pt x="2102739" y="1533070"/>
                  </a:lnTo>
                  <a:lnTo>
                    <a:pt x="2139132" y="1565534"/>
                  </a:lnTo>
                  <a:lnTo>
                    <a:pt x="2174148" y="1597695"/>
                  </a:lnTo>
                  <a:lnTo>
                    <a:pt x="2207860" y="1629567"/>
                  </a:lnTo>
                  <a:lnTo>
                    <a:pt x="2240339" y="1661168"/>
                  </a:lnTo>
                  <a:lnTo>
                    <a:pt x="2271658" y="1692513"/>
                  </a:lnTo>
                  <a:lnTo>
                    <a:pt x="2301891" y="1723618"/>
                  </a:lnTo>
                  <a:lnTo>
                    <a:pt x="2331108" y="1754500"/>
                  </a:lnTo>
                  <a:lnTo>
                    <a:pt x="2359384" y="1785173"/>
                  </a:lnTo>
                  <a:lnTo>
                    <a:pt x="2386790" y="1815655"/>
                  </a:lnTo>
                  <a:lnTo>
                    <a:pt x="2413398" y="1845961"/>
                  </a:lnTo>
                  <a:lnTo>
                    <a:pt x="2439282" y="1876107"/>
                  </a:lnTo>
                  <a:lnTo>
                    <a:pt x="2464513" y="1906109"/>
                  </a:lnTo>
                  <a:lnTo>
                    <a:pt x="2489165" y="1935983"/>
                  </a:lnTo>
                  <a:lnTo>
                    <a:pt x="2513309" y="1965745"/>
                  </a:lnTo>
                  <a:lnTo>
                    <a:pt x="2560366" y="2024997"/>
                  </a:lnTo>
                  <a:lnTo>
                    <a:pt x="2606262" y="2083994"/>
                  </a:lnTo>
                  <a:lnTo>
                    <a:pt x="2651579" y="2142863"/>
                  </a:lnTo>
                  <a:lnTo>
                    <a:pt x="2674202" y="2172289"/>
                  </a:lnTo>
                  <a:lnTo>
                    <a:pt x="2719736" y="2231206"/>
                  </a:lnTo>
                  <a:lnTo>
                    <a:pt x="2766141" y="2290314"/>
                  </a:lnTo>
                  <a:lnTo>
                    <a:pt x="2813995" y="2349743"/>
                  </a:lnTo>
                  <a:lnTo>
                    <a:pt x="2838646" y="2379617"/>
                  </a:lnTo>
                  <a:lnTo>
                    <a:pt x="2863878" y="2409619"/>
                  </a:lnTo>
                  <a:lnTo>
                    <a:pt x="2889762" y="2439765"/>
                  </a:lnTo>
                  <a:lnTo>
                    <a:pt x="2916371" y="2470070"/>
                  </a:lnTo>
                  <a:lnTo>
                    <a:pt x="2943777" y="2500552"/>
                  </a:lnTo>
                  <a:lnTo>
                    <a:pt x="2972052" y="2531225"/>
                  </a:lnTo>
                  <a:lnTo>
                    <a:pt x="3001270" y="2562107"/>
                  </a:lnTo>
                  <a:lnTo>
                    <a:pt x="3031503" y="2593212"/>
                  </a:lnTo>
                  <a:lnTo>
                    <a:pt x="3062823" y="2624557"/>
                  </a:lnTo>
                  <a:lnTo>
                    <a:pt x="3095303" y="2656158"/>
                  </a:lnTo>
                  <a:lnTo>
                    <a:pt x="3129014" y="2688031"/>
                  </a:lnTo>
                  <a:lnTo>
                    <a:pt x="3164031" y="2720191"/>
                  </a:lnTo>
                  <a:lnTo>
                    <a:pt x="3200424" y="2752655"/>
                  </a:lnTo>
                  <a:lnTo>
                    <a:pt x="3238267" y="2785439"/>
                  </a:lnTo>
                  <a:lnTo>
                    <a:pt x="3277632" y="2818559"/>
                  </a:lnTo>
                  <a:lnTo>
                    <a:pt x="3318592" y="2852031"/>
                  </a:lnTo>
                  <a:lnTo>
                    <a:pt x="3361218" y="2885870"/>
                  </a:lnTo>
                  <a:lnTo>
                    <a:pt x="3405584" y="2920093"/>
                  </a:lnTo>
                  <a:lnTo>
                    <a:pt x="3434303" y="2941625"/>
                  </a:lnTo>
                </a:path>
                <a:path w="4325620" h="2941954">
                  <a:moveTo>
                    <a:pt x="0" y="760454"/>
                  </a:moveTo>
                  <a:lnTo>
                    <a:pt x="45078" y="776498"/>
                  </a:lnTo>
                  <a:lnTo>
                    <a:pt x="83120" y="789573"/>
                  </a:lnTo>
                  <a:lnTo>
                    <a:pt x="120868" y="802191"/>
                  </a:lnTo>
                  <a:lnTo>
                    <a:pt x="158362" y="814412"/>
                  </a:lnTo>
                  <a:lnTo>
                    <a:pt x="195640" y="826298"/>
                  </a:lnTo>
                  <a:lnTo>
                    <a:pt x="232741" y="837910"/>
                  </a:lnTo>
                  <a:lnTo>
                    <a:pt x="269706" y="849308"/>
                  </a:lnTo>
                  <a:lnTo>
                    <a:pt x="306572" y="860553"/>
                  </a:lnTo>
                  <a:lnTo>
                    <a:pt x="343380" y="871708"/>
                  </a:lnTo>
                  <a:lnTo>
                    <a:pt x="380168" y="882831"/>
                  </a:lnTo>
                  <a:lnTo>
                    <a:pt x="416976" y="893986"/>
                  </a:lnTo>
                  <a:lnTo>
                    <a:pt x="453843" y="905231"/>
                  </a:lnTo>
                  <a:lnTo>
                    <a:pt x="490807" y="916629"/>
                  </a:lnTo>
                  <a:lnTo>
                    <a:pt x="527909" y="928241"/>
                  </a:lnTo>
                  <a:lnTo>
                    <a:pt x="565187" y="940127"/>
                  </a:lnTo>
                  <a:lnTo>
                    <a:pt x="602680" y="952348"/>
                  </a:lnTo>
                  <a:lnTo>
                    <a:pt x="640429" y="964966"/>
                  </a:lnTo>
                  <a:lnTo>
                    <a:pt x="678471" y="978041"/>
                  </a:lnTo>
                  <a:lnTo>
                    <a:pt x="716846" y="991634"/>
                  </a:lnTo>
                  <a:lnTo>
                    <a:pt x="755594" y="1005806"/>
                  </a:lnTo>
                  <a:lnTo>
                    <a:pt x="794753" y="1020619"/>
                  </a:lnTo>
                  <a:lnTo>
                    <a:pt x="834363" y="1036133"/>
                  </a:lnTo>
                  <a:lnTo>
                    <a:pt x="874462" y="1052409"/>
                  </a:lnTo>
                  <a:lnTo>
                    <a:pt x="915091" y="1069508"/>
                  </a:lnTo>
                  <a:lnTo>
                    <a:pt x="956287" y="1087491"/>
                  </a:lnTo>
                  <a:lnTo>
                    <a:pt x="998092" y="1106419"/>
                  </a:lnTo>
                  <a:lnTo>
                    <a:pt x="1040543" y="1126354"/>
                  </a:lnTo>
                  <a:lnTo>
                    <a:pt x="1083679" y="1147355"/>
                  </a:lnTo>
                  <a:lnTo>
                    <a:pt x="1127541" y="1169485"/>
                  </a:lnTo>
                  <a:lnTo>
                    <a:pt x="1172166" y="1192803"/>
                  </a:lnTo>
                  <a:lnTo>
                    <a:pt x="1217595" y="1217372"/>
                  </a:lnTo>
                  <a:lnTo>
                    <a:pt x="1263867" y="1243251"/>
                  </a:lnTo>
                  <a:lnTo>
                    <a:pt x="1311020" y="1270503"/>
                  </a:lnTo>
                  <a:lnTo>
                    <a:pt x="1359095" y="1299187"/>
                  </a:lnTo>
                  <a:lnTo>
                    <a:pt x="1408129" y="1329365"/>
                  </a:lnTo>
                  <a:lnTo>
                    <a:pt x="1458163" y="1361098"/>
                  </a:lnTo>
                  <a:lnTo>
                    <a:pt x="1509235" y="1394446"/>
                  </a:lnTo>
                  <a:lnTo>
                    <a:pt x="1561384" y="1429472"/>
                  </a:lnTo>
                  <a:lnTo>
                    <a:pt x="1613085" y="1465157"/>
                  </a:lnTo>
                  <a:lnTo>
                    <a:pt x="1662830" y="1500453"/>
                  </a:lnTo>
                  <a:lnTo>
                    <a:pt x="1710692" y="1535376"/>
                  </a:lnTo>
                  <a:lnTo>
                    <a:pt x="1756740" y="1569938"/>
                  </a:lnTo>
                  <a:lnTo>
                    <a:pt x="1801047" y="1604155"/>
                  </a:lnTo>
                  <a:lnTo>
                    <a:pt x="1843683" y="1638041"/>
                  </a:lnTo>
                  <a:lnTo>
                    <a:pt x="1884719" y="1671608"/>
                  </a:lnTo>
                  <a:lnTo>
                    <a:pt x="1924227" y="1704872"/>
                  </a:lnTo>
                  <a:lnTo>
                    <a:pt x="1962278" y="1737847"/>
                  </a:lnTo>
                  <a:lnTo>
                    <a:pt x="1998942" y="1770547"/>
                  </a:lnTo>
                  <a:lnTo>
                    <a:pt x="2034291" y="1802986"/>
                  </a:lnTo>
                  <a:lnTo>
                    <a:pt x="2068396" y="1835177"/>
                  </a:lnTo>
                  <a:lnTo>
                    <a:pt x="2101328" y="1867136"/>
                  </a:lnTo>
                  <a:lnTo>
                    <a:pt x="2133157" y="1898876"/>
                  </a:lnTo>
                  <a:lnTo>
                    <a:pt x="2163956" y="1930411"/>
                  </a:lnTo>
                  <a:lnTo>
                    <a:pt x="2193796" y="1961756"/>
                  </a:lnTo>
                  <a:lnTo>
                    <a:pt x="2222746" y="1992924"/>
                  </a:lnTo>
                  <a:lnTo>
                    <a:pt x="2250879" y="2023930"/>
                  </a:lnTo>
                  <a:lnTo>
                    <a:pt x="2278266" y="2054788"/>
                  </a:lnTo>
                  <a:lnTo>
                    <a:pt x="2304977" y="2085512"/>
                  </a:lnTo>
                  <a:lnTo>
                    <a:pt x="2331084" y="2116115"/>
                  </a:lnTo>
                  <a:lnTo>
                    <a:pt x="2356657" y="2146613"/>
                  </a:lnTo>
                  <a:lnTo>
                    <a:pt x="2381769" y="2177020"/>
                  </a:lnTo>
                  <a:lnTo>
                    <a:pt x="2406489" y="2207348"/>
                  </a:lnTo>
                  <a:lnTo>
                    <a:pt x="2430890" y="2237613"/>
                  </a:lnTo>
                  <a:lnTo>
                    <a:pt x="2455042" y="2267829"/>
                  </a:lnTo>
                  <a:lnTo>
                    <a:pt x="2479016" y="2298009"/>
                  </a:lnTo>
                  <a:lnTo>
                    <a:pt x="2502883" y="2328169"/>
                  </a:lnTo>
                  <a:lnTo>
                    <a:pt x="2526715" y="2358321"/>
                  </a:lnTo>
                  <a:lnTo>
                    <a:pt x="2550582" y="2388480"/>
                  </a:lnTo>
                  <a:lnTo>
                    <a:pt x="2574556" y="2418661"/>
                  </a:lnTo>
                  <a:lnTo>
                    <a:pt x="2598708" y="2448876"/>
                  </a:lnTo>
                  <a:lnTo>
                    <a:pt x="2623109" y="2479142"/>
                  </a:lnTo>
                  <a:lnTo>
                    <a:pt x="2647829" y="2509470"/>
                  </a:lnTo>
                  <a:lnTo>
                    <a:pt x="2672941" y="2539877"/>
                  </a:lnTo>
                  <a:lnTo>
                    <a:pt x="2698514" y="2570375"/>
                  </a:lnTo>
                  <a:lnTo>
                    <a:pt x="2724621" y="2600979"/>
                  </a:lnTo>
                  <a:lnTo>
                    <a:pt x="2751332" y="2631703"/>
                  </a:lnTo>
                  <a:lnTo>
                    <a:pt x="2778719" y="2662561"/>
                  </a:lnTo>
                  <a:lnTo>
                    <a:pt x="2806852" y="2693567"/>
                  </a:lnTo>
                  <a:lnTo>
                    <a:pt x="2835802" y="2724736"/>
                  </a:lnTo>
                  <a:lnTo>
                    <a:pt x="2865641" y="2756081"/>
                  </a:lnTo>
                  <a:lnTo>
                    <a:pt x="2896440" y="2787616"/>
                  </a:lnTo>
                  <a:lnTo>
                    <a:pt x="2928270" y="2819357"/>
                  </a:lnTo>
                  <a:lnTo>
                    <a:pt x="2961202" y="2851316"/>
                  </a:lnTo>
                  <a:lnTo>
                    <a:pt x="2995307" y="2883508"/>
                  </a:lnTo>
                  <a:lnTo>
                    <a:pt x="3030656" y="2915947"/>
                  </a:lnTo>
                  <a:lnTo>
                    <a:pt x="3059447" y="2941625"/>
                  </a:lnTo>
                </a:path>
                <a:path w="4325620" h="2941954">
                  <a:moveTo>
                    <a:pt x="0" y="1004707"/>
                  </a:moveTo>
                  <a:lnTo>
                    <a:pt x="72739" y="1028897"/>
                  </a:lnTo>
                  <a:lnTo>
                    <a:pt x="110915" y="1041288"/>
                  </a:lnTo>
                  <a:lnTo>
                    <a:pt x="148982" y="1053498"/>
                  </a:lnTo>
                  <a:lnTo>
                    <a:pt x="186975" y="1065587"/>
                  </a:lnTo>
                  <a:lnTo>
                    <a:pt x="224932" y="1077617"/>
                  </a:lnTo>
                  <a:lnTo>
                    <a:pt x="262889" y="1089646"/>
                  </a:lnTo>
                  <a:lnTo>
                    <a:pt x="300882" y="1101736"/>
                  </a:lnTo>
                  <a:lnTo>
                    <a:pt x="338948" y="1113946"/>
                  </a:lnTo>
                  <a:lnTo>
                    <a:pt x="377125" y="1126336"/>
                  </a:lnTo>
                  <a:lnTo>
                    <a:pt x="415448" y="1138967"/>
                  </a:lnTo>
                  <a:lnTo>
                    <a:pt x="453954" y="1151899"/>
                  </a:lnTo>
                  <a:lnTo>
                    <a:pt x="492679" y="1165193"/>
                  </a:lnTo>
                  <a:lnTo>
                    <a:pt x="531661" y="1178907"/>
                  </a:lnTo>
                  <a:lnTo>
                    <a:pt x="570936" y="1193103"/>
                  </a:lnTo>
                  <a:lnTo>
                    <a:pt x="610540" y="1207840"/>
                  </a:lnTo>
                  <a:lnTo>
                    <a:pt x="650510" y="1223180"/>
                  </a:lnTo>
                  <a:lnTo>
                    <a:pt x="690883" y="1239181"/>
                  </a:lnTo>
                  <a:lnTo>
                    <a:pt x="731696" y="1255905"/>
                  </a:lnTo>
                  <a:lnTo>
                    <a:pt x="772984" y="1273411"/>
                  </a:lnTo>
                  <a:lnTo>
                    <a:pt x="814785" y="1291759"/>
                  </a:lnTo>
                  <a:lnTo>
                    <a:pt x="857135" y="1311011"/>
                  </a:lnTo>
                  <a:lnTo>
                    <a:pt x="900070" y="1331225"/>
                  </a:lnTo>
                  <a:lnTo>
                    <a:pt x="943629" y="1352462"/>
                  </a:lnTo>
                  <a:lnTo>
                    <a:pt x="987846" y="1374783"/>
                  </a:lnTo>
                  <a:lnTo>
                    <a:pt x="1032758" y="1398247"/>
                  </a:lnTo>
                  <a:lnTo>
                    <a:pt x="1078403" y="1422915"/>
                  </a:lnTo>
                  <a:lnTo>
                    <a:pt x="1124817" y="1448847"/>
                  </a:lnTo>
                  <a:lnTo>
                    <a:pt x="1172036" y="1476102"/>
                  </a:lnTo>
                  <a:lnTo>
                    <a:pt x="1220097" y="1504742"/>
                  </a:lnTo>
                  <a:lnTo>
                    <a:pt x="1269037" y="1534827"/>
                  </a:lnTo>
                  <a:lnTo>
                    <a:pt x="1318892" y="1566416"/>
                  </a:lnTo>
                  <a:lnTo>
                    <a:pt x="1369699" y="1599570"/>
                  </a:lnTo>
                  <a:lnTo>
                    <a:pt x="1421494" y="1634348"/>
                  </a:lnTo>
                  <a:lnTo>
                    <a:pt x="1472836" y="1669794"/>
                  </a:lnTo>
                  <a:lnTo>
                    <a:pt x="1522303" y="1704916"/>
                  </a:lnTo>
                  <a:lnTo>
                    <a:pt x="1569965" y="1739725"/>
                  </a:lnTo>
                  <a:lnTo>
                    <a:pt x="1615893" y="1774235"/>
                  </a:lnTo>
                  <a:lnTo>
                    <a:pt x="1660154" y="1808456"/>
                  </a:lnTo>
                  <a:lnTo>
                    <a:pt x="1702819" y="1842401"/>
                  </a:lnTo>
                  <a:lnTo>
                    <a:pt x="1743956" y="1876082"/>
                  </a:lnTo>
                  <a:lnTo>
                    <a:pt x="1783636" y="1909511"/>
                  </a:lnTo>
                  <a:lnTo>
                    <a:pt x="1821928" y="1942699"/>
                  </a:lnTo>
                  <a:lnTo>
                    <a:pt x="1858900" y="1975660"/>
                  </a:lnTo>
                  <a:lnTo>
                    <a:pt x="1894624" y="2008405"/>
                  </a:lnTo>
                  <a:lnTo>
                    <a:pt x="1929167" y="2040945"/>
                  </a:lnTo>
                  <a:lnTo>
                    <a:pt x="1962599" y="2073293"/>
                  </a:lnTo>
                  <a:lnTo>
                    <a:pt x="1994991" y="2105461"/>
                  </a:lnTo>
                  <a:lnTo>
                    <a:pt x="2026410" y="2137461"/>
                  </a:lnTo>
                  <a:lnTo>
                    <a:pt x="2056927" y="2169305"/>
                  </a:lnTo>
                  <a:lnTo>
                    <a:pt x="2086612" y="2201005"/>
                  </a:lnTo>
                  <a:lnTo>
                    <a:pt x="2115532" y="2232573"/>
                  </a:lnTo>
                  <a:lnTo>
                    <a:pt x="2143759" y="2264021"/>
                  </a:lnTo>
                  <a:lnTo>
                    <a:pt x="2171360" y="2295361"/>
                  </a:lnTo>
                  <a:lnTo>
                    <a:pt x="2198407" y="2326604"/>
                  </a:lnTo>
                  <a:lnTo>
                    <a:pt x="2224967" y="2357764"/>
                  </a:lnTo>
                  <a:lnTo>
                    <a:pt x="2251111" y="2388851"/>
                  </a:lnTo>
                  <a:lnTo>
                    <a:pt x="2276908" y="2419879"/>
                  </a:lnTo>
                  <a:lnTo>
                    <a:pt x="2302427" y="2450858"/>
                  </a:lnTo>
                  <a:lnTo>
                    <a:pt x="2327739" y="2481802"/>
                  </a:lnTo>
                  <a:lnTo>
                    <a:pt x="2352911" y="2512721"/>
                  </a:lnTo>
                  <a:lnTo>
                    <a:pt x="2378014" y="2543629"/>
                  </a:lnTo>
                  <a:lnTo>
                    <a:pt x="2403116" y="2574536"/>
                  </a:lnTo>
                  <a:lnTo>
                    <a:pt x="2428289" y="2605455"/>
                  </a:lnTo>
                  <a:lnTo>
                    <a:pt x="2453600" y="2636399"/>
                  </a:lnTo>
                  <a:lnTo>
                    <a:pt x="2479119" y="2667378"/>
                  </a:lnTo>
                  <a:lnTo>
                    <a:pt x="2504916" y="2698406"/>
                  </a:lnTo>
                  <a:lnTo>
                    <a:pt x="2531060" y="2729493"/>
                  </a:lnTo>
                  <a:lnTo>
                    <a:pt x="2557620" y="2760652"/>
                  </a:lnTo>
                  <a:lnTo>
                    <a:pt x="2584667" y="2791896"/>
                  </a:lnTo>
                  <a:lnTo>
                    <a:pt x="2612269" y="2823235"/>
                  </a:lnTo>
                  <a:lnTo>
                    <a:pt x="2640495" y="2854683"/>
                  </a:lnTo>
                  <a:lnTo>
                    <a:pt x="2669416" y="2886250"/>
                  </a:lnTo>
                  <a:lnTo>
                    <a:pt x="2699100" y="2917950"/>
                  </a:lnTo>
                  <a:lnTo>
                    <a:pt x="2721789" y="2941625"/>
                  </a:lnTo>
                </a:path>
                <a:path w="4325620" h="2941954">
                  <a:moveTo>
                    <a:pt x="0" y="1248720"/>
                  </a:moveTo>
                  <a:lnTo>
                    <a:pt x="29341" y="1258497"/>
                  </a:lnTo>
                  <a:lnTo>
                    <a:pt x="68516" y="1271480"/>
                  </a:lnTo>
                  <a:lnTo>
                    <a:pt x="107675" y="1284433"/>
                  </a:lnTo>
                  <a:lnTo>
                    <a:pt x="146850" y="1297415"/>
                  </a:lnTo>
                  <a:lnTo>
                    <a:pt x="186076" y="1310486"/>
                  </a:lnTo>
                  <a:lnTo>
                    <a:pt x="225386" y="1323705"/>
                  </a:lnTo>
                  <a:lnTo>
                    <a:pt x="264814" y="1337132"/>
                  </a:lnTo>
                  <a:lnTo>
                    <a:pt x="304393" y="1350824"/>
                  </a:lnTo>
                  <a:lnTo>
                    <a:pt x="344158" y="1364843"/>
                  </a:lnTo>
                  <a:lnTo>
                    <a:pt x="384141" y="1379246"/>
                  </a:lnTo>
                  <a:lnTo>
                    <a:pt x="424377" y="1394092"/>
                  </a:lnTo>
                  <a:lnTo>
                    <a:pt x="464899" y="1409442"/>
                  </a:lnTo>
                  <a:lnTo>
                    <a:pt x="505740" y="1425354"/>
                  </a:lnTo>
                  <a:lnTo>
                    <a:pt x="546936" y="1441888"/>
                  </a:lnTo>
                  <a:lnTo>
                    <a:pt x="588518" y="1459102"/>
                  </a:lnTo>
                  <a:lnTo>
                    <a:pt x="630521" y="1477056"/>
                  </a:lnTo>
                  <a:lnTo>
                    <a:pt x="672979" y="1495809"/>
                  </a:lnTo>
                  <a:lnTo>
                    <a:pt x="715925" y="1515421"/>
                  </a:lnTo>
                  <a:lnTo>
                    <a:pt x="759392" y="1535949"/>
                  </a:lnTo>
                  <a:lnTo>
                    <a:pt x="803415" y="1557455"/>
                  </a:lnTo>
                  <a:lnTo>
                    <a:pt x="848028" y="1579995"/>
                  </a:lnTo>
                  <a:lnTo>
                    <a:pt x="893263" y="1603631"/>
                  </a:lnTo>
                  <a:lnTo>
                    <a:pt x="939154" y="1628421"/>
                  </a:lnTo>
                  <a:lnTo>
                    <a:pt x="985736" y="1654424"/>
                  </a:lnTo>
                  <a:lnTo>
                    <a:pt x="1033041" y="1681700"/>
                  </a:lnTo>
                  <a:lnTo>
                    <a:pt x="1081104" y="1710308"/>
                  </a:lnTo>
                  <a:lnTo>
                    <a:pt x="1129958" y="1740306"/>
                  </a:lnTo>
                  <a:lnTo>
                    <a:pt x="1179637" y="1771754"/>
                  </a:lnTo>
                  <a:lnTo>
                    <a:pt x="1230174" y="1804712"/>
                  </a:lnTo>
                  <a:lnTo>
                    <a:pt x="1281603" y="1839237"/>
                  </a:lnTo>
                  <a:lnTo>
                    <a:pt x="1332575" y="1874436"/>
                  </a:lnTo>
                  <a:lnTo>
                    <a:pt x="1381761" y="1909379"/>
                  </a:lnTo>
                  <a:lnTo>
                    <a:pt x="1429227" y="1944076"/>
                  </a:lnTo>
                  <a:lnTo>
                    <a:pt x="1475043" y="1978537"/>
                  </a:lnTo>
                  <a:lnTo>
                    <a:pt x="1519274" y="2012772"/>
                  </a:lnTo>
                  <a:lnTo>
                    <a:pt x="1561988" y="2046790"/>
                  </a:lnTo>
                  <a:lnTo>
                    <a:pt x="1603254" y="2080601"/>
                  </a:lnTo>
                  <a:lnTo>
                    <a:pt x="1643137" y="2114215"/>
                  </a:lnTo>
                  <a:lnTo>
                    <a:pt x="1681706" y="2147640"/>
                  </a:lnTo>
                  <a:lnTo>
                    <a:pt x="1719028" y="2180888"/>
                  </a:lnTo>
                  <a:lnTo>
                    <a:pt x="1755171" y="2213967"/>
                  </a:lnTo>
                  <a:lnTo>
                    <a:pt x="1790201" y="2246887"/>
                  </a:lnTo>
                  <a:lnTo>
                    <a:pt x="1824186" y="2279657"/>
                  </a:lnTo>
                  <a:lnTo>
                    <a:pt x="1857194" y="2312288"/>
                  </a:lnTo>
                  <a:lnTo>
                    <a:pt x="1889293" y="2344789"/>
                  </a:lnTo>
                  <a:lnTo>
                    <a:pt x="1920548" y="2377169"/>
                  </a:lnTo>
                  <a:lnTo>
                    <a:pt x="1951028" y="2409439"/>
                  </a:lnTo>
                  <a:lnTo>
                    <a:pt x="1980801" y="2441608"/>
                  </a:lnTo>
                  <a:lnTo>
                    <a:pt x="2009933" y="2473685"/>
                  </a:lnTo>
                  <a:lnTo>
                    <a:pt x="2038493" y="2505680"/>
                  </a:lnTo>
                  <a:lnTo>
                    <a:pt x="2066546" y="2537603"/>
                  </a:lnTo>
                  <a:lnTo>
                    <a:pt x="2094162" y="2569463"/>
                  </a:lnTo>
                  <a:lnTo>
                    <a:pt x="2121407" y="2601270"/>
                  </a:lnTo>
                  <a:lnTo>
                    <a:pt x="2148348" y="2633034"/>
                  </a:lnTo>
                  <a:lnTo>
                    <a:pt x="2175054" y="2664765"/>
                  </a:lnTo>
                  <a:lnTo>
                    <a:pt x="2201591" y="2696471"/>
                  </a:lnTo>
                  <a:lnTo>
                    <a:pt x="2228027" y="2728163"/>
                  </a:lnTo>
                  <a:lnTo>
                    <a:pt x="2254429" y="2759849"/>
                  </a:lnTo>
                  <a:lnTo>
                    <a:pt x="2280865" y="2791541"/>
                  </a:lnTo>
                  <a:lnTo>
                    <a:pt x="2307402" y="2823248"/>
                  </a:lnTo>
                  <a:lnTo>
                    <a:pt x="2334108" y="2854978"/>
                  </a:lnTo>
                  <a:lnTo>
                    <a:pt x="2361050" y="2886742"/>
                  </a:lnTo>
                  <a:lnTo>
                    <a:pt x="2388294" y="2918549"/>
                  </a:lnTo>
                  <a:lnTo>
                    <a:pt x="2408296" y="2941625"/>
                  </a:lnTo>
                </a:path>
                <a:path w="4325620" h="2941954">
                  <a:moveTo>
                    <a:pt x="0" y="1495103"/>
                  </a:moveTo>
                  <a:lnTo>
                    <a:pt x="50512" y="1512597"/>
                  </a:lnTo>
                  <a:lnTo>
                    <a:pt x="90315" y="1526509"/>
                  </a:lnTo>
                  <a:lnTo>
                    <a:pt x="130220" y="1540613"/>
                  </a:lnTo>
                  <a:lnTo>
                    <a:pt x="170253" y="1554964"/>
                  </a:lnTo>
                  <a:lnTo>
                    <a:pt x="210444" y="1569617"/>
                  </a:lnTo>
                  <a:lnTo>
                    <a:pt x="250822" y="1584626"/>
                  </a:lnTo>
                  <a:lnTo>
                    <a:pt x="291414" y="1600046"/>
                  </a:lnTo>
                  <a:lnTo>
                    <a:pt x="332251" y="1615932"/>
                  </a:lnTo>
                  <a:lnTo>
                    <a:pt x="373360" y="1632339"/>
                  </a:lnTo>
                  <a:lnTo>
                    <a:pt x="414771" y="1649322"/>
                  </a:lnTo>
                  <a:lnTo>
                    <a:pt x="456511" y="1666936"/>
                  </a:lnTo>
                  <a:lnTo>
                    <a:pt x="498610" y="1685235"/>
                  </a:lnTo>
                  <a:lnTo>
                    <a:pt x="541096" y="1704275"/>
                  </a:lnTo>
                  <a:lnTo>
                    <a:pt x="583998" y="1724110"/>
                  </a:lnTo>
                  <a:lnTo>
                    <a:pt x="627345" y="1744795"/>
                  </a:lnTo>
                  <a:lnTo>
                    <a:pt x="671165" y="1766384"/>
                  </a:lnTo>
                  <a:lnTo>
                    <a:pt x="715487" y="1788934"/>
                  </a:lnTo>
                  <a:lnTo>
                    <a:pt x="760340" y="1812498"/>
                  </a:lnTo>
                  <a:lnTo>
                    <a:pt x="805753" y="1837131"/>
                  </a:lnTo>
                  <a:lnTo>
                    <a:pt x="851753" y="1862889"/>
                  </a:lnTo>
                  <a:lnTo>
                    <a:pt x="898370" y="1889825"/>
                  </a:lnTo>
                  <a:lnTo>
                    <a:pt x="945633" y="1917996"/>
                  </a:lnTo>
                  <a:lnTo>
                    <a:pt x="993570" y="1947455"/>
                  </a:lnTo>
                  <a:lnTo>
                    <a:pt x="1042210" y="1978258"/>
                  </a:lnTo>
                  <a:lnTo>
                    <a:pt x="1091581" y="2010459"/>
                  </a:lnTo>
                  <a:lnTo>
                    <a:pt x="1141713" y="2044114"/>
                  </a:lnTo>
                  <a:lnTo>
                    <a:pt x="1191399" y="2078424"/>
                  </a:lnTo>
                  <a:lnTo>
                    <a:pt x="1239454" y="2112560"/>
                  </a:lnTo>
                  <a:lnTo>
                    <a:pt x="1285940" y="2146528"/>
                  </a:lnTo>
                  <a:lnTo>
                    <a:pt x="1330918" y="2180334"/>
                  </a:lnTo>
                  <a:lnTo>
                    <a:pt x="1374450" y="2213984"/>
                  </a:lnTo>
                  <a:lnTo>
                    <a:pt x="1416597" y="2247487"/>
                  </a:lnTo>
                  <a:lnTo>
                    <a:pt x="1457421" y="2280848"/>
                  </a:lnTo>
                  <a:lnTo>
                    <a:pt x="1496984" y="2314073"/>
                  </a:lnTo>
                  <a:lnTo>
                    <a:pt x="1535346" y="2347170"/>
                  </a:lnTo>
                  <a:lnTo>
                    <a:pt x="1572570" y="2380145"/>
                  </a:lnTo>
                  <a:lnTo>
                    <a:pt x="1608717" y="2413004"/>
                  </a:lnTo>
                  <a:lnTo>
                    <a:pt x="1643848" y="2445755"/>
                  </a:lnTo>
                  <a:lnTo>
                    <a:pt x="1678026" y="2478403"/>
                  </a:lnTo>
                  <a:lnTo>
                    <a:pt x="1711311" y="2510956"/>
                  </a:lnTo>
                  <a:lnTo>
                    <a:pt x="1743765" y="2543419"/>
                  </a:lnTo>
                  <a:lnTo>
                    <a:pt x="1775451" y="2575800"/>
                  </a:lnTo>
                  <a:lnTo>
                    <a:pt x="1806428" y="2608106"/>
                  </a:lnTo>
                  <a:lnTo>
                    <a:pt x="1836759" y="2640342"/>
                  </a:lnTo>
                  <a:lnTo>
                    <a:pt x="1866506" y="2672515"/>
                  </a:lnTo>
                  <a:lnTo>
                    <a:pt x="1895729" y="2704632"/>
                  </a:lnTo>
                  <a:lnTo>
                    <a:pt x="1924491" y="2736700"/>
                  </a:lnTo>
                  <a:lnTo>
                    <a:pt x="1952853" y="2768725"/>
                  </a:lnTo>
                  <a:lnTo>
                    <a:pt x="1980876" y="2800713"/>
                  </a:lnTo>
                  <a:lnTo>
                    <a:pt x="2008623" y="2832672"/>
                  </a:lnTo>
                  <a:lnTo>
                    <a:pt x="2036154" y="2864608"/>
                  </a:lnTo>
                  <a:lnTo>
                    <a:pt x="2063531" y="2896527"/>
                  </a:lnTo>
                  <a:lnTo>
                    <a:pt x="2090816" y="2928437"/>
                  </a:lnTo>
                  <a:lnTo>
                    <a:pt x="2102081" y="2941625"/>
                  </a:lnTo>
                </a:path>
                <a:path w="4325620" h="2941954">
                  <a:moveTo>
                    <a:pt x="0" y="1745733"/>
                  </a:moveTo>
                  <a:lnTo>
                    <a:pt x="60921" y="1768411"/>
                  </a:lnTo>
                  <a:lnTo>
                    <a:pt x="102386" y="1784182"/>
                  </a:lnTo>
                  <a:lnTo>
                    <a:pt x="144026" y="1800327"/>
                  </a:lnTo>
                  <a:lnTo>
                    <a:pt x="185866" y="1816898"/>
                  </a:lnTo>
                  <a:lnTo>
                    <a:pt x="227932" y="1833950"/>
                  </a:lnTo>
                  <a:lnTo>
                    <a:pt x="270249" y="1851535"/>
                  </a:lnTo>
                  <a:lnTo>
                    <a:pt x="312841" y="1869707"/>
                  </a:lnTo>
                  <a:lnTo>
                    <a:pt x="355734" y="1888519"/>
                  </a:lnTo>
                  <a:lnTo>
                    <a:pt x="398953" y="1908025"/>
                  </a:lnTo>
                  <a:lnTo>
                    <a:pt x="442522" y="1928278"/>
                  </a:lnTo>
                  <a:lnTo>
                    <a:pt x="486468" y="1949332"/>
                  </a:lnTo>
                  <a:lnTo>
                    <a:pt x="530814" y="1971239"/>
                  </a:lnTo>
                  <a:lnTo>
                    <a:pt x="575586" y="1994053"/>
                  </a:lnTo>
                  <a:lnTo>
                    <a:pt x="620809" y="2017828"/>
                  </a:lnTo>
                  <a:lnTo>
                    <a:pt x="666508" y="2042616"/>
                  </a:lnTo>
                  <a:lnTo>
                    <a:pt x="712708" y="2068472"/>
                  </a:lnTo>
                  <a:lnTo>
                    <a:pt x="759434" y="2095448"/>
                  </a:lnTo>
                  <a:lnTo>
                    <a:pt x="806712" y="2123598"/>
                  </a:lnTo>
                  <a:lnTo>
                    <a:pt x="854566" y="2152975"/>
                  </a:lnTo>
                  <a:lnTo>
                    <a:pt x="903021" y="2183632"/>
                  </a:lnTo>
                  <a:lnTo>
                    <a:pt x="952102" y="2215624"/>
                  </a:lnTo>
                  <a:lnTo>
                    <a:pt x="1001835" y="2249003"/>
                  </a:lnTo>
                  <a:lnTo>
                    <a:pt x="1051117" y="2283042"/>
                  </a:lnTo>
                  <a:lnTo>
                    <a:pt x="1098869" y="2316984"/>
                  </a:lnTo>
                  <a:lnTo>
                    <a:pt x="1145151" y="2350832"/>
                  </a:lnTo>
                  <a:lnTo>
                    <a:pt x="1190021" y="2384590"/>
                  </a:lnTo>
                  <a:lnTo>
                    <a:pt x="1233538" y="2418261"/>
                  </a:lnTo>
                  <a:lnTo>
                    <a:pt x="1275760" y="2451849"/>
                  </a:lnTo>
                  <a:lnTo>
                    <a:pt x="1316747" y="2485359"/>
                  </a:lnTo>
                  <a:lnTo>
                    <a:pt x="1356558" y="2518794"/>
                  </a:lnTo>
                  <a:lnTo>
                    <a:pt x="1395251" y="2552157"/>
                  </a:lnTo>
                  <a:lnTo>
                    <a:pt x="1432885" y="2585452"/>
                  </a:lnTo>
                  <a:lnTo>
                    <a:pt x="1469519" y="2618684"/>
                  </a:lnTo>
                  <a:lnTo>
                    <a:pt x="1505212" y="2651855"/>
                  </a:lnTo>
                  <a:lnTo>
                    <a:pt x="1540022" y="2684970"/>
                  </a:lnTo>
                  <a:lnTo>
                    <a:pt x="1574009" y="2718033"/>
                  </a:lnTo>
                  <a:lnTo>
                    <a:pt x="1607231" y="2751046"/>
                  </a:lnTo>
                  <a:lnTo>
                    <a:pt x="1639747" y="2784015"/>
                  </a:lnTo>
                  <a:lnTo>
                    <a:pt x="1671617" y="2816942"/>
                  </a:lnTo>
                  <a:lnTo>
                    <a:pt x="1702897" y="2849831"/>
                  </a:lnTo>
                  <a:lnTo>
                    <a:pt x="1733649" y="2882687"/>
                  </a:lnTo>
                  <a:lnTo>
                    <a:pt x="1763929" y="2915513"/>
                  </a:lnTo>
                  <a:lnTo>
                    <a:pt x="1787709" y="2941625"/>
                  </a:lnTo>
                </a:path>
                <a:path w="4325620" h="2941954">
                  <a:moveTo>
                    <a:pt x="0" y="2001719"/>
                  </a:moveTo>
                  <a:lnTo>
                    <a:pt x="53127" y="2023213"/>
                  </a:lnTo>
                  <a:lnTo>
                    <a:pt x="95482" y="2040783"/>
                  </a:lnTo>
                  <a:lnTo>
                    <a:pt x="138034" y="2058841"/>
                  </a:lnTo>
                  <a:lnTo>
                    <a:pt x="180804" y="2077435"/>
                  </a:lnTo>
                  <a:lnTo>
                    <a:pt x="223812" y="2096614"/>
                  </a:lnTo>
                  <a:lnTo>
                    <a:pt x="267077" y="2116428"/>
                  </a:lnTo>
                  <a:lnTo>
                    <a:pt x="310619" y="2136923"/>
                  </a:lnTo>
                  <a:lnTo>
                    <a:pt x="354458" y="2158151"/>
                  </a:lnTo>
                  <a:lnTo>
                    <a:pt x="398613" y="2180159"/>
                  </a:lnTo>
                  <a:lnTo>
                    <a:pt x="443105" y="2202995"/>
                  </a:lnTo>
                  <a:lnTo>
                    <a:pt x="487954" y="2226710"/>
                  </a:lnTo>
                  <a:lnTo>
                    <a:pt x="533179" y="2251351"/>
                  </a:lnTo>
                  <a:lnTo>
                    <a:pt x="578799" y="2276968"/>
                  </a:lnTo>
                  <a:lnTo>
                    <a:pt x="624835" y="2303608"/>
                  </a:lnTo>
                  <a:lnTo>
                    <a:pt x="671307" y="2331322"/>
                  </a:lnTo>
                  <a:lnTo>
                    <a:pt x="718234" y="2360157"/>
                  </a:lnTo>
                  <a:lnTo>
                    <a:pt x="765636" y="2390162"/>
                  </a:lnTo>
                  <a:lnTo>
                    <a:pt x="813533" y="2421387"/>
                  </a:lnTo>
                  <a:lnTo>
                    <a:pt x="861945" y="2453879"/>
                  </a:lnTo>
                  <a:lnTo>
                    <a:pt x="909919" y="2487015"/>
                  </a:lnTo>
                  <a:lnTo>
                    <a:pt x="956524" y="2520136"/>
                  </a:lnTo>
                  <a:lnTo>
                    <a:pt x="1001814" y="2553244"/>
                  </a:lnTo>
                  <a:lnTo>
                    <a:pt x="1045840" y="2586338"/>
                  </a:lnTo>
                  <a:lnTo>
                    <a:pt x="1088656" y="2619420"/>
                  </a:lnTo>
                  <a:lnTo>
                    <a:pt x="1130315" y="2652490"/>
                  </a:lnTo>
                  <a:lnTo>
                    <a:pt x="1170868" y="2685548"/>
                  </a:lnTo>
                  <a:lnTo>
                    <a:pt x="1210368" y="2718596"/>
                  </a:lnTo>
                  <a:lnTo>
                    <a:pt x="1248868" y="2751633"/>
                  </a:lnTo>
                  <a:lnTo>
                    <a:pt x="1286421" y="2784660"/>
                  </a:lnTo>
                  <a:lnTo>
                    <a:pt x="1323080" y="2817678"/>
                  </a:lnTo>
                  <a:lnTo>
                    <a:pt x="1358896" y="2850687"/>
                  </a:lnTo>
                  <a:lnTo>
                    <a:pt x="1393923" y="2883688"/>
                  </a:lnTo>
                  <a:lnTo>
                    <a:pt x="1428213" y="2916681"/>
                  </a:lnTo>
                  <a:lnTo>
                    <a:pt x="1453625" y="2941625"/>
                  </a:lnTo>
                </a:path>
                <a:path w="4325620" h="2941954">
                  <a:moveTo>
                    <a:pt x="0" y="2263633"/>
                  </a:moveTo>
                  <a:lnTo>
                    <a:pt x="48759" y="2285166"/>
                  </a:lnTo>
                  <a:lnTo>
                    <a:pt x="91882" y="2304711"/>
                  </a:lnTo>
                  <a:lnTo>
                    <a:pt x="135193" y="2324832"/>
                  </a:lnTo>
                  <a:lnTo>
                    <a:pt x="178708" y="2345570"/>
                  </a:lnTo>
                  <a:lnTo>
                    <a:pt x="222441" y="2366972"/>
                  </a:lnTo>
                  <a:lnTo>
                    <a:pt x="266407" y="2389080"/>
                  </a:lnTo>
                  <a:lnTo>
                    <a:pt x="310620" y="2411939"/>
                  </a:lnTo>
                  <a:lnTo>
                    <a:pt x="355094" y="2435593"/>
                  </a:lnTo>
                  <a:lnTo>
                    <a:pt x="399845" y="2460087"/>
                  </a:lnTo>
                  <a:lnTo>
                    <a:pt x="444886" y="2485464"/>
                  </a:lnTo>
                  <a:lnTo>
                    <a:pt x="490233" y="2511769"/>
                  </a:lnTo>
                  <a:lnTo>
                    <a:pt x="535899" y="2539046"/>
                  </a:lnTo>
                  <a:lnTo>
                    <a:pt x="581900" y="2567339"/>
                  </a:lnTo>
                  <a:lnTo>
                    <a:pt x="628250" y="2596692"/>
                  </a:lnTo>
                  <a:lnTo>
                    <a:pt x="674963" y="2627149"/>
                  </a:lnTo>
                  <a:lnTo>
                    <a:pt x="722054" y="2658756"/>
                  </a:lnTo>
                  <a:lnTo>
                    <a:pt x="768720" y="2690988"/>
                  </a:lnTo>
                  <a:lnTo>
                    <a:pt x="814179" y="2723289"/>
                  </a:lnTo>
                  <a:lnTo>
                    <a:pt x="858476" y="2755657"/>
                  </a:lnTo>
                  <a:lnTo>
                    <a:pt x="901659" y="2788089"/>
                  </a:lnTo>
                  <a:lnTo>
                    <a:pt x="943775" y="2820582"/>
                  </a:lnTo>
                  <a:lnTo>
                    <a:pt x="984868" y="2853133"/>
                  </a:lnTo>
                  <a:lnTo>
                    <a:pt x="1024987" y="2885741"/>
                  </a:lnTo>
                  <a:lnTo>
                    <a:pt x="1064177" y="2918402"/>
                  </a:lnTo>
                  <a:lnTo>
                    <a:pt x="1091374" y="2941625"/>
                  </a:lnTo>
                </a:path>
                <a:path w="4325620" h="2941954">
                  <a:moveTo>
                    <a:pt x="0" y="2531691"/>
                  </a:moveTo>
                  <a:lnTo>
                    <a:pt x="36945" y="2549415"/>
                  </a:lnTo>
                  <a:lnTo>
                    <a:pt x="81363" y="2571264"/>
                  </a:lnTo>
                  <a:lnTo>
                    <a:pt x="125934" y="2593761"/>
                  </a:lnTo>
                  <a:lnTo>
                    <a:pt x="170667" y="2616949"/>
                  </a:lnTo>
                  <a:lnTo>
                    <a:pt x="215571" y="2640871"/>
                  </a:lnTo>
                  <a:lnTo>
                    <a:pt x="260657" y="2665566"/>
                  </a:lnTo>
                  <a:lnTo>
                    <a:pt x="305934" y="2691079"/>
                  </a:lnTo>
                  <a:lnTo>
                    <a:pt x="351412" y="2717450"/>
                  </a:lnTo>
                  <a:lnTo>
                    <a:pt x="397101" y="2744721"/>
                  </a:lnTo>
                  <a:lnTo>
                    <a:pt x="443011" y="2772934"/>
                  </a:lnTo>
                  <a:lnTo>
                    <a:pt x="489152" y="2802131"/>
                  </a:lnTo>
                  <a:lnTo>
                    <a:pt x="535533" y="2832354"/>
                  </a:lnTo>
                  <a:lnTo>
                    <a:pt x="582164" y="2863645"/>
                  </a:lnTo>
                  <a:lnTo>
                    <a:pt x="628367" y="2895565"/>
                  </a:lnTo>
                  <a:lnTo>
                    <a:pt x="673485" y="2927643"/>
                  </a:lnTo>
                  <a:lnTo>
                    <a:pt x="692606" y="2941625"/>
                  </a:lnTo>
                </a:path>
              </a:pathLst>
            </a:custGeom>
            <a:noFill/>
            <a:ln w="9042">
              <a:solidFill>
                <a:srgbClr val="87ABC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chemeClr val="dk1"/>
                </a:solidFill>
                <a:effectLst/>
                <a:uFillTx/>
                <a:latin typeface="Segoe UI Light"/>
              </a:endParaRPr>
            </a:p>
          </p:txBody>
        </p:sp>
        <p:pic>
          <p:nvPicPr>
            <p:cNvPr id="60" name="object 5"/>
            <p:cNvPicPr/>
            <p:nvPr/>
          </p:nvPicPr>
          <p:blipFill>
            <a:blip r:embed="rId2"/>
            <a:stretch/>
          </p:blipFill>
          <p:spPr>
            <a:xfrm>
              <a:off x="-4680" y="7670160"/>
              <a:ext cx="249840" cy="14184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1349280" y="887760"/>
            <a:ext cx="3237840" cy="1659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3600" b="1" u="none" strike="noStrike" cap="all">
                <a:solidFill>
                  <a:schemeClr val="lt1"/>
                </a:solidFill>
                <a:effectLst/>
                <a:uFillTx/>
                <a:latin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600" b="1" u="none" strike="noStrike" cap="all">
                <a:solidFill>
                  <a:schemeClr val="lt1"/>
                </a:solidFill>
                <a:effectLst/>
                <a:uFillTx/>
                <a:latin typeface="Segoe UI"/>
              </a:rPr>
              <a:t>Click to edit Master title style</a:t>
            </a:r>
            <a:endParaRPr lang="en-US" sz="3600" b="1" u="none" strike="noStrike" cap="all">
              <a:solidFill>
                <a:schemeClr val="lt1"/>
              </a:solidFill>
              <a:effectLst/>
              <a:uFillTx/>
              <a:latin typeface="Segoe UI"/>
            </a:endParaRPr>
          </a:p>
        </p:txBody>
      </p:sp>
      <p:sp>
        <p:nvSpPr>
          <p:cNvPr id="62" name="object 11"/>
          <p:cNvSpPr/>
          <p:nvPr/>
        </p:nvSpPr>
        <p:spPr>
          <a:xfrm>
            <a:off x="4059000" y="2762280"/>
            <a:ext cx="528120" cy="113400"/>
          </a:xfrm>
          <a:custGeom>
            <a:avLst/>
            <a:gdLst>
              <a:gd name="textAreaLeft" fmla="*/ 0 w 528120"/>
              <a:gd name="textAreaRight" fmla="*/ 531000 w 528120"/>
              <a:gd name="textAreaTop" fmla="*/ 0 h 113400"/>
              <a:gd name="textAreaBottom" fmla="*/ 116280 h 113400"/>
            </a:gdLst>
            <a:ahLst/>
            <a:cxnLst/>
            <a:rect l="textAreaLeft" t="textAreaTop" r="textAreaRight" b="textAreaBottom"/>
            <a:pathLst>
              <a:path w="530860" h="116205">
                <a:moveTo>
                  <a:pt x="0" y="64820"/>
                </a:moveTo>
                <a:lnTo>
                  <a:pt x="13512" y="41592"/>
                </a:lnTo>
                <a:lnTo>
                  <a:pt x="28397" y="20766"/>
                </a:lnTo>
                <a:lnTo>
                  <a:pt x="46605" y="5761"/>
                </a:lnTo>
                <a:lnTo>
                  <a:pt x="70091" y="0"/>
                </a:lnTo>
                <a:lnTo>
                  <a:pt x="102884" y="12040"/>
                </a:lnTo>
                <a:lnTo>
                  <a:pt x="126157" y="40752"/>
                </a:lnTo>
                <a:lnTo>
                  <a:pt x="146257" y="75021"/>
                </a:lnTo>
                <a:lnTo>
                  <a:pt x="169530" y="103732"/>
                </a:lnTo>
                <a:lnTo>
                  <a:pt x="202323" y="115773"/>
                </a:lnTo>
                <a:lnTo>
                  <a:pt x="235117" y="103732"/>
                </a:lnTo>
                <a:lnTo>
                  <a:pt x="258389" y="75021"/>
                </a:lnTo>
                <a:lnTo>
                  <a:pt x="278486" y="40752"/>
                </a:lnTo>
                <a:lnTo>
                  <a:pt x="301755" y="12040"/>
                </a:lnTo>
                <a:lnTo>
                  <a:pt x="334543" y="0"/>
                </a:lnTo>
                <a:lnTo>
                  <a:pt x="367337" y="12040"/>
                </a:lnTo>
                <a:lnTo>
                  <a:pt x="390609" y="40752"/>
                </a:lnTo>
                <a:lnTo>
                  <a:pt x="410709" y="75021"/>
                </a:lnTo>
                <a:lnTo>
                  <a:pt x="433982" y="103732"/>
                </a:lnTo>
                <a:lnTo>
                  <a:pt x="466775" y="115773"/>
                </a:lnTo>
                <a:lnTo>
                  <a:pt x="487853" y="111218"/>
                </a:lnTo>
                <a:lnTo>
                  <a:pt x="504626" y="99129"/>
                </a:lnTo>
                <a:lnTo>
                  <a:pt x="518444" y="81868"/>
                </a:lnTo>
                <a:lnTo>
                  <a:pt x="530656" y="61798"/>
                </a:lnTo>
              </a:path>
            </a:pathLst>
          </a:custGeom>
          <a:noFill/>
          <a:ln w="25399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 hasCustomPrompt="1"/>
          </p:nvPr>
        </p:nvSpPr>
        <p:spPr>
          <a:xfrm>
            <a:off x="5428800" y="1314360"/>
            <a:ext cx="5769720" cy="4906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Segoe UI Light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egoe UI Light"/>
              </a:rPr>
              <a:t>Click icon to add picture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64" name="bg object 18"/>
          <p:cNvSpPr/>
          <p:nvPr/>
        </p:nvSpPr>
        <p:spPr>
          <a:xfrm>
            <a:off x="5280480" y="1175040"/>
            <a:ext cx="6066360" cy="5185800"/>
          </a:xfrm>
          <a:custGeom>
            <a:avLst/>
            <a:gdLst>
              <a:gd name="textAreaLeft" fmla="*/ 0 w 6066360"/>
              <a:gd name="textAreaRight" fmla="*/ 6069240 w 6066360"/>
              <a:gd name="textAreaTop" fmla="*/ 0 h 5185800"/>
              <a:gd name="textAreaBottom" fmla="*/ 5188680 h 5185800"/>
            </a:gdLst>
            <a:ahLst/>
            <a:cxnLst/>
            <a:rect l="textAreaLeft" t="textAreaTop" r="textAreaRight" b="textAreaBottom"/>
            <a:pathLst>
              <a:path w="6069330" h="5188585">
                <a:moveTo>
                  <a:pt x="0" y="3973131"/>
                </a:moveTo>
                <a:lnTo>
                  <a:pt x="0" y="201485"/>
                </a:lnTo>
                <a:lnTo>
                  <a:pt x="5320" y="155286"/>
                </a:lnTo>
                <a:lnTo>
                  <a:pt x="20476" y="112877"/>
                </a:lnTo>
                <a:lnTo>
                  <a:pt x="44258" y="75466"/>
                </a:lnTo>
                <a:lnTo>
                  <a:pt x="75456" y="44264"/>
                </a:lnTo>
                <a:lnTo>
                  <a:pt x="112862" y="20479"/>
                </a:lnTo>
                <a:lnTo>
                  <a:pt x="155266" y="5321"/>
                </a:lnTo>
                <a:lnTo>
                  <a:pt x="201460" y="0"/>
                </a:lnTo>
                <a:lnTo>
                  <a:pt x="5867806" y="0"/>
                </a:lnTo>
                <a:lnTo>
                  <a:pt x="5914000" y="5321"/>
                </a:lnTo>
                <a:lnTo>
                  <a:pt x="5956406" y="20479"/>
                </a:lnTo>
                <a:lnTo>
                  <a:pt x="5993814" y="44264"/>
                </a:lnTo>
                <a:lnTo>
                  <a:pt x="6025016" y="75466"/>
                </a:lnTo>
                <a:lnTo>
                  <a:pt x="6048800" y="112877"/>
                </a:lnTo>
                <a:lnTo>
                  <a:pt x="6063957" y="155286"/>
                </a:lnTo>
                <a:lnTo>
                  <a:pt x="6069279" y="201485"/>
                </a:lnTo>
                <a:lnTo>
                  <a:pt x="6069279" y="4986985"/>
                </a:lnTo>
                <a:lnTo>
                  <a:pt x="6063957" y="5033184"/>
                </a:lnTo>
                <a:lnTo>
                  <a:pt x="6048800" y="5075595"/>
                </a:lnTo>
                <a:lnTo>
                  <a:pt x="6025016" y="5113009"/>
                </a:lnTo>
                <a:lnTo>
                  <a:pt x="5993814" y="5144214"/>
                </a:lnTo>
                <a:lnTo>
                  <a:pt x="5956406" y="5168001"/>
                </a:lnTo>
                <a:lnTo>
                  <a:pt x="5914000" y="5183161"/>
                </a:lnTo>
                <a:lnTo>
                  <a:pt x="5867806" y="5188483"/>
                </a:lnTo>
                <a:lnTo>
                  <a:pt x="1285481" y="5188483"/>
                </a:lnTo>
                <a:lnTo>
                  <a:pt x="0" y="3973131"/>
                </a:lnTo>
                <a:close/>
              </a:path>
            </a:pathLst>
          </a:custGeom>
          <a:noFill/>
          <a:ln w="11303">
            <a:solidFill>
              <a:srgbClr val="87ABC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dt" idx="24"/>
          </p:nvPr>
        </p:nvSpPr>
        <p:spPr>
          <a:xfrm>
            <a:off x="12371400" y="7142400"/>
            <a:ext cx="453600" cy="428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12600" indent="0" algn="r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  <a:defRPr lang="fr-CH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defRPr>
            </a:lvl1pPr>
          </a:lstStyle>
          <a:p>
            <a:pPr marL="12600" indent="0" algn="r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</a:pPr>
            <a:r>
              <a:rPr lang="fr-CH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&lt;date/heure&gt;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ftr" idx="25"/>
          </p:nvPr>
        </p:nvSpPr>
        <p:spPr>
          <a:xfrm>
            <a:off x="4663440" y="7263720"/>
            <a:ext cx="4386240" cy="38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fr-FR" sz="18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Segoe UI Light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8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Segoe UI Light"/>
              </a:rPr>
              <a:t>&lt;pied de page&gt;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7" name="PlaceHolder 5"/>
          <p:cNvSpPr>
            <a:spLocks noGrp="1"/>
          </p:cNvSpPr>
          <p:nvPr>
            <p:ph type="sldNum" idx="26"/>
          </p:nvPr>
        </p:nvSpPr>
        <p:spPr>
          <a:xfrm>
            <a:off x="12966840" y="7119360"/>
            <a:ext cx="425160" cy="472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38160" indent="0" algn="l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  <a:def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defRPr>
            </a:lvl1pPr>
          </a:lstStyle>
          <a:p>
            <a:pPr marL="38160" indent="0" algn="l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</a:pPr>
            <a:r>
              <a: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page </a:t>
            </a:r>
            <a:fld id="{CBF00191-2BAE-45F9-AC33-B966BC53993E}" type="slidenum">
              <a:rPr lang="fr-FR" sz="1400" b="0" u="none" spc="-26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8" name="object 10"/>
          <p:cNvSpPr/>
          <p:nvPr/>
        </p:nvSpPr>
        <p:spPr>
          <a:xfrm>
            <a:off x="11931480" y="7200720"/>
            <a:ext cx="373680" cy="373680"/>
          </a:xfrm>
          <a:custGeom>
            <a:avLst/>
            <a:gdLst>
              <a:gd name="textAreaLeft" fmla="*/ 0 w 373680"/>
              <a:gd name="textAreaRight" fmla="*/ 376560 w 373680"/>
              <a:gd name="textAreaTop" fmla="*/ 0 h 373680"/>
              <a:gd name="textAreaBottom" fmla="*/ 376560 h 373680"/>
            </a:gdLst>
            <a:ahLst/>
            <a:cxnLst/>
            <a:rect l="textAreaLeft" t="textAreaTop" r="textAreaRight" b="textAreaBottom"/>
            <a:pathLst>
              <a:path w="376554" h="376554">
                <a:moveTo>
                  <a:pt x="376491" y="376491"/>
                </a:moveTo>
                <a:lnTo>
                  <a:pt x="376491" y="0"/>
                </a:lnTo>
                <a:lnTo>
                  <a:pt x="43230" y="0"/>
                </a:lnTo>
                <a:lnTo>
                  <a:pt x="26403" y="3397"/>
                </a:lnTo>
                <a:lnTo>
                  <a:pt x="12661" y="12660"/>
                </a:lnTo>
                <a:lnTo>
                  <a:pt x="3397" y="26397"/>
                </a:lnTo>
                <a:lnTo>
                  <a:pt x="0" y="43218"/>
                </a:lnTo>
                <a:lnTo>
                  <a:pt x="0" y="376491"/>
                </a:lnTo>
                <a:lnTo>
                  <a:pt x="376491" y="376491"/>
                </a:lnTo>
                <a:close/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1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69" name="object 11"/>
          <p:cNvSpPr/>
          <p:nvPr/>
        </p:nvSpPr>
        <p:spPr>
          <a:xfrm>
            <a:off x="11972160" y="7335000"/>
            <a:ext cx="292320" cy="117720"/>
          </a:xfrm>
          <a:custGeom>
            <a:avLst/>
            <a:gdLst>
              <a:gd name="textAreaLeft" fmla="*/ 0 w 292320"/>
              <a:gd name="textAreaRight" fmla="*/ 295200 w 292320"/>
              <a:gd name="textAreaTop" fmla="*/ 0 h 117720"/>
              <a:gd name="textAreaBottom" fmla="*/ 120600 h 117720"/>
            </a:gdLst>
            <a:ahLst/>
            <a:cxnLst/>
            <a:rect l="textAreaLeft" t="textAreaTop" r="textAreaRight" b="textAreaBottom"/>
            <a:pathLst>
              <a:path w="295275" h="120650">
                <a:moveTo>
                  <a:pt x="31775" y="49501"/>
                </a:moveTo>
                <a:lnTo>
                  <a:pt x="33667" y="50403"/>
                </a:lnTo>
                <a:lnTo>
                  <a:pt x="35420" y="51596"/>
                </a:lnTo>
                <a:lnTo>
                  <a:pt x="37045" y="53082"/>
                </a:lnTo>
                <a:lnTo>
                  <a:pt x="41287" y="56943"/>
                </a:lnTo>
                <a:lnTo>
                  <a:pt x="43421" y="61591"/>
                </a:lnTo>
                <a:lnTo>
                  <a:pt x="43421" y="67027"/>
                </a:lnTo>
                <a:lnTo>
                  <a:pt x="43421" y="72463"/>
                </a:lnTo>
                <a:lnTo>
                  <a:pt x="41287" y="77111"/>
                </a:lnTo>
                <a:lnTo>
                  <a:pt x="37045" y="80972"/>
                </a:lnTo>
                <a:lnTo>
                  <a:pt x="32791" y="84845"/>
                </a:lnTo>
                <a:lnTo>
                  <a:pt x="27685" y="86775"/>
                </a:lnTo>
                <a:lnTo>
                  <a:pt x="21704" y="86775"/>
                </a:lnTo>
                <a:lnTo>
                  <a:pt x="15735" y="86775"/>
                </a:lnTo>
                <a:lnTo>
                  <a:pt x="10617" y="84845"/>
                </a:lnTo>
                <a:lnTo>
                  <a:pt x="6375" y="80972"/>
                </a:lnTo>
                <a:lnTo>
                  <a:pt x="2120" y="77111"/>
                </a:lnTo>
                <a:lnTo>
                  <a:pt x="0" y="72463"/>
                </a:lnTo>
                <a:lnTo>
                  <a:pt x="0" y="67027"/>
                </a:lnTo>
                <a:lnTo>
                  <a:pt x="0" y="61591"/>
                </a:lnTo>
                <a:lnTo>
                  <a:pt x="2120" y="56943"/>
                </a:lnTo>
                <a:lnTo>
                  <a:pt x="6375" y="53082"/>
                </a:lnTo>
                <a:lnTo>
                  <a:pt x="10617" y="49209"/>
                </a:lnTo>
                <a:lnTo>
                  <a:pt x="15735" y="47278"/>
                </a:lnTo>
                <a:lnTo>
                  <a:pt x="21704" y="47278"/>
                </a:lnTo>
                <a:lnTo>
                  <a:pt x="25374" y="47278"/>
                </a:lnTo>
                <a:lnTo>
                  <a:pt x="28727" y="48028"/>
                </a:lnTo>
                <a:lnTo>
                  <a:pt x="31775" y="49501"/>
                </a:lnTo>
                <a:close/>
              </a:path>
              <a:path w="295275" h="120650">
                <a:moveTo>
                  <a:pt x="31775" y="49501"/>
                </a:moveTo>
                <a:lnTo>
                  <a:pt x="58913" y="11194"/>
                </a:lnTo>
                <a:lnTo>
                  <a:pt x="86929" y="0"/>
                </a:lnTo>
                <a:lnTo>
                  <a:pt x="115819" y="15918"/>
                </a:lnTo>
                <a:lnTo>
                  <a:pt x="145580" y="58950"/>
                </a:lnTo>
                <a:lnTo>
                  <a:pt x="174966" y="101767"/>
                </a:lnTo>
                <a:lnTo>
                  <a:pt x="204452" y="120342"/>
                </a:lnTo>
                <a:lnTo>
                  <a:pt x="234035" y="114675"/>
                </a:lnTo>
                <a:lnTo>
                  <a:pt x="263715" y="84769"/>
                </a:lnTo>
                <a:lnTo>
                  <a:pt x="261670" y="83816"/>
                </a:lnTo>
                <a:lnTo>
                  <a:pt x="259791" y="82546"/>
                </a:lnTo>
                <a:lnTo>
                  <a:pt x="258051" y="80972"/>
                </a:lnTo>
                <a:lnTo>
                  <a:pt x="253809" y="77111"/>
                </a:lnTo>
                <a:lnTo>
                  <a:pt x="251688" y="72463"/>
                </a:lnTo>
                <a:lnTo>
                  <a:pt x="251688" y="67027"/>
                </a:lnTo>
                <a:lnTo>
                  <a:pt x="251688" y="61591"/>
                </a:lnTo>
                <a:lnTo>
                  <a:pt x="253809" y="56943"/>
                </a:lnTo>
                <a:lnTo>
                  <a:pt x="258051" y="53082"/>
                </a:lnTo>
                <a:lnTo>
                  <a:pt x="262305" y="49209"/>
                </a:lnTo>
                <a:lnTo>
                  <a:pt x="267411" y="47278"/>
                </a:lnTo>
                <a:lnTo>
                  <a:pt x="273392" y="47278"/>
                </a:lnTo>
                <a:lnTo>
                  <a:pt x="279374" y="47278"/>
                </a:lnTo>
                <a:lnTo>
                  <a:pt x="284479" y="49209"/>
                </a:lnTo>
                <a:lnTo>
                  <a:pt x="288734" y="53082"/>
                </a:lnTo>
                <a:lnTo>
                  <a:pt x="292976" y="56943"/>
                </a:lnTo>
                <a:lnTo>
                  <a:pt x="295097" y="61591"/>
                </a:lnTo>
                <a:lnTo>
                  <a:pt x="295097" y="67027"/>
                </a:lnTo>
                <a:lnTo>
                  <a:pt x="295097" y="72463"/>
                </a:lnTo>
                <a:lnTo>
                  <a:pt x="292976" y="77111"/>
                </a:lnTo>
                <a:lnTo>
                  <a:pt x="288734" y="80972"/>
                </a:lnTo>
                <a:lnTo>
                  <a:pt x="284479" y="84845"/>
                </a:lnTo>
                <a:lnTo>
                  <a:pt x="279374" y="86775"/>
                </a:lnTo>
                <a:lnTo>
                  <a:pt x="273392" y="86775"/>
                </a:lnTo>
                <a:lnTo>
                  <a:pt x="269874" y="86775"/>
                </a:lnTo>
                <a:lnTo>
                  <a:pt x="266649" y="86102"/>
                </a:lnTo>
                <a:lnTo>
                  <a:pt x="263715" y="8476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1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70" name="object 13"/>
          <p:cNvSpPr/>
          <p:nvPr/>
        </p:nvSpPr>
        <p:spPr>
          <a:xfrm>
            <a:off x="12903120" y="7206120"/>
            <a:ext cx="360" cy="345600"/>
          </a:xfrm>
          <a:custGeom>
            <a:avLst/>
            <a:gdLst>
              <a:gd name="textAreaLeft" fmla="*/ 0 w 360"/>
              <a:gd name="textAreaRight" fmla="*/ 92160 w 360"/>
              <a:gd name="textAreaTop" fmla="*/ 0 h 345600"/>
              <a:gd name="textAreaBottom" fmla="*/ 348480 h 345600"/>
            </a:gdLst>
            <a:ahLst/>
            <a:cxnLst/>
            <a:rect l="textAreaLeft" t="textAreaTop" r="textAreaRight" b="textAreaBottom"/>
            <a:pathLst>
              <a:path w="0" h="348615">
                <a:moveTo>
                  <a:pt x="0" y="0"/>
                </a:moveTo>
                <a:lnTo>
                  <a:pt x="0" y="34811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5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object 10"/>
          <p:cNvSpPr/>
          <p:nvPr/>
        </p:nvSpPr>
        <p:spPr>
          <a:xfrm>
            <a:off x="11931480" y="7200720"/>
            <a:ext cx="373680" cy="373680"/>
          </a:xfrm>
          <a:custGeom>
            <a:avLst/>
            <a:gdLst>
              <a:gd name="textAreaLeft" fmla="*/ 0 w 373680"/>
              <a:gd name="textAreaRight" fmla="*/ 376560 w 373680"/>
              <a:gd name="textAreaTop" fmla="*/ 0 h 373680"/>
              <a:gd name="textAreaBottom" fmla="*/ 376560 h 373680"/>
            </a:gdLst>
            <a:ahLst/>
            <a:cxnLst/>
            <a:rect l="textAreaLeft" t="textAreaTop" r="textAreaRight" b="textAreaBottom"/>
            <a:pathLst>
              <a:path w="376554" h="376554">
                <a:moveTo>
                  <a:pt x="376491" y="376491"/>
                </a:moveTo>
                <a:lnTo>
                  <a:pt x="376491" y="0"/>
                </a:lnTo>
                <a:lnTo>
                  <a:pt x="43230" y="0"/>
                </a:lnTo>
                <a:lnTo>
                  <a:pt x="26403" y="3397"/>
                </a:lnTo>
                <a:lnTo>
                  <a:pt x="12661" y="12660"/>
                </a:lnTo>
                <a:lnTo>
                  <a:pt x="3397" y="26397"/>
                </a:lnTo>
                <a:lnTo>
                  <a:pt x="0" y="43218"/>
                </a:lnTo>
                <a:lnTo>
                  <a:pt x="0" y="376491"/>
                </a:lnTo>
                <a:lnTo>
                  <a:pt x="376491" y="376491"/>
                </a:lnTo>
                <a:close/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1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72" name="object 11"/>
          <p:cNvSpPr/>
          <p:nvPr/>
        </p:nvSpPr>
        <p:spPr>
          <a:xfrm>
            <a:off x="11972160" y="7335000"/>
            <a:ext cx="292320" cy="117720"/>
          </a:xfrm>
          <a:custGeom>
            <a:avLst/>
            <a:gdLst>
              <a:gd name="textAreaLeft" fmla="*/ 0 w 292320"/>
              <a:gd name="textAreaRight" fmla="*/ 295200 w 292320"/>
              <a:gd name="textAreaTop" fmla="*/ 0 h 117720"/>
              <a:gd name="textAreaBottom" fmla="*/ 120600 h 117720"/>
            </a:gdLst>
            <a:ahLst/>
            <a:cxnLst/>
            <a:rect l="textAreaLeft" t="textAreaTop" r="textAreaRight" b="textAreaBottom"/>
            <a:pathLst>
              <a:path w="295275" h="120650">
                <a:moveTo>
                  <a:pt x="31775" y="49501"/>
                </a:moveTo>
                <a:lnTo>
                  <a:pt x="33667" y="50403"/>
                </a:lnTo>
                <a:lnTo>
                  <a:pt x="35420" y="51596"/>
                </a:lnTo>
                <a:lnTo>
                  <a:pt x="37045" y="53082"/>
                </a:lnTo>
                <a:lnTo>
                  <a:pt x="41287" y="56943"/>
                </a:lnTo>
                <a:lnTo>
                  <a:pt x="43421" y="61591"/>
                </a:lnTo>
                <a:lnTo>
                  <a:pt x="43421" y="67027"/>
                </a:lnTo>
                <a:lnTo>
                  <a:pt x="43421" y="72463"/>
                </a:lnTo>
                <a:lnTo>
                  <a:pt x="41287" y="77111"/>
                </a:lnTo>
                <a:lnTo>
                  <a:pt x="37045" y="80972"/>
                </a:lnTo>
                <a:lnTo>
                  <a:pt x="32791" y="84845"/>
                </a:lnTo>
                <a:lnTo>
                  <a:pt x="27685" y="86775"/>
                </a:lnTo>
                <a:lnTo>
                  <a:pt x="21704" y="86775"/>
                </a:lnTo>
                <a:lnTo>
                  <a:pt x="15735" y="86775"/>
                </a:lnTo>
                <a:lnTo>
                  <a:pt x="10617" y="84845"/>
                </a:lnTo>
                <a:lnTo>
                  <a:pt x="6375" y="80972"/>
                </a:lnTo>
                <a:lnTo>
                  <a:pt x="2120" y="77111"/>
                </a:lnTo>
                <a:lnTo>
                  <a:pt x="0" y="72463"/>
                </a:lnTo>
                <a:lnTo>
                  <a:pt x="0" y="67027"/>
                </a:lnTo>
                <a:lnTo>
                  <a:pt x="0" y="61591"/>
                </a:lnTo>
                <a:lnTo>
                  <a:pt x="2120" y="56943"/>
                </a:lnTo>
                <a:lnTo>
                  <a:pt x="6375" y="53082"/>
                </a:lnTo>
                <a:lnTo>
                  <a:pt x="10617" y="49209"/>
                </a:lnTo>
                <a:lnTo>
                  <a:pt x="15735" y="47278"/>
                </a:lnTo>
                <a:lnTo>
                  <a:pt x="21704" y="47278"/>
                </a:lnTo>
                <a:lnTo>
                  <a:pt x="25374" y="47278"/>
                </a:lnTo>
                <a:lnTo>
                  <a:pt x="28727" y="48028"/>
                </a:lnTo>
                <a:lnTo>
                  <a:pt x="31775" y="49501"/>
                </a:lnTo>
                <a:close/>
              </a:path>
              <a:path w="295275" h="120650">
                <a:moveTo>
                  <a:pt x="31775" y="49501"/>
                </a:moveTo>
                <a:lnTo>
                  <a:pt x="58913" y="11194"/>
                </a:lnTo>
                <a:lnTo>
                  <a:pt x="86929" y="0"/>
                </a:lnTo>
                <a:lnTo>
                  <a:pt x="115819" y="15918"/>
                </a:lnTo>
                <a:lnTo>
                  <a:pt x="145580" y="58950"/>
                </a:lnTo>
                <a:lnTo>
                  <a:pt x="174966" y="101767"/>
                </a:lnTo>
                <a:lnTo>
                  <a:pt x="204452" y="120342"/>
                </a:lnTo>
                <a:lnTo>
                  <a:pt x="234035" y="114675"/>
                </a:lnTo>
                <a:lnTo>
                  <a:pt x="263715" y="84769"/>
                </a:lnTo>
                <a:lnTo>
                  <a:pt x="261670" y="83816"/>
                </a:lnTo>
                <a:lnTo>
                  <a:pt x="259791" y="82546"/>
                </a:lnTo>
                <a:lnTo>
                  <a:pt x="258051" y="80972"/>
                </a:lnTo>
                <a:lnTo>
                  <a:pt x="253809" y="77111"/>
                </a:lnTo>
                <a:lnTo>
                  <a:pt x="251688" y="72463"/>
                </a:lnTo>
                <a:lnTo>
                  <a:pt x="251688" y="67027"/>
                </a:lnTo>
                <a:lnTo>
                  <a:pt x="251688" y="61591"/>
                </a:lnTo>
                <a:lnTo>
                  <a:pt x="253809" y="56943"/>
                </a:lnTo>
                <a:lnTo>
                  <a:pt x="258051" y="53082"/>
                </a:lnTo>
                <a:lnTo>
                  <a:pt x="262305" y="49209"/>
                </a:lnTo>
                <a:lnTo>
                  <a:pt x="267411" y="47278"/>
                </a:lnTo>
                <a:lnTo>
                  <a:pt x="273392" y="47278"/>
                </a:lnTo>
                <a:lnTo>
                  <a:pt x="279374" y="47278"/>
                </a:lnTo>
                <a:lnTo>
                  <a:pt x="284479" y="49209"/>
                </a:lnTo>
                <a:lnTo>
                  <a:pt x="288734" y="53082"/>
                </a:lnTo>
                <a:lnTo>
                  <a:pt x="292976" y="56943"/>
                </a:lnTo>
                <a:lnTo>
                  <a:pt x="295097" y="61591"/>
                </a:lnTo>
                <a:lnTo>
                  <a:pt x="295097" y="67027"/>
                </a:lnTo>
                <a:lnTo>
                  <a:pt x="295097" y="72463"/>
                </a:lnTo>
                <a:lnTo>
                  <a:pt x="292976" y="77111"/>
                </a:lnTo>
                <a:lnTo>
                  <a:pt x="288734" y="80972"/>
                </a:lnTo>
                <a:lnTo>
                  <a:pt x="284479" y="84845"/>
                </a:lnTo>
                <a:lnTo>
                  <a:pt x="279374" y="86775"/>
                </a:lnTo>
                <a:lnTo>
                  <a:pt x="273392" y="86775"/>
                </a:lnTo>
                <a:lnTo>
                  <a:pt x="269874" y="86775"/>
                </a:lnTo>
                <a:lnTo>
                  <a:pt x="266649" y="86102"/>
                </a:lnTo>
                <a:lnTo>
                  <a:pt x="263715" y="8476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1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73" name="object 13"/>
          <p:cNvSpPr/>
          <p:nvPr/>
        </p:nvSpPr>
        <p:spPr>
          <a:xfrm>
            <a:off x="12903120" y="7206120"/>
            <a:ext cx="360" cy="345600"/>
          </a:xfrm>
          <a:custGeom>
            <a:avLst/>
            <a:gdLst>
              <a:gd name="textAreaLeft" fmla="*/ 0 w 360"/>
              <a:gd name="textAreaRight" fmla="*/ 92160 w 360"/>
              <a:gd name="textAreaTop" fmla="*/ 0 h 345600"/>
              <a:gd name="textAreaBottom" fmla="*/ 348480 h 345600"/>
            </a:gdLst>
            <a:ahLst/>
            <a:cxnLst/>
            <a:rect l="textAreaLeft" t="textAreaTop" r="textAreaRight" b="textAreaBottom"/>
            <a:pathLst>
              <a:path w="0" h="348615">
                <a:moveTo>
                  <a:pt x="0" y="0"/>
                </a:moveTo>
                <a:lnTo>
                  <a:pt x="0" y="34811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685800" y="311400"/>
            <a:ext cx="12341160" cy="130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Segoe UI Light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Segoe UI Light"/>
              </a:rPr>
              <a:t>Cliquez pour éditer le format du texte-titre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685800" y="1827360"/>
            <a:ext cx="12341160" cy="4526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Segoe UI Light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Segoe UI Light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Segoe UI Light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Segoe UI Light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Segoe UI Light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Segoe UI Light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Segoe UI Light"/>
              </a:defRPr>
            </a:lvl7pPr>
          </a:lstStyle>
          <a:p>
            <a:pPr marL="324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Segoe UI Light"/>
              </a:rPr>
              <a:t>Cliquez pour éditer le format du plan de texte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  <a:p>
            <a:pPr marL="4572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Segoe UI Light"/>
              </a:rPr>
              <a:t>Second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  <a:p>
            <a:pPr marL="9144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Segoe UI Light"/>
              </a:rPr>
              <a:t>Troisième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  <a:p>
            <a:pPr marL="13716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Segoe UI Light"/>
              </a:rPr>
              <a:t>Quatrième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  <a:p>
            <a:pPr marL="18288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Segoe UI Light"/>
              </a:rPr>
              <a:t>Cinquième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  <a:p>
            <a:pPr marL="2286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Segoe UI Light"/>
              </a:rPr>
              <a:t>Sixième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  <a:p>
            <a:pPr marL="27432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Segoe UI Light"/>
              </a:rPr>
              <a:t>Septième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ftr" idx="27"/>
          </p:nvPr>
        </p:nvSpPr>
        <p:spPr>
          <a:xfrm>
            <a:off x="4663440" y="7263720"/>
            <a:ext cx="4386240" cy="38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fr-FR" sz="18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Segoe UI Light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8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Segoe UI Light"/>
              </a:rPr>
              <a:t>&lt;pied de page&gt;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 type="sldNum" idx="28"/>
          </p:nvPr>
        </p:nvSpPr>
        <p:spPr>
          <a:xfrm>
            <a:off x="12966840" y="7119360"/>
            <a:ext cx="425160" cy="472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38160" indent="0" algn="l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  <a:def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defRPr>
            </a:lvl1pPr>
          </a:lstStyle>
          <a:p>
            <a:pPr marL="38160" indent="0" algn="l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</a:pPr>
            <a:fld id="{1AD31DCD-869A-4C7D-9CAE-0BEA0B2EAF35}" type="slidenum">
              <a: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 type="dt" idx="29"/>
          </p:nvPr>
        </p:nvSpPr>
        <p:spPr>
          <a:xfrm>
            <a:off x="12371400" y="7142400"/>
            <a:ext cx="453600" cy="428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12600" indent="0" algn="r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  <a:defRPr lang="fr-CH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defRPr>
            </a:lvl1pPr>
          </a:lstStyle>
          <a:p>
            <a:pPr marL="12600" indent="0" algn="r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</a:pPr>
            <a:r>
              <a:rPr lang="fr-CH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&lt;date/heure&gt;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object 10"/>
          <p:cNvSpPr/>
          <p:nvPr/>
        </p:nvSpPr>
        <p:spPr>
          <a:xfrm>
            <a:off x="11931480" y="7200720"/>
            <a:ext cx="373680" cy="373680"/>
          </a:xfrm>
          <a:custGeom>
            <a:avLst/>
            <a:gdLst>
              <a:gd name="textAreaLeft" fmla="*/ 0 w 373680"/>
              <a:gd name="textAreaRight" fmla="*/ 376560 w 373680"/>
              <a:gd name="textAreaTop" fmla="*/ 0 h 373680"/>
              <a:gd name="textAreaBottom" fmla="*/ 376560 h 373680"/>
            </a:gdLst>
            <a:ahLst/>
            <a:cxnLst/>
            <a:rect l="textAreaLeft" t="textAreaTop" r="textAreaRight" b="textAreaBottom"/>
            <a:pathLst>
              <a:path w="376554" h="376554">
                <a:moveTo>
                  <a:pt x="376491" y="376491"/>
                </a:moveTo>
                <a:lnTo>
                  <a:pt x="376491" y="0"/>
                </a:lnTo>
                <a:lnTo>
                  <a:pt x="43230" y="0"/>
                </a:lnTo>
                <a:lnTo>
                  <a:pt x="26403" y="3397"/>
                </a:lnTo>
                <a:lnTo>
                  <a:pt x="12661" y="12660"/>
                </a:lnTo>
                <a:lnTo>
                  <a:pt x="3397" y="26397"/>
                </a:lnTo>
                <a:lnTo>
                  <a:pt x="0" y="43218"/>
                </a:lnTo>
                <a:lnTo>
                  <a:pt x="0" y="376491"/>
                </a:lnTo>
                <a:lnTo>
                  <a:pt x="376491" y="376491"/>
                </a:lnTo>
                <a:close/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1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80" name="object 11"/>
          <p:cNvSpPr/>
          <p:nvPr/>
        </p:nvSpPr>
        <p:spPr>
          <a:xfrm>
            <a:off x="11972160" y="7335000"/>
            <a:ext cx="292320" cy="117720"/>
          </a:xfrm>
          <a:custGeom>
            <a:avLst/>
            <a:gdLst>
              <a:gd name="textAreaLeft" fmla="*/ 0 w 292320"/>
              <a:gd name="textAreaRight" fmla="*/ 295200 w 292320"/>
              <a:gd name="textAreaTop" fmla="*/ 0 h 117720"/>
              <a:gd name="textAreaBottom" fmla="*/ 120600 h 117720"/>
            </a:gdLst>
            <a:ahLst/>
            <a:cxnLst/>
            <a:rect l="textAreaLeft" t="textAreaTop" r="textAreaRight" b="textAreaBottom"/>
            <a:pathLst>
              <a:path w="295275" h="120650">
                <a:moveTo>
                  <a:pt x="31775" y="49501"/>
                </a:moveTo>
                <a:lnTo>
                  <a:pt x="33667" y="50403"/>
                </a:lnTo>
                <a:lnTo>
                  <a:pt x="35420" y="51596"/>
                </a:lnTo>
                <a:lnTo>
                  <a:pt x="37045" y="53082"/>
                </a:lnTo>
                <a:lnTo>
                  <a:pt x="41287" y="56943"/>
                </a:lnTo>
                <a:lnTo>
                  <a:pt x="43421" y="61591"/>
                </a:lnTo>
                <a:lnTo>
                  <a:pt x="43421" y="67027"/>
                </a:lnTo>
                <a:lnTo>
                  <a:pt x="43421" y="72463"/>
                </a:lnTo>
                <a:lnTo>
                  <a:pt x="41287" y="77111"/>
                </a:lnTo>
                <a:lnTo>
                  <a:pt x="37045" y="80972"/>
                </a:lnTo>
                <a:lnTo>
                  <a:pt x="32791" y="84845"/>
                </a:lnTo>
                <a:lnTo>
                  <a:pt x="27685" y="86775"/>
                </a:lnTo>
                <a:lnTo>
                  <a:pt x="21704" y="86775"/>
                </a:lnTo>
                <a:lnTo>
                  <a:pt x="15735" y="86775"/>
                </a:lnTo>
                <a:lnTo>
                  <a:pt x="10617" y="84845"/>
                </a:lnTo>
                <a:lnTo>
                  <a:pt x="6375" y="80972"/>
                </a:lnTo>
                <a:lnTo>
                  <a:pt x="2120" y="77111"/>
                </a:lnTo>
                <a:lnTo>
                  <a:pt x="0" y="72463"/>
                </a:lnTo>
                <a:lnTo>
                  <a:pt x="0" y="67027"/>
                </a:lnTo>
                <a:lnTo>
                  <a:pt x="0" y="61591"/>
                </a:lnTo>
                <a:lnTo>
                  <a:pt x="2120" y="56943"/>
                </a:lnTo>
                <a:lnTo>
                  <a:pt x="6375" y="53082"/>
                </a:lnTo>
                <a:lnTo>
                  <a:pt x="10617" y="49209"/>
                </a:lnTo>
                <a:lnTo>
                  <a:pt x="15735" y="47278"/>
                </a:lnTo>
                <a:lnTo>
                  <a:pt x="21704" y="47278"/>
                </a:lnTo>
                <a:lnTo>
                  <a:pt x="25374" y="47278"/>
                </a:lnTo>
                <a:lnTo>
                  <a:pt x="28727" y="48028"/>
                </a:lnTo>
                <a:lnTo>
                  <a:pt x="31775" y="49501"/>
                </a:lnTo>
                <a:close/>
              </a:path>
              <a:path w="295275" h="120650">
                <a:moveTo>
                  <a:pt x="31775" y="49501"/>
                </a:moveTo>
                <a:lnTo>
                  <a:pt x="58913" y="11194"/>
                </a:lnTo>
                <a:lnTo>
                  <a:pt x="86929" y="0"/>
                </a:lnTo>
                <a:lnTo>
                  <a:pt x="115819" y="15918"/>
                </a:lnTo>
                <a:lnTo>
                  <a:pt x="145580" y="58950"/>
                </a:lnTo>
                <a:lnTo>
                  <a:pt x="174966" y="101767"/>
                </a:lnTo>
                <a:lnTo>
                  <a:pt x="204452" y="120342"/>
                </a:lnTo>
                <a:lnTo>
                  <a:pt x="234035" y="114675"/>
                </a:lnTo>
                <a:lnTo>
                  <a:pt x="263715" y="84769"/>
                </a:lnTo>
                <a:lnTo>
                  <a:pt x="261670" y="83816"/>
                </a:lnTo>
                <a:lnTo>
                  <a:pt x="259791" y="82546"/>
                </a:lnTo>
                <a:lnTo>
                  <a:pt x="258051" y="80972"/>
                </a:lnTo>
                <a:lnTo>
                  <a:pt x="253809" y="77111"/>
                </a:lnTo>
                <a:lnTo>
                  <a:pt x="251688" y="72463"/>
                </a:lnTo>
                <a:lnTo>
                  <a:pt x="251688" y="67027"/>
                </a:lnTo>
                <a:lnTo>
                  <a:pt x="251688" y="61591"/>
                </a:lnTo>
                <a:lnTo>
                  <a:pt x="253809" y="56943"/>
                </a:lnTo>
                <a:lnTo>
                  <a:pt x="258051" y="53082"/>
                </a:lnTo>
                <a:lnTo>
                  <a:pt x="262305" y="49209"/>
                </a:lnTo>
                <a:lnTo>
                  <a:pt x="267411" y="47278"/>
                </a:lnTo>
                <a:lnTo>
                  <a:pt x="273392" y="47278"/>
                </a:lnTo>
                <a:lnTo>
                  <a:pt x="279374" y="47278"/>
                </a:lnTo>
                <a:lnTo>
                  <a:pt x="284479" y="49209"/>
                </a:lnTo>
                <a:lnTo>
                  <a:pt x="288734" y="53082"/>
                </a:lnTo>
                <a:lnTo>
                  <a:pt x="292976" y="56943"/>
                </a:lnTo>
                <a:lnTo>
                  <a:pt x="295097" y="61591"/>
                </a:lnTo>
                <a:lnTo>
                  <a:pt x="295097" y="67027"/>
                </a:lnTo>
                <a:lnTo>
                  <a:pt x="295097" y="72463"/>
                </a:lnTo>
                <a:lnTo>
                  <a:pt x="292976" y="77111"/>
                </a:lnTo>
                <a:lnTo>
                  <a:pt x="288734" y="80972"/>
                </a:lnTo>
                <a:lnTo>
                  <a:pt x="284479" y="84845"/>
                </a:lnTo>
                <a:lnTo>
                  <a:pt x="279374" y="86775"/>
                </a:lnTo>
                <a:lnTo>
                  <a:pt x="273392" y="86775"/>
                </a:lnTo>
                <a:lnTo>
                  <a:pt x="269874" y="86775"/>
                </a:lnTo>
                <a:lnTo>
                  <a:pt x="266649" y="86102"/>
                </a:lnTo>
                <a:lnTo>
                  <a:pt x="263715" y="8476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1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81" name="object 13"/>
          <p:cNvSpPr/>
          <p:nvPr/>
        </p:nvSpPr>
        <p:spPr>
          <a:xfrm>
            <a:off x="12903120" y="7206120"/>
            <a:ext cx="360" cy="345600"/>
          </a:xfrm>
          <a:custGeom>
            <a:avLst/>
            <a:gdLst>
              <a:gd name="textAreaLeft" fmla="*/ 0 w 360"/>
              <a:gd name="textAreaRight" fmla="*/ 92160 w 360"/>
              <a:gd name="textAreaTop" fmla="*/ 0 h 345600"/>
              <a:gd name="textAreaBottom" fmla="*/ 348480 h 345600"/>
            </a:gdLst>
            <a:ahLst/>
            <a:cxnLst/>
            <a:rect l="textAreaLeft" t="textAreaTop" r="textAreaRight" b="textAreaBottom"/>
            <a:pathLst>
              <a:path w="0" h="348615">
                <a:moveTo>
                  <a:pt x="0" y="0"/>
                </a:moveTo>
                <a:lnTo>
                  <a:pt x="0" y="34811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1084680" y="887760"/>
            <a:ext cx="2458440" cy="7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2400" b="1" u="none" strike="noStrike">
                <a:solidFill>
                  <a:schemeClr val="lt1"/>
                </a:solidFill>
                <a:effectLst/>
                <a:uFillTx/>
                <a:latin typeface="Segoe UI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chemeClr val="lt1"/>
                </a:solidFill>
                <a:effectLst/>
                <a:uFillTx/>
                <a:latin typeface="Segoe UI"/>
              </a:rPr>
              <a:t>Click to edit Master title style</a:t>
            </a:r>
            <a:endParaRPr lang="en-US" sz="2400" b="1" u="none" strike="noStrike">
              <a:solidFill>
                <a:schemeClr val="lt1"/>
              </a:solidFill>
              <a:effectLst/>
              <a:uFillTx/>
              <a:latin typeface="Segoe UI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685800" y="1796400"/>
            <a:ext cx="12341520" cy="5151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Segoe UI Light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Segoe UI Light"/>
              </a:rPr>
              <a:t>Click to edit Master text styles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Segoe UI Light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ftr" idx="30"/>
          </p:nvPr>
        </p:nvSpPr>
        <p:spPr>
          <a:xfrm>
            <a:off x="4663440" y="7263720"/>
            <a:ext cx="4386240" cy="38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fr-CH" sz="18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Segoe UI Light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CH" sz="18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Segoe UI Light"/>
              </a:rPr>
              <a:t>&lt;pied de page&gt;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dt" idx="31"/>
          </p:nvPr>
        </p:nvSpPr>
        <p:spPr>
          <a:xfrm>
            <a:off x="12371400" y="7142400"/>
            <a:ext cx="453600" cy="428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12600" indent="0" algn="r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  <a:defRPr lang="fr-CH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defRPr>
            </a:lvl1pPr>
          </a:lstStyle>
          <a:p>
            <a:pPr marL="12600" indent="0" algn="r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</a:pPr>
            <a:r>
              <a:rPr lang="fr-CH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&lt;date/heure&gt;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sldNum" idx="32"/>
          </p:nvPr>
        </p:nvSpPr>
        <p:spPr>
          <a:xfrm>
            <a:off x="12966840" y="7119360"/>
            <a:ext cx="425160" cy="472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38160" indent="0" algn="l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  <a:def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defRPr>
            </a:lvl1pPr>
          </a:lstStyle>
          <a:p>
            <a:pPr marL="38160" indent="0" algn="l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</a:pPr>
            <a:r>
              <a: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page </a:t>
            </a:r>
            <a:fld id="{C59C089D-6C62-42CB-9807-D817415E957A}" type="slidenum">
              <a:rPr lang="fr-FR" sz="1400" b="0" u="none" spc="-26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wo Conten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object 10"/>
          <p:cNvSpPr/>
          <p:nvPr/>
        </p:nvSpPr>
        <p:spPr>
          <a:xfrm>
            <a:off x="11931480" y="7200720"/>
            <a:ext cx="373680" cy="373680"/>
          </a:xfrm>
          <a:custGeom>
            <a:avLst/>
            <a:gdLst>
              <a:gd name="textAreaLeft" fmla="*/ 0 w 373680"/>
              <a:gd name="textAreaRight" fmla="*/ 376560 w 373680"/>
              <a:gd name="textAreaTop" fmla="*/ 0 h 373680"/>
              <a:gd name="textAreaBottom" fmla="*/ 376560 h 373680"/>
            </a:gdLst>
            <a:ahLst/>
            <a:cxnLst/>
            <a:rect l="textAreaLeft" t="textAreaTop" r="textAreaRight" b="textAreaBottom"/>
            <a:pathLst>
              <a:path w="376554" h="376554">
                <a:moveTo>
                  <a:pt x="376491" y="376491"/>
                </a:moveTo>
                <a:lnTo>
                  <a:pt x="376491" y="0"/>
                </a:lnTo>
                <a:lnTo>
                  <a:pt x="43230" y="0"/>
                </a:lnTo>
                <a:lnTo>
                  <a:pt x="26403" y="3397"/>
                </a:lnTo>
                <a:lnTo>
                  <a:pt x="12661" y="12660"/>
                </a:lnTo>
                <a:lnTo>
                  <a:pt x="3397" y="26397"/>
                </a:lnTo>
                <a:lnTo>
                  <a:pt x="0" y="43218"/>
                </a:lnTo>
                <a:lnTo>
                  <a:pt x="0" y="376491"/>
                </a:lnTo>
                <a:lnTo>
                  <a:pt x="376491" y="376491"/>
                </a:lnTo>
                <a:close/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1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88" name="object 11"/>
          <p:cNvSpPr/>
          <p:nvPr/>
        </p:nvSpPr>
        <p:spPr>
          <a:xfrm>
            <a:off x="11972160" y="7335000"/>
            <a:ext cx="292320" cy="117720"/>
          </a:xfrm>
          <a:custGeom>
            <a:avLst/>
            <a:gdLst>
              <a:gd name="textAreaLeft" fmla="*/ 0 w 292320"/>
              <a:gd name="textAreaRight" fmla="*/ 295200 w 292320"/>
              <a:gd name="textAreaTop" fmla="*/ 0 h 117720"/>
              <a:gd name="textAreaBottom" fmla="*/ 120600 h 117720"/>
            </a:gdLst>
            <a:ahLst/>
            <a:cxnLst/>
            <a:rect l="textAreaLeft" t="textAreaTop" r="textAreaRight" b="textAreaBottom"/>
            <a:pathLst>
              <a:path w="295275" h="120650">
                <a:moveTo>
                  <a:pt x="31775" y="49501"/>
                </a:moveTo>
                <a:lnTo>
                  <a:pt x="33667" y="50403"/>
                </a:lnTo>
                <a:lnTo>
                  <a:pt x="35420" y="51596"/>
                </a:lnTo>
                <a:lnTo>
                  <a:pt x="37045" y="53082"/>
                </a:lnTo>
                <a:lnTo>
                  <a:pt x="41287" y="56943"/>
                </a:lnTo>
                <a:lnTo>
                  <a:pt x="43421" y="61591"/>
                </a:lnTo>
                <a:lnTo>
                  <a:pt x="43421" y="67027"/>
                </a:lnTo>
                <a:lnTo>
                  <a:pt x="43421" y="72463"/>
                </a:lnTo>
                <a:lnTo>
                  <a:pt x="41287" y="77111"/>
                </a:lnTo>
                <a:lnTo>
                  <a:pt x="37045" y="80972"/>
                </a:lnTo>
                <a:lnTo>
                  <a:pt x="32791" y="84845"/>
                </a:lnTo>
                <a:lnTo>
                  <a:pt x="27685" y="86775"/>
                </a:lnTo>
                <a:lnTo>
                  <a:pt x="21704" y="86775"/>
                </a:lnTo>
                <a:lnTo>
                  <a:pt x="15735" y="86775"/>
                </a:lnTo>
                <a:lnTo>
                  <a:pt x="10617" y="84845"/>
                </a:lnTo>
                <a:lnTo>
                  <a:pt x="6375" y="80972"/>
                </a:lnTo>
                <a:lnTo>
                  <a:pt x="2120" y="77111"/>
                </a:lnTo>
                <a:lnTo>
                  <a:pt x="0" y="72463"/>
                </a:lnTo>
                <a:lnTo>
                  <a:pt x="0" y="67027"/>
                </a:lnTo>
                <a:lnTo>
                  <a:pt x="0" y="61591"/>
                </a:lnTo>
                <a:lnTo>
                  <a:pt x="2120" y="56943"/>
                </a:lnTo>
                <a:lnTo>
                  <a:pt x="6375" y="53082"/>
                </a:lnTo>
                <a:lnTo>
                  <a:pt x="10617" y="49209"/>
                </a:lnTo>
                <a:lnTo>
                  <a:pt x="15735" y="47278"/>
                </a:lnTo>
                <a:lnTo>
                  <a:pt x="21704" y="47278"/>
                </a:lnTo>
                <a:lnTo>
                  <a:pt x="25374" y="47278"/>
                </a:lnTo>
                <a:lnTo>
                  <a:pt x="28727" y="48028"/>
                </a:lnTo>
                <a:lnTo>
                  <a:pt x="31775" y="49501"/>
                </a:lnTo>
                <a:close/>
              </a:path>
              <a:path w="295275" h="120650">
                <a:moveTo>
                  <a:pt x="31775" y="49501"/>
                </a:moveTo>
                <a:lnTo>
                  <a:pt x="58913" y="11194"/>
                </a:lnTo>
                <a:lnTo>
                  <a:pt x="86929" y="0"/>
                </a:lnTo>
                <a:lnTo>
                  <a:pt x="115819" y="15918"/>
                </a:lnTo>
                <a:lnTo>
                  <a:pt x="145580" y="58950"/>
                </a:lnTo>
                <a:lnTo>
                  <a:pt x="174966" y="101767"/>
                </a:lnTo>
                <a:lnTo>
                  <a:pt x="204452" y="120342"/>
                </a:lnTo>
                <a:lnTo>
                  <a:pt x="234035" y="114675"/>
                </a:lnTo>
                <a:lnTo>
                  <a:pt x="263715" y="84769"/>
                </a:lnTo>
                <a:lnTo>
                  <a:pt x="261670" y="83816"/>
                </a:lnTo>
                <a:lnTo>
                  <a:pt x="259791" y="82546"/>
                </a:lnTo>
                <a:lnTo>
                  <a:pt x="258051" y="80972"/>
                </a:lnTo>
                <a:lnTo>
                  <a:pt x="253809" y="77111"/>
                </a:lnTo>
                <a:lnTo>
                  <a:pt x="251688" y="72463"/>
                </a:lnTo>
                <a:lnTo>
                  <a:pt x="251688" y="67027"/>
                </a:lnTo>
                <a:lnTo>
                  <a:pt x="251688" y="61591"/>
                </a:lnTo>
                <a:lnTo>
                  <a:pt x="253809" y="56943"/>
                </a:lnTo>
                <a:lnTo>
                  <a:pt x="258051" y="53082"/>
                </a:lnTo>
                <a:lnTo>
                  <a:pt x="262305" y="49209"/>
                </a:lnTo>
                <a:lnTo>
                  <a:pt x="267411" y="47278"/>
                </a:lnTo>
                <a:lnTo>
                  <a:pt x="273392" y="47278"/>
                </a:lnTo>
                <a:lnTo>
                  <a:pt x="279374" y="47278"/>
                </a:lnTo>
                <a:lnTo>
                  <a:pt x="284479" y="49209"/>
                </a:lnTo>
                <a:lnTo>
                  <a:pt x="288734" y="53082"/>
                </a:lnTo>
                <a:lnTo>
                  <a:pt x="292976" y="56943"/>
                </a:lnTo>
                <a:lnTo>
                  <a:pt x="295097" y="61591"/>
                </a:lnTo>
                <a:lnTo>
                  <a:pt x="295097" y="67027"/>
                </a:lnTo>
                <a:lnTo>
                  <a:pt x="295097" y="72463"/>
                </a:lnTo>
                <a:lnTo>
                  <a:pt x="292976" y="77111"/>
                </a:lnTo>
                <a:lnTo>
                  <a:pt x="288734" y="80972"/>
                </a:lnTo>
                <a:lnTo>
                  <a:pt x="284479" y="84845"/>
                </a:lnTo>
                <a:lnTo>
                  <a:pt x="279374" y="86775"/>
                </a:lnTo>
                <a:lnTo>
                  <a:pt x="273392" y="86775"/>
                </a:lnTo>
                <a:lnTo>
                  <a:pt x="269874" y="86775"/>
                </a:lnTo>
                <a:lnTo>
                  <a:pt x="266649" y="86102"/>
                </a:lnTo>
                <a:lnTo>
                  <a:pt x="263715" y="8476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1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89" name="object 13"/>
          <p:cNvSpPr/>
          <p:nvPr/>
        </p:nvSpPr>
        <p:spPr>
          <a:xfrm>
            <a:off x="12903120" y="7206120"/>
            <a:ext cx="360" cy="345600"/>
          </a:xfrm>
          <a:custGeom>
            <a:avLst/>
            <a:gdLst>
              <a:gd name="textAreaLeft" fmla="*/ 0 w 360"/>
              <a:gd name="textAreaRight" fmla="*/ 92160 w 360"/>
              <a:gd name="textAreaTop" fmla="*/ 0 h 345600"/>
              <a:gd name="textAreaBottom" fmla="*/ 348480 h 345600"/>
            </a:gdLst>
            <a:ahLst/>
            <a:cxnLst/>
            <a:rect l="textAreaLeft" t="textAreaTop" r="textAreaRight" b="textAreaBottom"/>
            <a:pathLst>
              <a:path w="0" h="348615">
                <a:moveTo>
                  <a:pt x="0" y="0"/>
                </a:moveTo>
                <a:lnTo>
                  <a:pt x="0" y="34811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1084680" y="887760"/>
            <a:ext cx="2458440" cy="7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2400" b="1" u="none" strike="noStrike">
                <a:solidFill>
                  <a:schemeClr val="lt1"/>
                </a:solidFill>
                <a:effectLst/>
                <a:uFillTx/>
                <a:latin typeface="Segoe UI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chemeClr val="lt1"/>
                </a:solidFill>
                <a:effectLst/>
                <a:uFillTx/>
                <a:latin typeface="Segoe UI"/>
              </a:rPr>
              <a:t>Click to edit Master title style</a:t>
            </a:r>
            <a:endParaRPr lang="en-US" sz="2400" b="1" u="none" strike="noStrike">
              <a:solidFill>
                <a:schemeClr val="lt1"/>
              </a:solidFill>
              <a:effectLst/>
              <a:uFillTx/>
              <a:latin typeface="Segoe UI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685800" y="1796400"/>
            <a:ext cx="5963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Segoe UI Light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Segoe UI Light"/>
              </a:rPr>
              <a:t>Click to edit Master text styles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Segoe UI Light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7063920" y="1796400"/>
            <a:ext cx="59637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Segoe UI Light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Segoe UI Light"/>
              </a:rPr>
              <a:t>Click to edit Master text styles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Segoe UI Light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 type="ftr" idx="33"/>
          </p:nvPr>
        </p:nvSpPr>
        <p:spPr>
          <a:xfrm>
            <a:off x="4663440" y="7263720"/>
            <a:ext cx="4386240" cy="38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fr-CH" sz="18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Segoe UI Light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CH" sz="18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Segoe UI Light"/>
              </a:rPr>
              <a:t>&lt;pied de page&gt;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4" name="PlaceHolder 5"/>
          <p:cNvSpPr>
            <a:spLocks noGrp="1"/>
          </p:cNvSpPr>
          <p:nvPr>
            <p:ph type="dt" idx="34"/>
          </p:nvPr>
        </p:nvSpPr>
        <p:spPr>
          <a:xfrm>
            <a:off x="12371400" y="7142400"/>
            <a:ext cx="453600" cy="428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12600" indent="0" algn="r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  <a:defRPr lang="fr-CH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defRPr>
            </a:lvl1pPr>
          </a:lstStyle>
          <a:p>
            <a:pPr marL="12600" indent="0" algn="r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</a:pPr>
            <a:r>
              <a:rPr lang="fr-CH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&lt;date/heure&gt;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5" name="PlaceHolder 6"/>
          <p:cNvSpPr>
            <a:spLocks noGrp="1"/>
          </p:cNvSpPr>
          <p:nvPr>
            <p:ph type="sldNum" idx="35"/>
          </p:nvPr>
        </p:nvSpPr>
        <p:spPr>
          <a:xfrm>
            <a:off x="12966840" y="7119360"/>
            <a:ext cx="425160" cy="472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38160" indent="0" algn="l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  <a:def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defRPr>
            </a:lvl1pPr>
          </a:lstStyle>
          <a:p>
            <a:pPr marL="38160" indent="0" algn="l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</a:pPr>
            <a:r>
              <a: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page </a:t>
            </a:r>
            <a:fld id="{1C24F365-85B4-4351-A942-F29D46214F05}" type="slidenum">
              <a:rPr lang="fr-FR" sz="1400" b="0" u="none" spc="-26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Only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object 10"/>
          <p:cNvSpPr/>
          <p:nvPr/>
        </p:nvSpPr>
        <p:spPr>
          <a:xfrm>
            <a:off x="11931480" y="7200720"/>
            <a:ext cx="373680" cy="373680"/>
          </a:xfrm>
          <a:custGeom>
            <a:avLst/>
            <a:gdLst>
              <a:gd name="textAreaLeft" fmla="*/ 0 w 373680"/>
              <a:gd name="textAreaRight" fmla="*/ 376560 w 373680"/>
              <a:gd name="textAreaTop" fmla="*/ 0 h 373680"/>
              <a:gd name="textAreaBottom" fmla="*/ 376560 h 373680"/>
            </a:gdLst>
            <a:ahLst/>
            <a:cxnLst/>
            <a:rect l="textAreaLeft" t="textAreaTop" r="textAreaRight" b="textAreaBottom"/>
            <a:pathLst>
              <a:path w="376554" h="376554">
                <a:moveTo>
                  <a:pt x="376491" y="376491"/>
                </a:moveTo>
                <a:lnTo>
                  <a:pt x="376491" y="0"/>
                </a:lnTo>
                <a:lnTo>
                  <a:pt x="43230" y="0"/>
                </a:lnTo>
                <a:lnTo>
                  <a:pt x="26403" y="3397"/>
                </a:lnTo>
                <a:lnTo>
                  <a:pt x="12661" y="12660"/>
                </a:lnTo>
                <a:lnTo>
                  <a:pt x="3397" y="26397"/>
                </a:lnTo>
                <a:lnTo>
                  <a:pt x="0" y="43218"/>
                </a:lnTo>
                <a:lnTo>
                  <a:pt x="0" y="376491"/>
                </a:lnTo>
                <a:lnTo>
                  <a:pt x="376491" y="376491"/>
                </a:lnTo>
                <a:close/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1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97" name="object 11"/>
          <p:cNvSpPr/>
          <p:nvPr/>
        </p:nvSpPr>
        <p:spPr>
          <a:xfrm>
            <a:off x="11972160" y="7335000"/>
            <a:ext cx="292320" cy="117720"/>
          </a:xfrm>
          <a:custGeom>
            <a:avLst/>
            <a:gdLst>
              <a:gd name="textAreaLeft" fmla="*/ 0 w 292320"/>
              <a:gd name="textAreaRight" fmla="*/ 295200 w 292320"/>
              <a:gd name="textAreaTop" fmla="*/ 0 h 117720"/>
              <a:gd name="textAreaBottom" fmla="*/ 120600 h 117720"/>
            </a:gdLst>
            <a:ahLst/>
            <a:cxnLst/>
            <a:rect l="textAreaLeft" t="textAreaTop" r="textAreaRight" b="textAreaBottom"/>
            <a:pathLst>
              <a:path w="295275" h="120650">
                <a:moveTo>
                  <a:pt x="31775" y="49501"/>
                </a:moveTo>
                <a:lnTo>
                  <a:pt x="33667" y="50403"/>
                </a:lnTo>
                <a:lnTo>
                  <a:pt x="35420" y="51596"/>
                </a:lnTo>
                <a:lnTo>
                  <a:pt x="37045" y="53082"/>
                </a:lnTo>
                <a:lnTo>
                  <a:pt x="41287" y="56943"/>
                </a:lnTo>
                <a:lnTo>
                  <a:pt x="43421" y="61591"/>
                </a:lnTo>
                <a:lnTo>
                  <a:pt x="43421" y="67027"/>
                </a:lnTo>
                <a:lnTo>
                  <a:pt x="43421" y="72463"/>
                </a:lnTo>
                <a:lnTo>
                  <a:pt x="41287" y="77111"/>
                </a:lnTo>
                <a:lnTo>
                  <a:pt x="37045" y="80972"/>
                </a:lnTo>
                <a:lnTo>
                  <a:pt x="32791" y="84845"/>
                </a:lnTo>
                <a:lnTo>
                  <a:pt x="27685" y="86775"/>
                </a:lnTo>
                <a:lnTo>
                  <a:pt x="21704" y="86775"/>
                </a:lnTo>
                <a:lnTo>
                  <a:pt x="15735" y="86775"/>
                </a:lnTo>
                <a:lnTo>
                  <a:pt x="10617" y="84845"/>
                </a:lnTo>
                <a:lnTo>
                  <a:pt x="6375" y="80972"/>
                </a:lnTo>
                <a:lnTo>
                  <a:pt x="2120" y="77111"/>
                </a:lnTo>
                <a:lnTo>
                  <a:pt x="0" y="72463"/>
                </a:lnTo>
                <a:lnTo>
                  <a:pt x="0" y="67027"/>
                </a:lnTo>
                <a:lnTo>
                  <a:pt x="0" y="61591"/>
                </a:lnTo>
                <a:lnTo>
                  <a:pt x="2120" y="56943"/>
                </a:lnTo>
                <a:lnTo>
                  <a:pt x="6375" y="53082"/>
                </a:lnTo>
                <a:lnTo>
                  <a:pt x="10617" y="49209"/>
                </a:lnTo>
                <a:lnTo>
                  <a:pt x="15735" y="47278"/>
                </a:lnTo>
                <a:lnTo>
                  <a:pt x="21704" y="47278"/>
                </a:lnTo>
                <a:lnTo>
                  <a:pt x="25374" y="47278"/>
                </a:lnTo>
                <a:lnTo>
                  <a:pt x="28727" y="48028"/>
                </a:lnTo>
                <a:lnTo>
                  <a:pt x="31775" y="49501"/>
                </a:lnTo>
                <a:close/>
              </a:path>
              <a:path w="295275" h="120650">
                <a:moveTo>
                  <a:pt x="31775" y="49501"/>
                </a:moveTo>
                <a:lnTo>
                  <a:pt x="58913" y="11194"/>
                </a:lnTo>
                <a:lnTo>
                  <a:pt x="86929" y="0"/>
                </a:lnTo>
                <a:lnTo>
                  <a:pt x="115819" y="15918"/>
                </a:lnTo>
                <a:lnTo>
                  <a:pt x="145580" y="58950"/>
                </a:lnTo>
                <a:lnTo>
                  <a:pt x="174966" y="101767"/>
                </a:lnTo>
                <a:lnTo>
                  <a:pt x="204452" y="120342"/>
                </a:lnTo>
                <a:lnTo>
                  <a:pt x="234035" y="114675"/>
                </a:lnTo>
                <a:lnTo>
                  <a:pt x="263715" y="84769"/>
                </a:lnTo>
                <a:lnTo>
                  <a:pt x="261670" y="83816"/>
                </a:lnTo>
                <a:lnTo>
                  <a:pt x="259791" y="82546"/>
                </a:lnTo>
                <a:lnTo>
                  <a:pt x="258051" y="80972"/>
                </a:lnTo>
                <a:lnTo>
                  <a:pt x="253809" y="77111"/>
                </a:lnTo>
                <a:lnTo>
                  <a:pt x="251688" y="72463"/>
                </a:lnTo>
                <a:lnTo>
                  <a:pt x="251688" y="67027"/>
                </a:lnTo>
                <a:lnTo>
                  <a:pt x="251688" y="61591"/>
                </a:lnTo>
                <a:lnTo>
                  <a:pt x="253809" y="56943"/>
                </a:lnTo>
                <a:lnTo>
                  <a:pt x="258051" y="53082"/>
                </a:lnTo>
                <a:lnTo>
                  <a:pt x="262305" y="49209"/>
                </a:lnTo>
                <a:lnTo>
                  <a:pt x="267411" y="47278"/>
                </a:lnTo>
                <a:lnTo>
                  <a:pt x="273392" y="47278"/>
                </a:lnTo>
                <a:lnTo>
                  <a:pt x="279374" y="47278"/>
                </a:lnTo>
                <a:lnTo>
                  <a:pt x="284479" y="49209"/>
                </a:lnTo>
                <a:lnTo>
                  <a:pt x="288734" y="53082"/>
                </a:lnTo>
                <a:lnTo>
                  <a:pt x="292976" y="56943"/>
                </a:lnTo>
                <a:lnTo>
                  <a:pt x="295097" y="61591"/>
                </a:lnTo>
                <a:lnTo>
                  <a:pt x="295097" y="67027"/>
                </a:lnTo>
                <a:lnTo>
                  <a:pt x="295097" y="72463"/>
                </a:lnTo>
                <a:lnTo>
                  <a:pt x="292976" y="77111"/>
                </a:lnTo>
                <a:lnTo>
                  <a:pt x="288734" y="80972"/>
                </a:lnTo>
                <a:lnTo>
                  <a:pt x="284479" y="84845"/>
                </a:lnTo>
                <a:lnTo>
                  <a:pt x="279374" y="86775"/>
                </a:lnTo>
                <a:lnTo>
                  <a:pt x="273392" y="86775"/>
                </a:lnTo>
                <a:lnTo>
                  <a:pt x="269874" y="86775"/>
                </a:lnTo>
                <a:lnTo>
                  <a:pt x="266649" y="86102"/>
                </a:lnTo>
                <a:lnTo>
                  <a:pt x="263715" y="8476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1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98" name="object 13"/>
          <p:cNvSpPr/>
          <p:nvPr/>
        </p:nvSpPr>
        <p:spPr>
          <a:xfrm>
            <a:off x="12903120" y="7206120"/>
            <a:ext cx="360" cy="345600"/>
          </a:xfrm>
          <a:custGeom>
            <a:avLst/>
            <a:gdLst>
              <a:gd name="textAreaLeft" fmla="*/ 0 w 360"/>
              <a:gd name="textAreaRight" fmla="*/ 92160 w 360"/>
              <a:gd name="textAreaTop" fmla="*/ 0 h 345600"/>
              <a:gd name="textAreaBottom" fmla="*/ 348480 h 345600"/>
            </a:gdLst>
            <a:ahLst/>
            <a:cxnLst/>
            <a:rect l="textAreaLeft" t="textAreaTop" r="textAreaRight" b="textAreaBottom"/>
            <a:pathLst>
              <a:path w="0" h="348615">
                <a:moveTo>
                  <a:pt x="0" y="0"/>
                </a:moveTo>
                <a:lnTo>
                  <a:pt x="0" y="34811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1084680" y="887760"/>
            <a:ext cx="2458440" cy="7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2400" b="1" u="none" strike="noStrike">
                <a:solidFill>
                  <a:schemeClr val="lt1"/>
                </a:solidFill>
                <a:effectLst/>
                <a:uFillTx/>
                <a:latin typeface="Segoe UI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chemeClr val="lt1"/>
                </a:solidFill>
                <a:effectLst/>
                <a:uFillTx/>
                <a:latin typeface="Segoe UI"/>
              </a:rPr>
              <a:t>Click to edit Master title style</a:t>
            </a:r>
            <a:endParaRPr lang="en-US" sz="2400" b="1" u="none" strike="noStrike">
              <a:solidFill>
                <a:schemeClr val="lt1"/>
              </a:solidFill>
              <a:effectLst/>
              <a:uFillTx/>
              <a:latin typeface="Segoe UI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ftr" idx="36"/>
          </p:nvPr>
        </p:nvSpPr>
        <p:spPr>
          <a:xfrm>
            <a:off x="4663440" y="7263720"/>
            <a:ext cx="4386240" cy="38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fr-CH" sz="18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Segoe UI Light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CH" sz="18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Segoe UI Light"/>
              </a:rPr>
              <a:t>&lt;pied de page&gt;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dt" idx="37"/>
          </p:nvPr>
        </p:nvSpPr>
        <p:spPr>
          <a:xfrm>
            <a:off x="12371400" y="7142400"/>
            <a:ext cx="453600" cy="428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12600" indent="0" algn="r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  <a:defRPr lang="fr-CH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defRPr>
            </a:lvl1pPr>
          </a:lstStyle>
          <a:p>
            <a:pPr marL="12600" indent="0" algn="r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</a:pPr>
            <a:r>
              <a:rPr lang="fr-CH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&lt;date/heure&gt;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2" name="PlaceHolder 4"/>
          <p:cNvSpPr>
            <a:spLocks noGrp="1"/>
          </p:cNvSpPr>
          <p:nvPr>
            <p:ph type="sldNum" idx="38"/>
          </p:nvPr>
        </p:nvSpPr>
        <p:spPr>
          <a:xfrm>
            <a:off x="12966840" y="7119360"/>
            <a:ext cx="425160" cy="472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38160" indent="0" algn="l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  <a:def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defRPr>
            </a:lvl1pPr>
          </a:lstStyle>
          <a:p>
            <a:pPr marL="38160" indent="0" algn="l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</a:pPr>
            <a:r>
              <a: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page </a:t>
            </a:r>
            <a:fld id="{8E68335F-0CCE-484F-840D-5FCA0A4065A9}" type="slidenum">
              <a:rPr lang="fr-FR" sz="1400" b="0" u="none" spc="-26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Blank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object 10"/>
          <p:cNvSpPr/>
          <p:nvPr/>
        </p:nvSpPr>
        <p:spPr>
          <a:xfrm>
            <a:off x="11931480" y="7200720"/>
            <a:ext cx="373680" cy="373680"/>
          </a:xfrm>
          <a:custGeom>
            <a:avLst/>
            <a:gdLst>
              <a:gd name="textAreaLeft" fmla="*/ 0 w 373680"/>
              <a:gd name="textAreaRight" fmla="*/ 376560 w 373680"/>
              <a:gd name="textAreaTop" fmla="*/ 0 h 373680"/>
              <a:gd name="textAreaBottom" fmla="*/ 376560 h 373680"/>
            </a:gdLst>
            <a:ahLst/>
            <a:cxnLst/>
            <a:rect l="textAreaLeft" t="textAreaTop" r="textAreaRight" b="textAreaBottom"/>
            <a:pathLst>
              <a:path w="376554" h="376554">
                <a:moveTo>
                  <a:pt x="376491" y="376491"/>
                </a:moveTo>
                <a:lnTo>
                  <a:pt x="376491" y="0"/>
                </a:lnTo>
                <a:lnTo>
                  <a:pt x="43230" y="0"/>
                </a:lnTo>
                <a:lnTo>
                  <a:pt x="26403" y="3397"/>
                </a:lnTo>
                <a:lnTo>
                  <a:pt x="12661" y="12660"/>
                </a:lnTo>
                <a:lnTo>
                  <a:pt x="3397" y="26397"/>
                </a:lnTo>
                <a:lnTo>
                  <a:pt x="0" y="43218"/>
                </a:lnTo>
                <a:lnTo>
                  <a:pt x="0" y="376491"/>
                </a:lnTo>
                <a:lnTo>
                  <a:pt x="376491" y="376491"/>
                </a:lnTo>
                <a:close/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1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104" name="object 11"/>
          <p:cNvSpPr/>
          <p:nvPr/>
        </p:nvSpPr>
        <p:spPr>
          <a:xfrm>
            <a:off x="11972160" y="7335000"/>
            <a:ext cx="292320" cy="117720"/>
          </a:xfrm>
          <a:custGeom>
            <a:avLst/>
            <a:gdLst>
              <a:gd name="textAreaLeft" fmla="*/ 0 w 292320"/>
              <a:gd name="textAreaRight" fmla="*/ 295200 w 292320"/>
              <a:gd name="textAreaTop" fmla="*/ 0 h 117720"/>
              <a:gd name="textAreaBottom" fmla="*/ 120600 h 117720"/>
            </a:gdLst>
            <a:ahLst/>
            <a:cxnLst/>
            <a:rect l="textAreaLeft" t="textAreaTop" r="textAreaRight" b="textAreaBottom"/>
            <a:pathLst>
              <a:path w="295275" h="120650">
                <a:moveTo>
                  <a:pt x="31775" y="49501"/>
                </a:moveTo>
                <a:lnTo>
                  <a:pt x="33667" y="50403"/>
                </a:lnTo>
                <a:lnTo>
                  <a:pt x="35420" y="51596"/>
                </a:lnTo>
                <a:lnTo>
                  <a:pt x="37045" y="53082"/>
                </a:lnTo>
                <a:lnTo>
                  <a:pt x="41287" y="56943"/>
                </a:lnTo>
                <a:lnTo>
                  <a:pt x="43421" y="61591"/>
                </a:lnTo>
                <a:lnTo>
                  <a:pt x="43421" y="67027"/>
                </a:lnTo>
                <a:lnTo>
                  <a:pt x="43421" y="72463"/>
                </a:lnTo>
                <a:lnTo>
                  <a:pt x="41287" y="77111"/>
                </a:lnTo>
                <a:lnTo>
                  <a:pt x="37045" y="80972"/>
                </a:lnTo>
                <a:lnTo>
                  <a:pt x="32791" y="84845"/>
                </a:lnTo>
                <a:lnTo>
                  <a:pt x="27685" y="86775"/>
                </a:lnTo>
                <a:lnTo>
                  <a:pt x="21704" y="86775"/>
                </a:lnTo>
                <a:lnTo>
                  <a:pt x="15735" y="86775"/>
                </a:lnTo>
                <a:lnTo>
                  <a:pt x="10617" y="84845"/>
                </a:lnTo>
                <a:lnTo>
                  <a:pt x="6375" y="80972"/>
                </a:lnTo>
                <a:lnTo>
                  <a:pt x="2120" y="77111"/>
                </a:lnTo>
                <a:lnTo>
                  <a:pt x="0" y="72463"/>
                </a:lnTo>
                <a:lnTo>
                  <a:pt x="0" y="67027"/>
                </a:lnTo>
                <a:lnTo>
                  <a:pt x="0" y="61591"/>
                </a:lnTo>
                <a:lnTo>
                  <a:pt x="2120" y="56943"/>
                </a:lnTo>
                <a:lnTo>
                  <a:pt x="6375" y="53082"/>
                </a:lnTo>
                <a:lnTo>
                  <a:pt x="10617" y="49209"/>
                </a:lnTo>
                <a:lnTo>
                  <a:pt x="15735" y="47278"/>
                </a:lnTo>
                <a:lnTo>
                  <a:pt x="21704" y="47278"/>
                </a:lnTo>
                <a:lnTo>
                  <a:pt x="25374" y="47278"/>
                </a:lnTo>
                <a:lnTo>
                  <a:pt x="28727" y="48028"/>
                </a:lnTo>
                <a:lnTo>
                  <a:pt x="31775" y="49501"/>
                </a:lnTo>
                <a:close/>
              </a:path>
              <a:path w="295275" h="120650">
                <a:moveTo>
                  <a:pt x="31775" y="49501"/>
                </a:moveTo>
                <a:lnTo>
                  <a:pt x="58913" y="11194"/>
                </a:lnTo>
                <a:lnTo>
                  <a:pt x="86929" y="0"/>
                </a:lnTo>
                <a:lnTo>
                  <a:pt x="115819" y="15918"/>
                </a:lnTo>
                <a:lnTo>
                  <a:pt x="145580" y="58950"/>
                </a:lnTo>
                <a:lnTo>
                  <a:pt x="174966" y="101767"/>
                </a:lnTo>
                <a:lnTo>
                  <a:pt x="204452" y="120342"/>
                </a:lnTo>
                <a:lnTo>
                  <a:pt x="234035" y="114675"/>
                </a:lnTo>
                <a:lnTo>
                  <a:pt x="263715" y="84769"/>
                </a:lnTo>
                <a:lnTo>
                  <a:pt x="261670" y="83816"/>
                </a:lnTo>
                <a:lnTo>
                  <a:pt x="259791" y="82546"/>
                </a:lnTo>
                <a:lnTo>
                  <a:pt x="258051" y="80972"/>
                </a:lnTo>
                <a:lnTo>
                  <a:pt x="253809" y="77111"/>
                </a:lnTo>
                <a:lnTo>
                  <a:pt x="251688" y="72463"/>
                </a:lnTo>
                <a:lnTo>
                  <a:pt x="251688" y="67027"/>
                </a:lnTo>
                <a:lnTo>
                  <a:pt x="251688" y="61591"/>
                </a:lnTo>
                <a:lnTo>
                  <a:pt x="253809" y="56943"/>
                </a:lnTo>
                <a:lnTo>
                  <a:pt x="258051" y="53082"/>
                </a:lnTo>
                <a:lnTo>
                  <a:pt x="262305" y="49209"/>
                </a:lnTo>
                <a:lnTo>
                  <a:pt x="267411" y="47278"/>
                </a:lnTo>
                <a:lnTo>
                  <a:pt x="273392" y="47278"/>
                </a:lnTo>
                <a:lnTo>
                  <a:pt x="279374" y="47278"/>
                </a:lnTo>
                <a:lnTo>
                  <a:pt x="284479" y="49209"/>
                </a:lnTo>
                <a:lnTo>
                  <a:pt x="288734" y="53082"/>
                </a:lnTo>
                <a:lnTo>
                  <a:pt x="292976" y="56943"/>
                </a:lnTo>
                <a:lnTo>
                  <a:pt x="295097" y="61591"/>
                </a:lnTo>
                <a:lnTo>
                  <a:pt x="295097" y="67027"/>
                </a:lnTo>
                <a:lnTo>
                  <a:pt x="295097" y="72463"/>
                </a:lnTo>
                <a:lnTo>
                  <a:pt x="292976" y="77111"/>
                </a:lnTo>
                <a:lnTo>
                  <a:pt x="288734" y="80972"/>
                </a:lnTo>
                <a:lnTo>
                  <a:pt x="284479" y="84845"/>
                </a:lnTo>
                <a:lnTo>
                  <a:pt x="279374" y="86775"/>
                </a:lnTo>
                <a:lnTo>
                  <a:pt x="273392" y="86775"/>
                </a:lnTo>
                <a:lnTo>
                  <a:pt x="269874" y="86775"/>
                </a:lnTo>
                <a:lnTo>
                  <a:pt x="266649" y="86102"/>
                </a:lnTo>
                <a:lnTo>
                  <a:pt x="263715" y="8476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1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105" name="object 13"/>
          <p:cNvSpPr/>
          <p:nvPr/>
        </p:nvSpPr>
        <p:spPr>
          <a:xfrm>
            <a:off x="12903120" y="7206120"/>
            <a:ext cx="360" cy="345600"/>
          </a:xfrm>
          <a:custGeom>
            <a:avLst/>
            <a:gdLst>
              <a:gd name="textAreaLeft" fmla="*/ 0 w 360"/>
              <a:gd name="textAreaRight" fmla="*/ 92160 w 360"/>
              <a:gd name="textAreaTop" fmla="*/ 0 h 345600"/>
              <a:gd name="textAreaBottom" fmla="*/ 348480 h 345600"/>
            </a:gdLst>
            <a:ahLst/>
            <a:cxnLst/>
            <a:rect l="textAreaLeft" t="textAreaTop" r="textAreaRight" b="textAreaBottom"/>
            <a:pathLst>
              <a:path w="0" h="348615">
                <a:moveTo>
                  <a:pt x="0" y="0"/>
                </a:moveTo>
                <a:lnTo>
                  <a:pt x="0" y="34811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106" name="PlaceHolder 1"/>
          <p:cNvSpPr>
            <a:spLocks noGrp="1"/>
          </p:cNvSpPr>
          <p:nvPr>
            <p:ph type="ftr" idx="39"/>
          </p:nvPr>
        </p:nvSpPr>
        <p:spPr>
          <a:xfrm>
            <a:off x="4663440" y="7263720"/>
            <a:ext cx="4386240" cy="38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fr-CH" sz="18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Segoe UI Light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CH" sz="18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Segoe UI Light"/>
              </a:rPr>
              <a:t>&lt;pied de page&gt;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dt" idx="40"/>
          </p:nvPr>
        </p:nvSpPr>
        <p:spPr>
          <a:xfrm>
            <a:off x="12371400" y="7142400"/>
            <a:ext cx="453600" cy="428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12600" indent="0" algn="r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  <a:defRPr lang="fr-CH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defRPr>
            </a:lvl1pPr>
          </a:lstStyle>
          <a:p>
            <a:pPr marL="12600" indent="0" algn="r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</a:pPr>
            <a:r>
              <a:rPr lang="fr-CH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&lt;date/heure&gt;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sldNum" idx="41"/>
          </p:nvPr>
        </p:nvSpPr>
        <p:spPr>
          <a:xfrm>
            <a:off x="12966840" y="7119360"/>
            <a:ext cx="425160" cy="472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38160" indent="0" algn="l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  <a:def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defRPr>
            </a:lvl1pPr>
          </a:lstStyle>
          <a:p>
            <a:pPr marL="38160" indent="0" algn="l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</a:pPr>
            <a:r>
              <a: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page </a:t>
            </a:r>
            <a:fld id="{7D9EE356-585A-4945-AE01-C178E8DA8152}" type="slidenum">
              <a:rPr lang="fr-FR" sz="1400" b="0" u="none" spc="-26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Masque-contenus-1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object 10"/>
          <p:cNvSpPr/>
          <p:nvPr/>
        </p:nvSpPr>
        <p:spPr>
          <a:xfrm>
            <a:off x="11931480" y="7200720"/>
            <a:ext cx="373680" cy="373680"/>
          </a:xfrm>
          <a:custGeom>
            <a:avLst/>
            <a:gdLst>
              <a:gd name="textAreaLeft" fmla="*/ 0 w 373680"/>
              <a:gd name="textAreaRight" fmla="*/ 376560 w 373680"/>
              <a:gd name="textAreaTop" fmla="*/ 0 h 373680"/>
              <a:gd name="textAreaBottom" fmla="*/ 376560 h 373680"/>
            </a:gdLst>
            <a:ahLst/>
            <a:cxnLst/>
            <a:rect l="textAreaLeft" t="textAreaTop" r="textAreaRight" b="textAreaBottom"/>
            <a:pathLst>
              <a:path w="376554" h="376554">
                <a:moveTo>
                  <a:pt x="376491" y="376491"/>
                </a:moveTo>
                <a:lnTo>
                  <a:pt x="376491" y="0"/>
                </a:lnTo>
                <a:lnTo>
                  <a:pt x="43230" y="0"/>
                </a:lnTo>
                <a:lnTo>
                  <a:pt x="26403" y="3397"/>
                </a:lnTo>
                <a:lnTo>
                  <a:pt x="12661" y="12660"/>
                </a:lnTo>
                <a:lnTo>
                  <a:pt x="3397" y="26397"/>
                </a:lnTo>
                <a:lnTo>
                  <a:pt x="0" y="43218"/>
                </a:lnTo>
                <a:lnTo>
                  <a:pt x="0" y="376491"/>
                </a:lnTo>
                <a:lnTo>
                  <a:pt x="376491" y="376491"/>
                </a:lnTo>
                <a:close/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1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110" name="object 11"/>
          <p:cNvSpPr/>
          <p:nvPr/>
        </p:nvSpPr>
        <p:spPr>
          <a:xfrm>
            <a:off x="11972160" y="7335000"/>
            <a:ext cx="292320" cy="117720"/>
          </a:xfrm>
          <a:custGeom>
            <a:avLst/>
            <a:gdLst>
              <a:gd name="textAreaLeft" fmla="*/ 0 w 292320"/>
              <a:gd name="textAreaRight" fmla="*/ 295200 w 292320"/>
              <a:gd name="textAreaTop" fmla="*/ 0 h 117720"/>
              <a:gd name="textAreaBottom" fmla="*/ 120600 h 117720"/>
            </a:gdLst>
            <a:ahLst/>
            <a:cxnLst/>
            <a:rect l="textAreaLeft" t="textAreaTop" r="textAreaRight" b="textAreaBottom"/>
            <a:pathLst>
              <a:path w="295275" h="120650">
                <a:moveTo>
                  <a:pt x="31775" y="49501"/>
                </a:moveTo>
                <a:lnTo>
                  <a:pt x="33667" y="50403"/>
                </a:lnTo>
                <a:lnTo>
                  <a:pt x="35420" y="51596"/>
                </a:lnTo>
                <a:lnTo>
                  <a:pt x="37045" y="53082"/>
                </a:lnTo>
                <a:lnTo>
                  <a:pt x="41287" y="56943"/>
                </a:lnTo>
                <a:lnTo>
                  <a:pt x="43421" y="61591"/>
                </a:lnTo>
                <a:lnTo>
                  <a:pt x="43421" y="67027"/>
                </a:lnTo>
                <a:lnTo>
                  <a:pt x="43421" y="72463"/>
                </a:lnTo>
                <a:lnTo>
                  <a:pt x="41287" y="77111"/>
                </a:lnTo>
                <a:lnTo>
                  <a:pt x="37045" y="80972"/>
                </a:lnTo>
                <a:lnTo>
                  <a:pt x="32791" y="84845"/>
                </a:lnTo>
                <a:lnTo>
                  <a:pt x="27685" y="86775"/>
                </a:lnTo>
                <a:lnTo>
                  <a:pt x="21704" y="86775"/>
                </a:lnTo>
                <a:lnTo>
                  <a:pt x="15735" y="86775"/>
                </a:lnTo>
                <a:lnTo>
                  <a:pt x="10617" y="84845"/>
                </a:lnTo>
                <a:lnTo>
                  <a:pt x="6375" y="80972"/>
                </a:lnTo>
                <a:lnTo>
                  <a:pt x="2120" y="77111"/>
                </a:lnTo>
                <a:lnTo>
                  <a:pt x="0" y="72463"/>
                </a:lnTo>
                <a:lnTo>
                  <a:pt x="0" y="67027"/>
                </a:lnTo>
                <a:lnTo>
                  <a:pt x="0" y="61591"/>
                </a:lnTo>
                <a:lnTo>
                  <a:pt x="2120" y="56943"/>
                </a:lnTo>
                <a:lnTo>
                  <a:pt x="6375" y="53082"/>
                </a:lnTo>
                <a:lnTo>
                  <a:pt x="10617" y="49209"/>
                </a:lnTo>
                <a:lnTo>
                  <a:pt x="15735" y="47278"/>
                </a:lnTo>
                <a:lnTo>
                  <a:pt x="21704" y="47278"/>
                </a:lnTo>
                <a:lnTo>
                  <a:pt x="25374" y="47278"/>
                </a:lnTo>
                <a:lnTo>
                  <a:pt x="28727" y="48028"/>
                </a:lnTo>
                <a:lnTo>
                  <a:pt x="31775" y="49501"/>
                </a:lnTo>
                <a:close/>
              </a:path>
              <a:path w="295275" h="120650">
                <a:moveTo>
                  <a:pt x="31775" y="49501"/>
                </a:moveTo>
                <a:lnTo>
                  <a:pt x="58913" y="11194"/>
                </a:lnTo>
                <a:lnTo>
                  <a:pt x="86929" y="0"/>
                </a:lnTo>
                <a:lnTo>
                  <a:pt x="115819" y="15918"/>
                </a:lnTo>
                <a:lnTo>
                  <a:pt x="145580" y="58950"/>
                </a:lnTo>
                <a:lnTo>
                  <a:pt x="174966" y="101767"/>
                </a:lnTo>
                <a:lnTo>
                  <a:pt x="204452" y="120342"/>
                </a:lnTo>
                <a:lnTo>
                  <a:pt x="234035" y="114675"/>
                </a:lnTo>
                <a:lnTo>
                  <a:pt x="263715" y="84769"/>
                </a:lnTo>
                <a:lnTo>
                  <a:pt x="261670" y="83816"/>
                </a:lnTo>
                <a:lnTo>
                  <a:pt x="259791" y="82546"/>
                </a:lnTo>
                <a:lnTo>
                  <a:pt x="258051" y="80972"/>
                </a:lnTo>
                <a:lnTo>
                  <a:pt x="253809" y="77111"/>
                </a:lnTo>
                <a:lnTo>
                  <a:pt x="251688" y="72463"/>
                </a:lnTo>
                <a:lnTo>
                  <a:pt x="251688" y="67027"/>
                </a:lnTo>
                <a:lnTo>
                  <a:pt x="251688" y="61591"/>
                </a:lnTo>
                <a:lnTo>
                  <a:pt x="253809" y="56943"/>
                </a:lnTo>
                <a:lnTo>
                  <a:pt x="258051" y="53082"/>
                </a:lnTo>
                <a:lnTo>
                  <a:pt x="262305" y="49209"/>
                </a:lnTo>
                <a:lnTo>
                  <a:pt x="267411" y="47278"/>
                </a:lnTo>
                <a:lnTo>
                  <a:pt x="273392" y="47278"/>
                </a:lnTo>
                <a:lnTo>
                  <a:pt x="279374" y="47278"/>
                </a:lnTo>
                <a:lnTo>
                  <a:pt x="284479" y="49209"/>
                </a:lnTo>
                <a:lnTo>
                  <a:pt x="288734" y="53082"/>
                </a:lnTo>
                <a:lnTo>
                  <a:pt x="292976" y="56943"/>
                </a:lnTo>
                <a:lnTo>
                  <a:pt x="295097" y="61591"/>
                </a:lnTo>
                <a:lnTo>
                  <a:pt x="295097" y="67027"/>
                </a:lnTo>
                <a:lnTo>
                  <a:pt x="295097" y="72463"/>
                </a:lnTo>
                <a:lnTo>
                  <a:pt x="292976" y="77111"/>
                </a:lnTo>
                <a:lnTo>
                  <a:pt x="288734" y="80972"/>
                </a:lnTo>
                <a:lnTo>
                  <a:pt x="284479" y="84845"/>
                </a:lnTo>
                <a:lnTo>
                  <a:pt x="279374" y="86775"/>
                </a:lnTo>
                <a:lnTo>
                  <a:pt x="273392" y="86775"/>
                </a:lnTo>
                <a:lnTo>
                  <a:pt x="269874" y="86775"/>
                </a:lnTo>
                <a:lnTo>
                  <a:pt x="266649" y="86102"/>
                </a:lnTo>
                <a:lnTo>
                  <a:pt x="263715" y="8476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1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111" name="object 13"/>
          <p:cNvSpPr/>
          <p:nvPr/>
        </p:nvSpPr>
        <p:spPr>
          <a:xfrm>
            <a:off x="12903120" y="7206120"/>
            <a:ext cx="360" cy="345600"/>
          </a:xfrm>
          <a:custGeom>
            <a:avLst/>
            <a:gdLst>
              <a:gd name="textAreaLeft" fmla="*/ 0 w 360"/>
              <a:gd name="textAreaRight" fmla="*/ 92160 w 360"/>
              <a:gd name="textAreaTop" fmla="*/ 0 h 345600"/>
              <a:gd name="textAreaBottom" fmla="*/ 348480 h 345600"/>
            </a:gdLst>
            <a:ahLst/>
            <a:cxnLst/>
            <a:rect l="textAreaLeft" t="textAreaTop" r="textAreaRight" b="textAreaBottom"/>
            <a:pathLst>
              <a:path w="0" h="348615">
                <a:moveTo>
                  <a:pt x="0" y="0"/>
                </a:moveTo>
                <a:lnTo>
                  <a:pt x="0" y="34811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112" name="object 4"/>
          <p:cNvSpPr/>
          <p:nvPr/>
        </p:nvSpPr>
        <p:spPr>
          <a:xfrm>
            <a:off x="0" y="0"/>
            <a:ext cx="6658920" cy="2430360"/>
          </a:xfrm>
          <a:custGeom>
            <a:avLst/>
            <a:gdLst>
              <a:gd name="textAreaLeft" fmla="*/ 0 w 6658920"/>
              <a:gd name="textAreaRight" fmla="*/ 6661800 w 6658920"/>
              <a:gd name="textAreaTop" fmla="*/ 0 h 2430360"/>
              <a:gd name="textAreaBottom" fmla="*/ 2433240 h 2430360"/>
            </a:gdLst>
            <a:ahLst/>
            <a:cxnLst/>
            <a:rect l="textAreaLeft" t="textAreaTop" r="textAreaRight" b="textAreaBottom"/>
            <a:pathLst>
              <a:path w="6661784" h="2433320">
                <a:moveTo>
                  <a:pt x="0" y="2433026"/>
                </a:moveTo>
                <a:lnTo>
                  <a:pt x="38759" y="2431862"/>
                </a:lnTo>
                <a:lnTo>
                  <a:pt x="107848" y="2430605"/>
                </a:lnTo>
                <a:lnTo>
                  <a:pt x="176195" y="2429974"/>
                </a:lnTo>
                <a:lnTo>
                  <a:pt x="210275" y="2429736"/>
                </a:lnTo>
                <a:lnTo>
                  <a:pt x="244393" y="2429467"/>
                </a:lnTo>
                <a:lnTo>
                  <a:pt x="313037" y="2428585"/>
                </a:lnTo>
                <a:lnTo>
                  <a:pt x="382720" y="2426828"/>
                </a:lnTo>
                <a:lnTo>
                  <a:pt x="454037" y="2423696"/>
                </a:lnTo>
                <a:lnTo>
                  <a:pt x="527580" y="2418688"/>
                </a:lnTo>
                <a:lnTo>
                  <a:pt x="603944" y="2411304"/>
                </a:lnTo>
                <a:lnTo>
                  <a:pt x="643370" y="2406565"/>
                </a:lnTo>
                <a:lnTo>
                  <a:pt x="683723" y="2401044"/>
                </a:lnTo>
                <a:lnTo>
                  <a:pt x="725079" y="2394679"/>
                </a:lnTo>
                <a:lnTo>
                  <a:pt x="767511" y="2387408"/>
                </a:lnTo>
                <a:lnTo>
                  <a:pt x="811094" y="2379167"/>
                </a:lnTo>
                <a:lnTo>
                  <a:pt x="855902" y="2369895"/>
                </a:lnTo>
                <a:lnTo>
                  <a:pt x="902008" y="2359529"/>
                </a:lnTo>
                <a:lnTo>
                  <a:pt x="949488" y="2348006"/>
                </a:lnTo>
                <a:lnTo>
                  <a:pt x="998416" y="2335265"/>
                </a:lnTo>
                <a:lnTo>
                  <a:pt x="1048866" y="2321241"/>
                </a:lnTo>
                <a:lnTo>
                  <a:pt x="1100911" y="2305873"/>
                </a:lnTo>
                <a:lnTo>
                  <a:pt x="1154627" y="2289099"/>
                </a:lnTo>
                <a:lnTo>
                  <a:pt x="1210087" y="2270855"/>
                </a:lnTo>
                <a:lnTo>
                  <a:pt x="1267367" y="2251079"/>
                </a:lnTo>
                <a:lnTo>
                  <a:pt x="1326539" y="2229709"/>
                </a:lnTo>
                <a:lnTo>
                  <a:pt x="1385413" y="2207530"/>
                </a:lnTo>
                <a:lnTo>
                  <a:pt x="1441812" y="2185368"/>
                </a:lnTo>
                <a:lnTo>
                  <a:pt x="1495834" y="2163222"/>
                </a:lnTo>
                <a:lnTo>
                  <a:pt x="1547575" y="2141092"/>
                </a:lnTo>
                <a:lnTo>
                  <a:pt x="1597132" y="2118977"/>
                </a:lnTo>
                <a:lnTo>
                  <a:pt x="1644602" y="2096877"/>
                </a:lnTo>
                <a:lnTo>
                  <a:pt x="1690083" y="2074790"/>
                </a:lnTo>
                <a:lnTo>
                  <a:pt x="1733671" y="2052716"/>
                </a:lnTo>
                <a:lnTo>
                  <a:pt x="1775464" y="2030655"/>
                </a:lnTo>
                <a:lnTo>
                  <a:pt x="1815558" y="2008605"/>
                </a:lnTo>
                <a:lnTo>
                  <a:pt x="1854051" y="1986566"/>
                </a:lnTo>
                <a:lnTo>
                  <a:pt x="1891039" y="1964538"/>
                </a:lnTo>
                <a:lnTo>
                  <a:pt x="1926620" y="1942519"/>
                </a:lnTo>
                <a:lnTo>
                  <a:pt x="1960891" y="1920510"/>
                </a:lnTo>
                <a:lnTo>
                  <a:pt x="1993949" y="1898508"/>
                </a:lnTo>
                <a:lnTo>
                  <a:pt x="2025890" y="1876515"/>
                </a:lnTo>
                <a:lnTo>
                  <a:pt x="2086813" y="1832548"/>
                </a:lnTo>
                <a:lnTo>
                  <a:pt x="2144436" y="1788604"/>
                </a:lnTo>
                <a:lnTo>
                  <a:pt x="2199536" y="1744677"/>
                </a:lnTo>
                <a:lnTo>
                  <a:pt x="2252889" y="1700762"/>
                </a:lnTo>
                <a:lnTo>
                  <a:pt x="2305271" y="1656854"/>
                </a:lnTo>
                <a:lnTo>
                  <a:pt x="2331340" y="1634901"/>
                </a:lnTo>
                <a:lnTo>
                  <a:pt x="2357458" y="1612947"/>
                </a:lnTo>
                <a:lnTo>
                  <a:pt x="2410229" y="1569037"/>
                </a:lnTo>
                <a:lnTo>
                  <a:pt x="2464357" y="1525117"/>
                </a:lnTo>
                <a:lnTo>
                  <a:pt x="2520621" y="1481182"/>
                </a:lnTo>
                <a:lnTo>
                  <a:pt x="2579797" y="1437227"/>
                </a:lnTo>
                <a:lnTo>
                  <a:pt x="2642660" y="1393247"/>
                </a:lnTo>
                <a:lnTo>
                  <a:pt x="2675718" y="1371246"/>
                </a:lnTo>
                <a:lnTo>
                  <a:pt x="2709988" y="1349236"/>
                </a:lnTo>
                <a:lnTo>
                  <a:pt x="2745569" y="1327217"/>
                </a:lnTo>
                <a:lnTo>
                  <a:pt x="2782557" y="1305189"/>
                </a:lnTo>
                <a:lnTo>
                  <a:pt x="2821049" y="1283150"/>
                </a:lnTo>
                <a:lnTo>
                  <a:pt x="2861143" y="1261100"/>
                </a:lnTo>
                <a:lnTo>
                  <a:pt x="2902935" y="1239039"/>
                </a:lnTo>
                <a:lnTo>
                  <a:pt x="2946523" y="1216965"/>
                </a:lnTo>
                <a:lnTo>
                  <a:pt x="2992003" y="1194878"/>
                </a:lnTo>
                <a:lnTo>
                  <a:pt x="3039473" y="1172778"/>
                </a:lnTo>
                <a:lnTo>
                  <a:pt x="3089029" y="1150663"/>
                </a:lnTo>
                <a:lnTo>
                  <a:pt x="3140770" y="1128533"/>
                </a:lnTo>
                <a:lnTo>
                  <a:pt x="3194790" y="1106387"/>
                </a:lnTo>
                <a:lnTo>
                  <a:pt x="3251189" y="1084225"/>
                </a:lnTo>
                <a:lnTo>
                  <a:pt x="3310063" y="1062046"/>
                </a:lnTo>
                <a:lnTo>
                  <a:pt x="3369236" y="1040675"/>
                </a:lnTo>
                <a:lnTo>
                  <a:pt x="3426515" y="1020899"/>
                </a:lnTo>
                <a:lnTo>
                  <a:pt x="3481977" y="1002655"/>
                </a:lnTo>
                <a:lnTo>
                  <a:pt x="3535693" y="985880"/>
                </a:lnTo>
                <a:lnTo>
                  <a:pt x="3587739" y="970511"/>
                </a:lnTo>
                <a:lnTo>
                  <a:pt x="3638190" y="956487"/>
                </a:lnTo>
                <a:lnTo>
                  <a:pt x="3687118" y="943745"/>
                </a:lnTo>
                <a:lnTo>
                  <a:pt x="3734599" y="932222"/>
                </a:lnTo>
                <a:lnTo>
                  <a:pt x="3780706" y="921855"/>
                </a:lnTo>
                <a:lnTo>
                  <a:pt x="3825515" y="912583"/>
                </a:lnTo>
                <a:lnTo>
                  <a:pt x="3869098" y="904342"/>
                </a:lnTo>
                <a:lnTo>
                  <a:pt x="3911531" y="897071"/>
                </a:lnTo>
                <a:lnTo>
                  <a:pt x="3952887" y="890706"/>
                </a:lnTo>
                <a:lnTo>
                  <a:pt x="3993241" y="885185"/>
                </a:lnTo>
                <a:lnTo>
                  <a:pt x="4032668" y="880446"/>
                </a:lnTo>
                <a:lnTo>
                  <a:pt x="4071240" y="876425"/>
                </a:lnTo>
                <a:lnTo>
                  <a:pt x="4146121" y="870292"/>
                </a:lnTo>
                <a:lnTo>
                  <a:pt x="4218478" y="866284"/>
                </a:lnTo>
                <a:lnTo>
                  <a:pt x="4288905" y="863901"/>
                </a:lnTo>
                <a:lnTo>
                  <a:pt x="4357995" y="862644"/>
                </a:lnTo>
                <a:lnTo>
                  <a:pt x="4426343" y="862013"/>
                </a:lnTo>
                <a:lnTo>
                  <a:pt x="4460424" y="861775"/>
                </a:lnTo>
                <a:lnTo>
                  <a:pt x="4494543" y="861506"/>
                </a:lnTo>
                <a:lnTo>
                  <a:pt x="4563188" y="860624"/>
                </a:lnTo>
                <a:lnTo>
                  <a:pt x="4632872" y="858867"/>
                </a:lnTo>
                <a:lnTo>
                  <a:pt x="4704189" y="855735"/>
                </a:lnTo>
                <a:lnTo>
                  <a:pt x="4777733" y="850726"/>
                </a:lnTo>
                <a:lnTo>
                  <a:pt x="4854098" y="843342"/>
                </a:lnTo>
                <a:lnTo>
                  <a:pt x="4893524" y="838603"/>
                </a:lnTo>
                <a:lnTo>
                  <a:pt x="4933878" y="833082"/>
                </a:lnTo>
                <a:lnTo>
                  <a:pt x="4975234" y="826717"/>
                </a:lnTo>
                <a:lnTo>
                  <a:pt x="5017666" y="819445"/>
                </a:lnTo>
                <a:lnTo>
                  <a:pt x="5061249" y="811205"/>
                </a:lnTo>
                <a:lnTo>
                  <a:pt x="5106057" y="801932"/>
                </a:lnTo>
                <a:lnTo>
                  <a:pt x="5152164" y="791566"/>
                </a:lnTo>
                <a:lnTo>
                  <a:pt x="5199644" y="780043"/>
                </a:lnTo>
                <a:lnTo>
                  <a:pt x="5248572" y="767301"/>
                </a:lnTo>
                <a:lnTo>
                  <a:pt x="5299022" y="753276"/>
                </a:lnTo>
                <a:lnTo>
                  <a:pt x="5351068" y="737908"/>
                </a:lnTo>
                <a:lnTo>
                  <a:pt x="5404783" y="721133"/>
                </a:lnTo>
                <a:lnTo>
                  <a:pt x="5460244" y="702889"/>
                </a:lnTo>
                <a:lnTo>
                  <a:pt x="5517523" y="683112"/>
                </a:lnTo>
                <a:lnTo>
                  <a:pt x="5576695" y="661742"/>
                </a:lnTo>
                <a:lnTo>
                  <a:pt x="5635570" y="639563"/>
                </a:lnTo>
                <a:lnTo>
                  <a:pt x="5691969" y="617401"/>
                </a:lnTo>
                <a:lnTo>
                  <a:pt x="5745990" y="595255"/>
                </a:lnTo>
                <a:lnTo>
                  <a:pt x="5797731" y="573125"/>
                </a:lnTo>
                <a:lnTo>
                  <a:pt x="5847288" y="551010"/>
                </a:lnTo>
                <a:lnTo>
                  <a:pt x="5894759" y="528910"/>
                </a:lnTo>
                <a:lnTo>
                  <a:pt x="5940239" y="506823"/>
                </a:lnTo>
                <a:lnTo>
                  <a:pt x="5983828" y="484749"/>
                </a:lnTo>
                <a:lnTo>
                  <a:pt x="6025620" y="462687"/>
                </a:lnTo>
                <a:lnTo>
                  <a:pt x="6065715" y="440638"/>
                </a:lnTo>
                <a:lnTo>
                  <a:pt x="6104207" y="418599"/>
                </a:lnTo>
                <a:lnTo>
                  <a:pt x="6141196" y="396570"/>
                </a:lnTo>
                <a:lnTo>
                  <a:pt x="6176777" y="374552"/>
                </a:lnTo>
                <a:lnTo>
                  <a:pt x="6211048" y="352542"/>
                </a:lnTo>
                <a:lnTo>
                  <a:pt x="6244106" y="330541"/>
                </a:lnTo>
                <a:lnTo>
                  <a:pt x="6276047" y="308547"/>
                </a:lnTo>
                <a:lnTo>
                  <a:pt x="6336970" y="264580"/>
                </a:lnTo>
                <a:lnTo>
                  <a:pt x="6394594" y="220636"/>
                </a:lnTo>
                <a:lnTo>
                  <a:pt x="6449694" y="176710"/>
                </a:lnTo>
                <a:lnTo>
                  <a:pt x="6503046" y="132795"/>
                </a:lnTo>
                <a:lnTo>
                  <a:pt x="6555429" y="88887"/>
                </a:lnTo>
                <a:lnTo>
                  <a:pt x="6581499" y="66934"/>
                </a:lnTo>
                <a:lnTo>
                  <a:pt x="6607617" y="44980"/>
                </a:lnTo>
                <a:lnTo>
                  <a:pt x="6633881" y="23026"/>
                </a:lnTo>
                <a:lnTo>
                  <a:pt x="6660387" y="1069"/>
                </a:lnTo>
                <a:lnTo>
                  <a:pt x="6661695" y="0"/>
                </a:lnTo>
              </a:path>
            </a:pathLst>
          </a:custGeom>
          <a:noFill/>
          <a:ln w="9017">
            <a:solidFill>
              <a:srgbClr val="D0BC8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113" name="object 5"/>
          <p:cNvSpPr/>
          <p:nvPr/>
        </p:nvSpPr>
        <p:spPr>
          <a:xfrm>
            <a:off x="-1440" y="0"/>
            <a:ext cx="6512760" cy="2335320"/>
          </a:xfrm>
          <a:custGeom>
            <a:avLst/>
            <a:gdLst>
              <a:gd name="textAreaLeft" fmla="*/ 0 w 6512760"/>
              <a:gd name="textAreaRight" fmla="*/ 6515640 w 6512760"/>
              <a:gd name="textAreaTop" fmla="*/ 0 h 2335320"/>
              <a:gd name="textAreaBottom" fmla="*/ 2338200 h 2335320"/>
            </a:gdLst>
            <a:ahLst/>
            <a:cxnLst/>
            <a:rect l="textAreaLeft" t="textAreaTop" r="textAreaRight" b="textAreaBottom"/>
            <a:pathLst>
              <a:path w="6515734" h="2338070">
                <a:moveTo>
                  <a:pt x="6515325" y="0"/>
                </a:moveTo>
                <a:lnTo>
                  <a:pt x="1434" y="0"/>
                </a:lnTo>
                <a:lnTo>
                  <a:pt x="1434" y="2337478"/>
                </a:lnTo>
                <a:lnTo>
                  <a:pt x="0" y="2337478"/>
                </a:lnTo>
                <a:lnTo>
                  <a:pt x="314283" y="2333349"/>
                </a:lnTo>
                <a:lnTo>
                  <a:pt x="384709" y="2330967"/>
                </a:lnTo>
                <a:lnTo>
                  <a:pt x="457064" y="2326959"/>
                </a:lnTo>
                <a:lnTo>
                  <a:pt x="531944" y="2320826"/>
                </a:lnTo>
                <a:lnTo>
                  <a:pt x="570516" y="2316806"/>
                </a:lnTo>
                <a:lnTo>
                  <a:pt x="609941" y="2312066"/>
                </a:lnTo>
                <a:lnTo>
                  <a:pt x="650295" y="2306546"/>
                </a:lnTo>
                <a:lnTo>
                  <a:pt x="691651" y="2300181"/>
                </a:lnTo>
                <a:lnTo>
                  <a:pt x="734083" y="2292910"/>
                </a:lnTo>
                <a:lnTo>
                  <a:pt x="777665" y="2284669"/>
                </a:lnTo>
                <a:lnTo>
                  <a:pt x="822473" y="2275397"/>
                </a:lnTo>
                <a:lnTo>
                  <a:pt x="868580" y="2265031"/>
                </a:lnTo>
                <a:lnTo>
                  <a:pt x="916060" y="2253508"/>
                </a:lnTo>
                <a:lnTo>
                  <a:pt x="964988" y="2240766"/>
                </a:lnTo>
                <a:lnTo>
                  <a:pt x="1015437" y="2226743"/>
                </a:lnTo>
                <a:lnTo>
                  <a:pt x="1067483" y="2211375"/>
                </a:lnTo>
                <a:lnTo>
                  <a:pt x="1121199" y="2194600"/>
                </a:lnTo>
                <a:lnTo>
                  <a:pt x="1176659" y="2176357"/>
                </a:lnTo>
                <a:lnTo>
                  <a:pt x="1233938" y="2156581"/>
                </a:lnTo>
                <a:lnTo>
                  <a:pt x="1293110" y="2135211"/>
                </a:lnTo>
                <a:lnTo>
                  <a:pt x="1351984" y="2113032"/>
                </a:lnTo>
                <a:lnTo>
                  <a:pt x="1408384" y="2090870"/>
                </a:lnTo>
                <a:lnTo>
                  <a:pt x="1462405" y="2068724"/>
                </a:lnTo>
                <a:lnTo>
                  <a:pt x="1514146" y="2046594"/>
                </a:lnTo>
                <a:lnTo>
                  <a:pt x="1563703" y="2024479"/>
                </a:lnTo>
                <a:lnTo>
                  <a:pt x="1611174" y="2002379"/>
                </a:lnTo>
                <a:lnTo>
                  <a:pt x="1656654" y="1980292"/>
                </a:lnTo>
                <a:lnTo>
                  <a:pt x="1700243" y="1958218"/>
                </a:lnTo>
                <a:lnTo>
                  <a:pt x="1742035" y="1936157"/>
                </a:lnTo>
                <a:lnTo>
                  <a:pt x="1782129" y="1914107"/>
                </a:lnTo>
                <a:lnTo>
                  <a:pt x="1820622" y="1892068"/>
                </a:lnTo>
                <a:lnTo>
                  <a:pt x="1857611" y="1870040"/>
                </a:lnTo>
                <a:lnTo>
                  <a:pt x="1893192" y="1848021"/>
                </a:lnTo>
                <a:lnTo>
                  <a:pt x="1927463" y="1826011"/>
                </a:lnTo>
                <a:lnTo>
                  <a:pt x="1960520" y="1804010"/>
                </a:lnTo>
                <a:lnTo>
                  <a:pt x="1992462" y="1782016"/>
                </a:lnTo>
                <a:lnTo>
                  <a:pt x="2053385" y="1738050"/>
                </a:lnTo>
                <a:lnTo>
                  <a:pt x="2111008" y="1694105"/>
                </a:lnTo>
                <a:lnTo>
                  <a:pt x="2166108" y="1650179"/>
                </a:lnTo>
                <a:lnTo>
                  <a:pt x="2376800" y="1474539"/>
                </a:lnTo>
                <a:lnTo>
                  <a:pt x="2403646" y="1452580"/>
                </a:lnTo>
                <a:lnTo>
                  <a:pt x="2458745" y="1408653"/>
                </a:lnTo>
                <a:lnTo>
                  <a:pt x="2516368" y="1364709"/>
                </a:lnTo>
                <a:lnTo>
                  <a:pt x="2577291" y="1320742"/>
                </a:lnTo>
                <a:lnTo>
                  <a:pt x="2609232" y="1298749"/>
                </a:lnTo>
                <a:lnTo>
                  <a:pt x="2642289" y="1276747"/>
                </a:lnTo>
                <a:lnTo>
                  <a:pt x="2676560" y="1254738"/>
                </a:lnTo>
                <a:lnTo>
                  <a:pt x="2712141" y="1232719"/>
                </a:lnTo>
                <a:lnTo>
                  <a:pt x="2749129" y="1210691"/>
                </a:lnTo>
                <a:lnTo>
                  <a:pt x="2787621" y="1188652"/>
                </a:lnTo>
                <a:lnTo>
                  <a:pt x="2827715" y="1166602"/>
                </a:lnTo>
                <a:lnTo>
                  <a:pt x="2869507" y="1144541"/>
                </a:lnTo>
                <a:lnTo>
                  <a:pt x="2913094" y="1122467"/>
                </a:lnTo>
                <a:lnTo>
                  <a:pt x="2958575" y="1100380"/>
                </a:lnTo>
                <a:lnTo>
                  <a:pt x="3006044" y="1078280"/>
                </a:lnTo>
                <a:lnTo>
                  <a:pt x="3055601" y="1056165"/>
                </a:lnTo>
                <a:lnTo>
                  <a:pt x="3107341" y="1034035"/>
                </a:lnTo>
                <a:lnTo>
                  <a:pt x="3161362" y="1011889"/>
                </a:lnTo>
                <a:lnTo>
                  <a:pt x="3217761" y="989727"/>
                </a:lnTo>
                <a:lnTo>
                  <a:pt x="3276634" y="967548"/>
                </a:lnTo>
                <a:lnTo>
                  <a:pt x="3335807" y="946177"/>
                </a:lnTo>
                <a:lnTo>
                  <a:pt x="3393087" y="926401"/>
                </a:lnTo>
                <a:lnTo>
                  <a:pt x="3448548" y="908157"/>
                </a:lnTo>
                <a:lnTo>
                  <a:pt x="3502265" y="891381"/>
                </a:lnTo>
                <a:lnTo>
                  <a:pt x="3554311" y="876013"/>
                </a:lnTo>
                <a:lnTo>
                  <a:pt x="3604761" y="861989"/>
                </a:lnTo>
                <a:lnTo>
                  <a:pt x="3653689" y="849247"/>
                </a:lnTo>
                <a:lnTo>
                  <a:pt x="3701170" y="837724"/>
                </a:lnTo>
                <a:lnTo>
                  <a:pt x="3747278" y="827357"/>
                </a:lnTo>
                <a:lnTo>
                  <a:pt x="3792086" y="818085"/>
                </a:lnTo>
                <a:lnTo>
                  <a:pt x="3835670" y="809844"/>
                </a:lnTo>
                <a:lnTo>
                  <a:pt x="3878102" y="802573"/>
                </a:lnTo>
                <a:lnTo>
                  <a:pt x="3919459" y="796208"/>
                </a:lnTo>
                <a:lnTo>
                  <a:pt x="3959813" y="790687"/>
                </a:lnTo>
                <a:lnTo>
                  <a:pt x="3999239" y="785947"/>
                </a:lnTo>
                <a:lnTo>
                  <a:pt x="4037812" y="781927"/>
                </a:lnTo>
                <a:lnTo>
                  <a:pt x="4112693" y="775793"/>
                </a:lnTo>
                <a:lnTo>
                  <a:pt x="4185049" y="771785"/>
                </a:lnTo>
                <a:lnTo>
                  <a:pt x="4255476" y="769403"/>
                </a:lnTo>
                <a:lnTo>
                  <a:pt x="4564434" y="765388"/>
                </a:lnTo>
                <a:lnTo>
                  <a:pt x="4634861" y="763006"/>
                </a:lnTo>
                <a:lnTo>
                  <a:pt x="4707217" y="758998"/>
                </a:lnTo>
                <a:lnTo>
                  <a:pt x="4782097" y="752864"/>
                </a:lnTo>
                <a:lnTo>
                  <a:pt x="4820670" y="748844"/>
                </a:lnTo>
                <a:lnTo>
                  <a:pt x="4860096" y="744105"/>
                </a:lnTo>
                <a:lnTo>
                  <a:pt x="4900449" y="738584"/>
                </a:lnTo>
                <a:lnTo>
                  <a:pt x="4941805" y="732219"/>
                </a:lnTo>
                <a:lnTo>
                  <a:pt x="4984238" y="724947"/>
                </a:lnTo>
                <a:lnTo>
                  <a:pt x="5027821" y="716707"/>
                </a:lnTo>
                <a:lnTo>
                  <a:pt x="5072629" y="707434"/>
                </a:lnTo>
                <a:lnTo>
                  <a:pt x="5118736" y="697068"/>
                </a:lnTo>
                <a:lnTo>
                  <a:pt x="5166216" y="685545"/>
                </a:lnTo>
                <a:lnTo>
                  <a:pt x="5215144" y="672802"/>
                </a:lnTo>
                <a:lnTo>
                  <a:pt x="5265593" y="658778"/>
                </a:lnTo>
                <a:lnTo>
                  <a:pt x="5317639" y="643410"/>
                </a:lnTo>
                <a:lnTo>
                  <a:pt x="5371355" y="626635"/>
                </a:lnTo>
                <a:lnTo>
                  <a:pt x="5426815" y="608391"/>
                </a:lnTo>
                <a:lnTo>
                  <a:pt x="5484095" y="588614"/>
                </a:lnTo>
                <a:lnTo>
                  <a:pt x="5543267" y="567244"/>
                </a:lnTo>
                <a:lnTo>
                  <a:pt x="5602141" y="545065"/>
                </a:lnTo>
                <a:lnTo>
                  <a:pt x="5658540" y="522903"/>
                </a:lnTo>
                <a:lnTo>
                  <a:pt x="5712562" y="500757"/>
                </a:lnTo>
                <a:lnTo>
                  <a:pt x="5764303" y="478627"/>
                </a:lnTo>
                <a:lnTo>
                  <a:pt x="5813860" y="456512"/>
                </a:lnTo>
                <a:lnTo>
                  <a:pt x="5861330" y="434411"/>
                </a:lnTo>
                <a:lnTo>
                  <a:pt x="5906811" y="412325"/>
                </a:lnTo>
                <a:lnTo>
                  <a:pt x="5950399" y="390251"/>
                </a:lnTo>
                <a:lnTo>
                  <a:pt x="5992192" y="368189"/>
                </a:lnTo>
                <a:lnTo>
                  <a:pt x="6032286" y="346139"/>
                </a:lnTo>
                <a:lnTo>
                  <a:pt x="6070779" y="324101"/>
                </a:lnTo>
                <a:lnTo>
                  <a:pt x="6107767" y="302072"/>
                </a:lnTo>
                <a:lnTo>
                  <a:pt x="6143349" y="280054"/>
                </a:lnTo>
                <a:lnTo>
                  <a:pt x="6177619" y="258044"/>
                </a:lnTo>
                <a:lnTo>
                  <a:pt x="6210677" y="236043"/>
                </a:lnTo>
                <a:lnTo>
                  <a:pt x="6242619" y="214049"/>
                </a:lnTo>
                <a:lnTo>
                  <a:pt x="6303542" y="170082"/>
                </a:lnTo>
                <a:lnTo>
                  <a:pt x="6361165" y="126138"/>
                </a:lnTo>
                <a:lnTo>
                  <a:pt x="6416265" y="82211"/>
                </a:lnTo>
                <a:lnTo>
                  <a:pt x="6443111" y="60253"/>
                </a:lnTo>
                <a:lnTo>
                  <a:pt x="6515325" y="0"/>
                </a:lnTo>
                <a:close/>
              </a:path>
            </a:pathLst>
          </a:custGeom>
          <a:solidFill>
            <a:srgbClr val="D0BC8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114" name="object 7"/>
          <p:cNvSpPr/>
          <p:nvPr/>
        </p:nvSpPr>
        <p:spPr>
          <a:xfrm>
            <a:off x="0" y="0"/>
            <a:ext cx="3342960" cy="7807680"/>
          </a:xfrm>
          <a:custGeom>
            <a:avLst/>
            <a:gdLst>
              <a:gd name="textAreaLeft" fmla="*/ 0 w 3342960"/>
              <a:gd name="textAreaRight" fmla="*/ 3345840 w 3342960"/>
              <a:gd name="textAreaTop" fmla="*/ 0 h 7807680"/>
              <a:gd name="textAreaBottom" fmla="*/ 7810560 h 7807680"/>
            </a:gdLst>
            <a:ahLst/>
            <a:cxnLst/>
            <a:rect l="textAreaLeft" t="textAreaTop" r="textAreaRight" b="textAreaBottom"/>
            <a:pathLst>
              <a:path w="3345815" h="7810500">
                <a:moveTo>
                  <a:pt x="3345522" y="7810500"/>
                </a:moveTo>
                <a:lnTo>
                  <a:pt x="3345522" y="0"/>
                </a:lnTo>
                <a:lnTo>
                  <a:pt x="0" y="0"/>
                </a:lnTo>
                <a:lnTo>
                  <a:pt x="0" y="7810500"/>
                </a:lnTo>
                <a:lnTo>
                  <a:pt x="3345522" y="7810500"/>
                </a:lnTo>
                <a:close/>
              </a:path>
            </a:pathLst>
          </a:custGeom>
          <a:solidFill>
            <a:srgbClr val="0D3856"/>
          </a:solidFill>
          <a:ln w="0">
            <a:noFill/>
          </a:ln>
          <a:effectLst>
            <a:outerShdw algn="ctr" blurRad="444600" dir="2700000" dist="380819" rotWithShape="0">
              <a:srgbClr val="86AAC0">
                <a:alpha val="2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115" name="PlaceHolder 1"/>
          <p:cNvSpPr>
            <a:spLocks noGrp="1"/>
          </p:cNvSpPr>
          <p:nvPr>
            <p:ph type="ftr" idx="42"/>
          </p:nvPr>
        </p:nvSpPr>
        <p:spPr>
          <a:xfrm>
            <a:off x="4663440" y="7263720"/>
            <a:ext cx="4386240" cy="38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fr-FR" sz="18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Segoe UI Light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8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Segoe UI Light"/>
              </a:rPr>
              <a:t>&lt;pied de page&gt;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dt" idx="43"/>
          </p:nvPr>
        </p:nvSpPr>
        <p:spPr>
          <a:xfrm>
            <a:off x="12371400" y="7142400"/>
            <a:ext cx="453600" cy="428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12600" indent="0" algn="r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  <a:defRPr lang="fr-CH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defRPr>
            </a:lvl1pPr>
          </a:lstStyle>
          <a:p>
            <a:pPr marL="12600" indent="0" algn="r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</a:pPr>
            <a:r>
              <a:rPr lang="fr-CH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&lt;date/heure&gt;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 type="sldNum" idx="44"/>
          </p:nvPr>
        </p:nvSpPr>
        <p:spPr>
          <a:xfrm>
            <a:off x="12966840" y="7119360"/>
            <a:ext cx="425160" cy="472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38160" indent="0" algn="l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  <a:def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defRPr>
            </a:lvl1pPr>
          </a:lstStyle>
          <a:p>
            <a:pPr marL="38160" indent="0" algn="l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</a:pPr>
            <a:r>
              <a: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page </a:t>
            </a:r>
            <a:fld id="{6CEB3EA2-0D56-4BA0-BD50-64B9DEBB115E}" type="slidenum">
              <a:rPr lang="fr-FR" sz="1400" b="0" u="none" spc="-26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 type="body"/>
          </p:nvPr>
        </p:nvSpPr>
        <p:spPr>
          <a:xfrm>
            <a:off x="4663440" y="887760"/>
            <a:ext cx="8363880" cy="606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Segoe UI Light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Segoe UI Light"/>
              </a:rPr>
              <a:t>Click to edit Master text styles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Segoe UI Light"/>
            </a:endParaRPr>
          </a:p>
        </p:txBody>
      </p:sp>
      <p:sp>
        <p:nvSpPr>
          <p:cNvPr id="119" name="PlaceHolder 5"/>
          <p:cNvSpPr>
            <a:spLocks noGrp="1"/>
          </p:cNvSpPr>
          <p:nvPr>
            <p:ph type="title"/>
          </p:nvPr>
        </p:nvSpPr>
        <p:spPr>
          <a:xfrm>
            <a:off x="619560" y="887760"/>
            <a:ext cx="2458440" cy="7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2400" b="1" u="none" strike="noStrike" cap="all">
                <a:solidFill>
                  <a:schemeClr val="lt1"/>
                </a:solidFill>
                <a:effectLst/>
                <a:uFillTx/>
                <a:latin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400" b="1" u="none" strike="noStrike" cap="all">
                <a:solidFill>
                  <a:schemeClr val="lt1"/>
                </a:solidFill>
                <a:effectLst/>
                <a:uFillTx/>
                <a:latin typeface="Segoe UI"/>
              </a:rPr>
              <a:t>Click to edit Master title style</a:t>
            </a:r>
            <a:endParaRPr lang="en-US" sz="2400" b="1" u="none" strike="noStrike" cap="all">
              <a:solidFill>
                <a:schemeClr val="lt1"/>
              </a:solidFill>
              <a:effectLst/>
              <a:uFillTx/>
              <a:latin typeface="Segoe UI"/>
            </a:endParaRPr>
          </a:p>
        </p:txBody>
      </p:sp>
      <p:sp>
        <p:nvSpPr>
          <p:cNvPr id="120" name="object 63"/>
          <p:cNvSpPr/>
          <p:nvPr/>
        </p:nvSpPr>
        <p:spPr>
          <a:xfrm>
            <a:off x="2466720" y="2152800"/>
            <a:ext cx="528120" cy="113400"/>
          </a:xfrm>
          <a:custGeom>
            <a:avLst/>
            <a:gdLst>
              <a:gd name="textAreaLeft" fmla="*/ 0 w 528120"/>
              <a:gd name="textAreaRight" fmla="*/ 531000 w 528120"/>
              <a:gd name="textAreaTop" fmla="*/ 0 h 113400"/>
              <a:gd name="textAreaBottom" fmla="*/ 116280 h 113400"/>
            </a:gdLst>
            <a:ahLst/>
            <a:cxnLst/>
            <a:rect l="textAreaLeft" t="textAreaTop" r="textAreaRight" b="textAreaBottom"/>
            <a:pathLst>
              <a:path w="530860" h="116205">
                <a:moveTo>
                  <a:pt x="0" y="64820"/>
                </a:moveTo>
                <a:lnTo>
                  <a:pt x="13512" y="41592"/>
                </a:lnTo>
                <a:lnTo>
                  <a:pt x="28397" y="20766"/>
                </a:lnTo>
                <a:lnTo>
                  <a:pt x="46605" y="5761"/>
                </a:lnTo>
                <a:lnTo>
                  <a:pt x="70091" y="0"/>
                </a:lnTo>
                <a:lnTo>
                  <a:pt x="102884" y="12040"/>
                </a:lnTo>
                <a:lnTo>
                  <a:pt x="126157" y="40752"/>
                </a:lnTo>
                <a:lnTo>
                  <a:pt x="146257" y="75021"/>
                </a:lnTo>
                <a:lnTo>
                  <a:pt x="169530" y="103732"/>
                </a:lnTo>
                <a:lnTo>
                  <a:pt x="202323" y="115773"/>
                </a:lnTo>
                <a:lnTo>
                  <a:pt x="235117" y="103732"/>
                </a:lnTo>
                <a:lnTo>
                  <a:pt x="258389" y="75021"/>
                </a:lnTo>
                <a:lnTo>
                  <a:pt x="278486" y="40752"/>
                </a:lnTo>
                <a:lnTo>
                  <a:pt x="301755" y="12040"/>
                </a:lnTo>
                <a:lnTo>
                  <a:pt x="334543" y="0"/>
                </a:lnTo>
                <a:lnTo>
                  <a:pt x="367337" y="12040"/>
                </a:lnTo>
                <a:lnTo>
                  <a:pt x="390609" y="40752"/>
                </a:lnTo>
                <a:lnTo>
                  <a:pt x="410709" y="75021"/>
                </a:lnTo>
                <a:lnTo>
                  <a:pt x="433982" y="103732"/>
                </a:lnTo>
                <a:lnTo>
                  <a:pt x="466775" y="115773"/>
                </a:lnTo>
                <a:lnTo>
                  <a:pt x="487853" y="111218"/>
                </a:lnTo>
                <a:lnTo>
                  <a:pt x="504626" y="99129"/>
                </a:lnTo>
                <a:lnTo>
                  <a:pt x="518444" y="81868"/>
                </a:lnTo>
                <a:lnTo>
                  <a:pt x="530656" y="61798"/>
                </a:lnTo>
              </a:path>
            </a:pathLst>
          </a:custGeom>
          <a:noFill/>
          <a:ln w="25399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isposition personnalisée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object 10"/>
          <p:cNvSpPr/>
          <p:nvPr/>
        </p:nvSpPr>
        <p:spPr>
          <a:xfrm>
            <a:off x="11931480" y="7200720"/>
            <a:ext cx="373680" cy="373680"/>
          </a:xfrm>
          <a:custGeom>
            <a:avLst/>
            <a:gdLst>
              <a:gd name="textAreaLeft" fmla="*/ 0 w 373680"/>
              <a:gd name="textAreaRight" fmla="*/ 376560 w 373680"/>
              <a:gd name="textAreaTop" fmla="*/ 0 h 373680"/>
              <a:gd name="textAreaBottom" fmla="*/ 376560 h 373680"/>
            </a:gdLst>
            <a:ahLst/>
            <a:cxnLst/>
            <a:rect l="textAreaLeft" t="textAreaTop" r="textAreaRight" b="textAreaBottom"/>
            <a:pathLst>
              <a:path w="376554" h="376554">
                <a:moveTo>
                  <a:pt x="376491" y="376491"/>
                </a:moveTo>
                <a:lnTo>
                  <a:pt x="376491" y="0"/>
                </a:lnTo>
                <a:lnTo>
                  <a:pt x="43230" y="0"/>
                </a:lnTo>
                <a:lnTo>
                  <a:pt x="26403" y="3397"/>
                </a:lnTo>
                <a:lnTo>
                  <a:pt x="12661" y="12660"/>
                </a:lnTo>
                <a:lnTo>
                  <a:pt x="3397" y="26397"/>
                </a:lnTo>
                <a:lnTo>
                  <a:pt x="0" y="43218"/>
                </a:lnTo>
                <a:lnTo>
                  <a:pt x="0" y="376491"/>
                </a:lnTo>
                <a:lnTo>
                  <a:pt x="376491" y="376491"/>
                </a:lnTo>
                <a:close/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1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122" name="object 11"/>
          <p:cNvSpPr/>
          <p:nvPr/>
        </p:nvSpPr>
        <p:spPr>
          <a:xfrm>
            <a:off x="11972160" y="7335000"/>
            <a:ext cx="292320" cy="117720"/>
          </a:xfrm>
          <a:custGeom>
            <a:avLst/>
            <a:gdLst>
              <a:gd name="textAreaLeft" fmla="*/ 0 w 292320"/>
              <a:gd name="textAreaRight" fmla="*/ 295200 w 292320"/>
              <a:gd name="textAreaTop" fmla="*/ 0 h 117720"/>
              <a:gd name="textAreaBottom" fmla="*/ 120600 h 117720"/>
            </a:gdLst>
            <a:ahLst/>
            <a:cxnLst/>
            <a:rect l="textAreaLeft" t="textAreaTop" r="textAreaRight" b="textAreaBottom"/>
            <a:pathLst>
              <a:path w="295275" h="120650">
                <a:moveTo>
                  <a:pt x="31775" y="49501"/>
                </a:moveTo>
                <a:lnTo>
                  <a:pt x="33667" y="50403"/>
                </a:lnTo>
                <a:lnTo>
                  <a:pt x="35420" y="51596"/>
                </a:lnTo>
                <a:lnTo>
                  <a:pt x="37045" y="53082"/>
                </a:lnTo>
                <a:lnTo>
                  <a:pt x="41287" y="56943"/>
                </a:lnTo>
                <a:lnTo>
                  <a:pt x="43421" y="61591"/>
                </a:lnTo>
                <a:lnTo>
                  <a:pt x="43421" y="67027"/>
                </a:lnTo>
                <a:lnTo>
                  <a:pt x="43421" y="72463"/>
                </a:lnTo>
                <a:lnTo>
                  <a:pt x="41287" y="77111"/>
                </a:lnTo>
                <a:lnTo>
                  <a:pt x="37045" y="80972"/>
                </a:lnTo>
                <a:lnTo>
                  <a:pt x="32791" y="84845"/>
                </a:lnTo>
                <a:lnTo>
                  <a:pt x="27685" y="86775"/>
                </a:lnTo>
                <a:lnTo>
                  <a:pt x="21704" y="86775"/>
                </a:lnTo>
                <a:lnTo>
                  <a:pt x="15735" y="86775"/>
                </a:lnTo>
                <a:lnTo>
                  <a:pt x="10617" y="84845"/>
                </a:lnTo>
                <a:lnTo>
                  <a:pt x="6375" y="80972"/>
                </a:lnTo>
                <a:lnTo>
                  <a:pt x="2120" y="77111"/>
                </a:lnTo>
                <a:lnTo>
                  <a:pt x="0" y="72463"/>
                </a:lnTo>
                <a:lnTo>
                  <a:pt x="0" y="67027"/>
                </a:lnTo>
                <a:lnTo>
                  <a:pt x="0" y="61591"/>
                </a:lnTo>
                <a:lnTo>
                  <a:pt x="2120" y="56943"/>
                </a:lnTo>
                <a:lnTo>
                  <a:pt x="6375" y="53082"/>
                </a:lnTo>
                <a:lnTo>
                  <a:pt x="10617" y="49209"/>
                </a:lnTo>
                <a:lnTo>
                  <a:pt x="15735" y="47278"/>
                </a:lnTo>
                <a:lnTo>
                  <a:pt x="21704" y="47278"/>
                </a:lnTo>
                <a:lnTo>
                  <a:pt x="25374" y="47278"/>
                </a:lnTo>
                <a:lnTo>
                  <a:pt x="28727" y="48028"/>
                </a:lnTo>
                <a:lnTo>
                  <a:pt x="31775" y="49501"/>
                </a:lnTo>
                <a:close/>
              </a:path>
              <a:path w="295275" h="120650">
                <a:moveTo>
                  <a:pt x="31775" y="49501"/>
                </a:moveTo>
                <a:lnTo>
                  <a:pt x="58913" y="11194"/>
                </a:lnTo>
                <a:lnTo>
                  <a:pt x="86929" y="0"/>
                </a:lnTo>
                <a:lnTo>
                  <a:pt x="115819" y="15918"/>
                </a:lnTo>
                <a:lnTo>
                  <a:pt x="145580" y="58950"/>
                </a:lnTo>
                <a:lnTo>
                  <a:pt x="174966" y="101767"/>
                </a:lnTo>
                <a:lnTo>
                  <a:pt x="204452" y="120342"/>
                </a:lnTo>
                <a:lnTo>
                  <a:pt x="234035" y="114675"/>
                </a:lnTo>
                <a:lnTo>
                  <a:pt x="263715" y="84769"/>
                </a:lnTo>
                <a:lnTo>
                  <a:pt x="261670" y="83816"/>
                </a:lnTo>
                <a:lnTo>
                  <a:pt x="259791" y="82546"/>
                </a:lnTo>
                <a:lnTo>
                  <a:pt x="258051" y="80972"/>
                </a:lnTo>
                <a:lnTo>
                  <a:pt x="253809" y="77111"/>
                </a:lnTo>
                <a:lnTo>
                  <a:pt x="251688" y="72463"/>
                </a:lnTo>
                <a:lnTo>
                  <a:pt x="251688" y="67027"/>
                </a:lnTo>
                <a:lnTo>
                  <a:pt x="251688" y="61591"/>
                </a:lnTo>
                <a:lnTo>
                  <a:pt x="253809" y="56943"/>
                </a:lnTo>
                <a:lnTo>
                  <a:pt x="258051" y="53082"/>
                </a:lnTo>
                <a:lnTo>
                  <a:pt x="262305" y="49209"/>
                </a:lnTo>
                <a:lnTo>
                  <a:pt x="267411" y="47278"/>
                </a:lnTo>
                <a:lnTo>
                  <a:pt x="273392" y="47278"/>
                </a:lnTo>
                <a:lnTo>
                  <a:pt x="279374" y="47278"/>
                </a:lnTo>
                <a:lnTo>
                  <a:pt x="284479" y="49209"/>
                </a:lnTo>
                <a:lnTo>
                  <a:pt x="288734" y="53082"/>
                </a:lnTo>
                <a:lnTo>
                  <a:pt x="292976" y="56943"/>
                </a:lnTo>
                <a:lnTo>
                  <a:pt x="295097" y="61591"/>
                </a:lnTo>
                <a:lnTo>
                  <a:pt x="295097" y="67027"/>
                </a:lnTo>
                <a:lnTo>
                  <a:pt x="295097" y="72463"/>
                </a:lnTo>
                <a:lnTo>
                  <a:pt x="292976" y="77111"/>
                </a:lnTo>
                <a:lnTo>
                  <a:pt x="288734" y="80972"/>
                </a:lnTo>
                <a:lnTo>
                  <a:pt x="284479" y="84845"/>
                </a:lnTo>
                <a:lnTo>
                  <a:pt x="279374" y="86775"/>
                </a:lnTo>
                <a:lnTo>
                  <a:pt x="273392" y="86775"/>
                </a:lnTo>
                <a:lnTo>
                  <a:pt x="269874" y="86775"/>
                </a:lnTo>
                <a:lnTo>
                  <a:pt x="266649" y="86102"/>
                </a:lnTo>
                <a:lnTo>
                  <a:pt x="263715" y="8476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1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123" name="object 13"/>
          <p:cNvSpPr/>
          <p:nvPr/>
        </p:nvSpPr>
        <p:spPr>
          <a:xfrm>
            <a:off x="12903120" y="7206120"/>
            <a:ext cx="360" cy="345600"/>
          </a:xfrm>
          <a:custGeom>
            <a:avLst/>
            <a:gdLst>
              <a:gd name="textAreaLeft" fmla="*/ 0 w 360"/>
              <a:gd name="textAreaRight" fmla="*/ 92160 w 360"/>
              <a:gd name="textAreaTop" fmla="*/ 0 h 345600"/>
              <a:gd name="textAreaBottom" fmla="*/ 348480 h 345600"/>
            </a:gdLst>
            <a:ahLst/>
            <a:cxnLst/>
            <a:rect l="textAreaLeft" t="textAreaTop" r="textAreaRight" b="textAreaBottom"/>
            <a:pathLst>
              <a:path w="0" h="348615">
                <a:moveTo>
                  <a:pt x="0" y="0"/>
                </a:moveTo>
                <a:lnTo>
                  <a:pt x="0" y="34811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grpSp>
        <p:nvGrpSpPr>
          <p:cNvPr id="124" name="object 4"/>
          <p:cNvGrpSpPr/>
          <p:nvPr/>
        </p:nvGrpSpPr>
        <p:grpSpPr>
          <a:xfrm>
            <a:off x="0" y="4699800"/>
            <a:ext cx="3330720" cy="3107880"/>
            <a:chOff x="0" y="4699800"/>
            <a:chExt cx="3330720" cy="3107880"/>
          </a:xfrm>
        </p:grpSpPr>
        <p:sp>
          <p:nvSpPr>
            <p:cNvPr id="125" name="object 5"/>
            <p:cNvSpPr/>
            <p:nvPr/>
          </p:nvSpPr>
          <p:spPr>
            <a:xfrm>
              <a:off x="0" y="4699800"/>
              <a:ext cx="3330720" cy="3107880"/>
            </a:xfrm>
            <a:custGeom>
              <a:avLst/>
              <a:gdLst>
                <a:gd name="textAreaLeft" fmla="*/ 0 w 3330720"/>
                <a:gd name="textAreaRight" fmla="*/ 3333600 w 3330720"/>
                <a:gd name="textAreaTop" fmla="*/ 0 h 3107880"/>
                <a:gd name="textAreaBottom" fmla="*/ 3110760 h 3107880"/>
              </a:gdLst>
              <a:ahLst/>
              <a:cxnLst/>
              <a:rect l="textAreaLeft" t="textAreaTop" r="textAreaRight" b="textAreaBottom"/>
              <a:pathLst>
                <a:path w="3333750" h="3110865">
                  <a:moveTo>
                    <a:pt x="3333326" y="3110739"/>
                  </a:moveTo>
                  <a:lnTo>
                    <a:pt x="3283250" y="3058694"/>
                  </a:lnTo>
                  <a:lnTo>
                    <a:pt x="3241996" y="3017381"/>
                  </a:lnTo>
                  <a:lnTo>
                    <a:pt x="3198556" y="2975132"/>
                  </a:lnTo>
                  <a:lnTo>
                    <a:pt x="3152839" y="2931911"/>
                  </a:lnTo>
                  <a:lnTo>
                    <a:pt x="3106535" y="2889321"/>
                  </a:lnTo>
                  <a:lnTo>
                    <a:pt x="3061359" y="2848933"/>
                  </a:lnTo>
                  <a:lnTo>
                    <a:pt x="3017269" y="2810662"/>
                  </a:lnTo>
                  <a:lnTo>
                    <a:pt x="2974219" y="2774419"/>
                  </a:lnTo>
                  <a:lnTo>
                    <a:pt x="2932165" y="2740120"/>
                  </a:lnTo>
                  <a:lnTo>
                    <a:pt x="2891064" y="2707678"/>
                  </a:lnTo>
                  <a:lnTo>
                    <a:pt x="2850870" y="2677006"/>
                  </a:lnTo>
                  <a:lnTo>
                    <a:pt x="2811540" y="2648019"/>
                  </a:lnTo>
                  <a:lnTo>
                    <a:pt x="2773029" y="2620629"/>
                  </a:lnTo>
                  <a:lnTo>
                    <a:pt x="2735293" y="2594750"/>
                  </a:lnTo>
                  <a:lnTo>
                    <a:pt x="2698287" y="2570297"/>
                  </a:lnTo>
                  <a:lnTo>
                    <a:pt x="2661968" y="2547182"/>
                  </a:lnTo>
                  <a:lnTo>
                    <a:pt x="2626291" y="2525320"/>
                  </a:lnTo>
                  <a:lnTo>
                    <a:pt x="2591211" y="2504623"/>
                  </a:lnTo>
                  <a:lnTo>
                    <a:pt x="2556685" y="2485006"/>
                  </a:lnTo>
                  <a:lnTo>
                    <a:pt x="2522669" y="2466383"/>
                  </a:lnTo>
                  <a:lnTo>
                    <a:pt x="2455986" y="2431769"/>
                  </a:lnTo>
                  <a:lnTo>
                    <a:pt x="2390809" y="2400092"/>
                  </a:lnTo>
                  <a:lnTo>
                    <a:pt x="2326783" y="2370661"/>
                  </a:lnTo>
                  <a:lnTo>
                    <a:pt x="2263554" y="2342784"/>
                  </a:lnTo>
                  <a:lnTo>
                    <a:pt x="2200768" y="2315771"/>
                  </a:lnTo>
                  <a:lnTo>
                    <a:pt x="2169430" y="2302372"/>
                  </a:lnTo>
                  <a:lnTo>
                    <a:pt x="2138071" y="2288931"/>
                  </a:lnTo>
                  <a:lnTo>
                    <a:pt x="2075108" y="2261572"/>
                  </a:lnTo>
                  <a:lnTo>
                    <a:pt x="2011524" y="2233004"/>
                  </a:lnTo>
                  <a:lnTo>
                    <a:pt x="1946967" y="2202536"/>
                  </a:lnTo>
                  <a:lnTo>
                    <a:pt x="1881082" y="2169478"/>
                  </a:lnTo>
                  <a:lnTo>
                    <a:pt x="1813513" y="2133137"/>
                  </a:lnTo>
                  <a:lnTo>
                    <a:pt x="1778987" y="2113520"/>
                  </a:lnTo>
                  <a:lnTo>
                    <a:pt x="1743908" y="2092824"/>
                  </a:lnTo>
                  <a:lnTo>
                    <a:pt x="1708231" y="2070961"/>
                  </a:lnTo>
                  <a:lnTo>
                    <a:pt x="1671912" y="2047846"/>
                  </a:lnTo>
                  <a:lnTo>
                    <a:pt x="1634906" y="2023393"/>
                  </a:lnTo>
                  <a:lnTo>
                    <a:pt x="1597170" y="1997515"/>
                  </a:lnTo>
                  <a:lnTo>
                    <a:pt x="1558659" y="1970125"/>
                  </a:lnTo>
                  <a:lnTo>
                    <a:pt x="1519328" y="1941137"/>
                  </a:lnTo>
                  <a:lnTo>
                    <a:pt x="1479135" y="1910465"/>
                  </a:lnTo>
                  <a:lnTo>
                    <a:pt x="1438033" y="1878023"/>
                  </a:lnTo>
                  <a:lnTo>
                    <a:pt x="1395979" y="1843724"/>
                  </a:lnTo>
                  <a:lnTo>
                    <a:pt x="1352930" y="1807482"/>
                  </a:lnTo>
                  <a:lnTo>
                    <a:pt x="1308839" y="1769210"/>
                  </a:lnTo>
                  <a:lnTo>
                    <a:pt x="1263664" y="1728822"/>
                  </a:lnTo>
                  <a:lnTo>
                    <a:pt x="1217359" y="1686232"/>
                  </a:lnTo>
                  <a:lnTo>
                    <a:pt x="1171642" y="1643011"/>
                  </a:lnTo>
                  <a:lnTo>
                    <a:pt x="1128201" y="1600763"/>
                  </a:lnTo>
                  <a:lnTo>
                    <a:pt x="1086946" y="1559449"/>
                  </a:lnTo>
                  <a:lnTo>
                    <a:pt x="1047789" y="1519032"/>
                  </a:lnTo>
                  <a:lnTo>
                    <a:pt x="1010640" y="1479473"/>
                  </a:lnTo>
                  <a:lnTo>
                    <a:pt x="975409" y="1440735"/>
                  </a:lnTo>
                  <a:lnTo>
                    <a:pt x="942008" y="1402778"/>
                  </a:lnTo>
                  <a:lnTo>
                    <a:pt x="910347" y="1365566"/>
                  </a:lnTo>
                  <a:lnTo>
                    <a:pt x="880337" y="1329059"/>
                  </a:lnTo>
                  <a:lnTo>
                    <a:pt x="851889" y="1293220"/>
                  </a:lnTo>
                  <a:lnTo>
                    <a:pt x="824914" y="1258010"/>
                  </a:lnTo>
                  <a:lnTo>
                    <a:pt x="799321" y="1223392"/>
                  </a:lnTo>
                  <a:lnTo>
                    <a:pt x="775023" y="1189326"/>
                  </a:lnTo>
                  <a:lnTo>
                    <a:pt x="751930" y="1155776"/>
                  </a:lnTo>
                  <a:lnTo>
                    <a:pt x="729952" y="1122703"/>
                  </a:lnTo>
                  <a:lnTo>
                    <a:pt x="709001" y="1090068"/>
                  </a:lnTo>
                  <a:lnTo>
                    <a:pt x="669820" y="1025962"/>
                  </a:lnTo>
                  <a:lnTo>
                    <a:pt x="633673" y="963154"/>
                  </a:lnTo>
                  <a:lnTo>
                    <a:pt x="599847" y="901337"/>
                  </a:lnTo>
                  <a:lnTo>
                    <a:pt x="567627" y="840206"/>
                  </a:lnTo>
                  <a:lnTo>
                    <a:pt x="536300" y="779458"/>
                  </a:lnTo>
                  <a:lnTo>
                    <a:pt x="520748" y="749131"/>
                  </a:lnTo>
                  <a:lnTo>
                    <a:pt x="505151" y="718785"/>
                  </a:lnTo>
                  <a:lnTo>
                    <a:pt x="473467" y="657884"/>
                  </a:lnTo>
                  <a:lnTo>
                    <a:pt x="440533" y="596449"/>
                  </a:lnTo>
                  <a:lnTo>
                    <a:pt x="405636" y="534174"/>
                  </a:lnTo>
                  <a:lnTo>
                    <a:pt x="368061" y="470755"/>
                  </a:lnTo>
                  <a:lnTo>
                    <a:pt x="327096" y="405886"/>
                  </a:lnTo>
                  <a:lnTo>
                    <a:pt x="305118" y="372813"/>
                  </a:lnTo>
                  <a:lnTo>
                    <a:pt x="282025" y="339262"/>
                  </a:lnTo>
                  <a:lnTo>
                    <a:pt x="257726" y="305197"/>
                  </a:lnTo>
                  <a:lnTo>
                    <a:pt x="232134" y="270579"/>
                  </a:lnTo>
                  <a:lnTo>
                    <a:pt x="205159" y="235369"/>
                  </a:lnTo>
                  <a:lnTo>
                    <a:pt x="176711" y="199530"/>
                  </a:lnTo>
                  <a:lnTo>
                    <a:pt x="146701" y="163023"/>
                  </a:lnTo>
                  <a:lnTo>
                    <a:pt x="115040" y="125810"/>
                  </a:lnTo>
                  <a:lnTo>
                    <a:pt x="81639" y="87854"/>
                  </a:lnTo>
                  <a:lnTo>
                    <a:pt x="46408" y="49115"/>
                  </a:lnTo>
                  <a:lnTo>
                    <a:pt x="9259" y="9557"/>
                  </a:lnTo>
                  <a:lnTo>
                    <a:pt x="0" y="0"/>
                  </a:lnTo>
                </a:path>
              </a:pathLst>
            </a:custGeom>
            <a:noFill/>
            <a:ln w="9017">
              <a:solidFill>
                <a:srgbClr val="D0BC8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chemeClr val="dk1"/>
                </a:solidFill>
                <a:effectLst/>
                <a:uFillTx/>
                <a:latin typeface="Segoe UI Light"/>
              </a:endParaRPr>
            </a:p>
          </p:txBody>
        </p:sp>
        <p:sp>
          <p:nvSpPr>
            <p:cNvPr id="126" name="object 6"/>
            <p:cNvSpPr/>
            <p:nvPr/>
          </p:nvSpPr>
          <p:spPr>
            <a:xfrm>
              <a:off x="0" y="4847040"/>
              <a:ext cx="3190680" cy="2960640"/>
            </a:xfrm>
            <a:custGeom>
              <a:avLst/>
              <a:gdLst>
                <a:gd name="textAreaLeft" fmla="*/ 0 w 3190680"/>
                <a:gd name="textAreaRight" fmla="*/ 3193560 w 3190680"/>
                <a:gd name="textAreaTop" fmla="*/ 0 h 2960640"/>
                <a:gd name="textAreaBottom" fmla="*/ 2963520 h 2960640"/>
              </a:gdLst>
              <a:ahLst/>
              <a:cxnLst/>
              <a:rect l="textAreaLeft" t="textAreaTop" r="textAreaRight" b="textAreaBottom"/>
              <a:pathLst>
                <a:path w="3193415" h="2963545">
                  <a:moveTo>
                    <a:pt x="0" y="0"/>
                  </a:moveTo>
                  <a:lnTo>
                    <a:pt x="0" y="2963448"/>
                  </a:lnTo>
                  <a:lnTo>
                    <a:pt x="3192961" y="2963448"/>
                  </a:lnTo>
                  <a:lnTo>
                    <a:pt x="3129854" y="2901504"/>
                  </a:lnTo>
                  <a:lnTo>
                    <a:pt x="3084137" y="2858283"/>
                  </a:lnTo>
                  <a:lnTo>
                    <a:pt x="3037833" y="2815692"/>
                  </a:lnTo>
                  <a:lnTo>
                    <a:pt x="2992657" y="2775305"/>
                  </a:lnTo>
                  <a:lnTo>
                    <a:pt x="2948567" y="2737033"/>
                  </a:lnTo>
                  <a:lnTo>
                    <a:pt x="2905517" y="2700790"/>
                  </a:lnTo>
                  <a:lnTo>
                    <a:pt x="2863464" y="2666491"/>
                  </a:lnTo>
                  <a:lnTo>
                    <a:pt x="2822362" y="2634049"/>
                  </a:lnTo>
                  <a:lnTo>
                    <a:pt x="2782168" y="2603377"/>
                  </a:lnTo>
                  <a:lnTo>
                    <a:pt x="2742838" y="2574390"/>
                  </a:lnTo>
                  <a:lnTo>
                    <a:pt x="2704327" y="2547000"/>
                  </a:lnTo>
                  <a:lnTo>
                    <a:pt x="2666591" y="2521122"/>
                  </a:lnTo>
                  <a:lnTo>
                    <a:pt x="2629585" y="2496668"/>
                  </a:lnTo>
                  <a:lnTo>
                    <a:pt x="2593266" y="2473553"/>
                  </a:lnTo>
                  <a:lnTo>
                    <a:pt x="2557589" y="2451691"/>
                  </a:lnTo>
                  <a:lnTo>
                    <a:pt x="2522509" y="2430994"/>
                  </a:lnTo>
                  <a:lnTo>
                    <a:pt x="2487983" y="2411378"/>
                  </a:lnTo>
                  <a:lnTo>
                    <a:pt x="2453967" y="2392754"/>
                  </a:lnTo>
                  <a:lnTo>
                    <a:pt x="2387284" y="2358140"/>
                  </a:lnTo>
                  <a:lnTo>
                    <a:pt x="2322107" y="2326464"/>
                  </a:lnTo>
                  <a:lnTo>
                    <a:pt x="2226389" y="2282943"/>
                  </a:lnTo>
                  <a:lnTo>
                    <a:pt x="2006406" y="2187943"/>
                  </a:lnTo>
                  <a:lnTo>
                    <a:pt x="1942823" y="2159375"/>
                  </a:lnTo>
                  <a:lnTo>
                    <a:pt x="1878265" y="2128908"/>
                  </a:lnTo>
                  <a:lnTo>
                    <a:pt x="1812380" y="2095849"/>
                  </a:lnTo>
                  <a:lnTo>
                    <a:pt x="1744811" y="2059508"/>
                  </a:lnTo>
                  <a:lnTo>
                    <a:pt x="1710285" y="2039891"/>
                  </a:lnTo>
                  <a:lnTo>
                    <a:pt x="1675206" y="2019195"/>
                  </a:lnTo>
                  <a:lnTo>
                    <a:pt x="1639529" y="1997332"/>
                  </a:lnTo>
                  <a:lnTo>
                    <a:pt x="1603210" y="1974218"/>
                  </a:lnTo>
                  <a:lnTo>
                    <a:pt x="1566204" y="1949764"/>
                  </a:lnTo>
                  <a:lnTo>
                    <a:pt x="1528468" y="1923886"/>
                  </a:lnTo>
                  <a:lnTo>
                    <a:pt x="1489957" y="1896496"/>
                  </a:lnTo>
                  <a:lnTo>
                    <a:pt x="1450626" y="1867508"/>
                  </a:lnTo>
                  <a:lnTo>
                    <a:pt x="1410433" y="1836837"/>
                  </a:lnTo>
                  <a:lnTo>
                    <a:pt x="1369331" y="1804394"/>
                  </a:lnTo>
                  <a:lnTo>
                    <a:pt x="1327278" y="1770095"/>
                  </a:lnTo>
                  <a:lnTo>
                    <a:pt x="1284228" y="1733853"/>
                  </a:lnTo>
                  <a:lnTo>
                    <a:pt x="1240137" y="1695581"/>
                  </a:lnTo>
                  <a:lnTo>
                    <a:pt x="1194962" y="1655193"/>
                  </a:lnTo>
                  <a:lnTo>
                    <a:pt x="1148657" y="1612603"/>
                  </a:lnTo>
                  <a:lnTo>
                    <a:pt x="1102940" y="1569382"/>
                  </a:lnTo>
                  <a:lnTo>
                    <a:pt x="1059499" y="1527134"/>
                  </a:lnTo>
                  <a:lnTo>
                    <a:pt x="1018245" y="1485820"/>
                  </a:lnTo>
                  <a:lnTo>
                    <a:pt x="979087" y="1445403"/>
                  </a:lnTo>
                  <a:lnTo>
                    <a:pt x="941938" y="1405845"/>
                  </a:lnTo>
                  <a:lnTo>
                    <a:pt x="906707" y="1367106"/>
                  </a:lnTo>
                  <a:lnTo>
                    <a:pt x="873306" y="1329150"/>
                  </a:lnTo>
                  <a:lnTo>
                    <a:pt x="841645" y="1291937"/>
                  </a:lnTo>
                  <a:lnTo>
                    <a:pt x="811635" y="1255430"/>
                  </a:lnTo>
                  <a:lnTo>
                    <a:pt x="783187" y="1219591"/>
                  </a:lnTo>
                  <a:lnTo>
                    <a:pt x="756212" y="1184381"/>
                  </a:lnTo>
                  <a:lnTo>
                    <a:pt x="730620" y="1149763"/>
                  </a:lnTo>
                  <a:lnTo>
                    <a:pt x="706321" y="1115698"/>
                  </a:lnTo>
                  <a:lnTo>
                    <a:pt x="683228" y="1082148"/>
                  </a:lnTo>
                  <a:lnTo>
                    <a:pt x="661250" y="1049074"/>
                  </a:lnTo>
                  <a:lnTo>
                    <a:pt x="640299" y="1016439"/>
                  </a:lnTo>
                  <a:lnTo>
                    <a:pt x="601118" y="952334"/>
                  </a:lnTo>
                  <a:lnTo>
                    <a:pt x="564971" y="889525"/>
                  </a:lnTo>
                  <a:lnTo>
                    <a:pt x="531145" y="827708"/>
                  </a:lnTo>
                  <a:lnTo>
                    <a:pt x="498925" y="766578"/>
                  </a:lnTo>
                  <a:lnTo>
                    <a:pt x="436449" y="645157"/>
                  </a:lnTo>
                  <a:lnTo>
                    <a:pt x="420719" y="614754"/>
                  </a:lnTo>
                  <a:lnTo>
                    <a:pt x="388499" y="553623"/>
                  </a:lnTo>
                  <a:lnTo>
                    <a:pt x="354673" y="491807"/>
                  </a:lnTo>
                  <a:lnTo>
                    <a:pt x="318526" y="428998"/>
                  </a:lnTo>
                  <a:lnTo>
                    <a:pt x="279345" y="364892"/>
                  </a:lnTo>
                  <a:lnTo>
                    <a:pt x="258394" y="332257"/>
                  </a:lnTo>
                  <a:lnTo>
                    <a:pt x="236416" y="299184"/>
                  </a:lnTo>
                  <a:lnTo>
                    <a:pt x="213323" y="265634"/>
                  </a:lnTo>
                  <a:lnTo>
                    <a:pt x="189025" y="231568"/>
                  </a:lnTo>
                  <a:lnTo>
                    <a:pt x="163432" y="196950"/>
                  </a:lnTo>
                  <a:lnTo>
                    <a:pt x="136457" y="161740"/>
                  </a:lnTo>
                  <a:lnTo>
                    <a:pt x="108009" y="125901"/>
                  </a:lnTo>
                  <a:lnTo>
                    <a:pt x="77999" y="89394"/>
                  </a:lnTo>
                  <a:lnTo>
                    <a:pt x="46338" y="52182"/>
                  </a:lnTo>
                  <a:lnTo>
                    <a:pt x="12937" y="142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0BC8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chemeClr val="dk1"/>
                </a:solidFill>
                <a:effectLst/>
                <a:uFillTx/>
                <a:latin typeface="Segoe UI Light"/>
              </a:endParaRPr>
            </a:p>
          </p:txBody>
        </p:sp>
        <p:sp>
          <p:nvSpPr>
            <p:cNvPr id="127" name="object 7"/>
            <p:cNvSpPr/>
            <p:nvPr/>
          </p:nvSpPr>
          <p:spPr>
            <a:xfrm>
              <a:off x="0" y="4847040"/>
              <a:ext cx="3190680" cy="2960640"/>
            </a:xfrm>
            <a:custGeom>
              <a:avLst/>
              <a:gdLst>
                <a:gd name="textAreaLeft" fmla="*/ 0 w 3190680"/>
                <a:gd name="textAreaRight" fmla="*/ 3193560 w 3190680"/>
                <a:gd name="textAreaTop" fmla="*/ 0 h 2960640"/>
                <a:gd name="textAreaBottom" fmla="*/ 2963520 h 2960640"/>
              </a:gdLst>
              <a:ahLst/>
              <a:cxnLst/>
              <a:rect l="textAreaLeft" t="textAreaTop" r="textAreaRight" b="textAreaBottom"/>
              <a:pathLst>
                <a:path w="3193415" h="2963545">
                  <a:moveTo>
                    <a:pt x="3192961" y="2963448"/>
                  </a:moveTo>
                  <a:lnTo>
                    <a:pt x="3129854" y="2901504"/>
                  </a:lnTo>
                  <a:lnTo>
                    <a:pt x="3084137" y="2858283"/>
                  </a:lnTo>
                  <a:lnTo>
                    <a:pt x="3037833" y="2815692"/>
                  </a:lnTo>
                  <a:lnTo>
                    <a:pt x="2992657" y="2775305"/>
                  </a:lnTo>
                  <a:lnTo>
                    <a:pt x="2948567" y="2737033"/>
                  </a:lnTo>
                  <a:lnTo>
                    <a:pt x="2905517" y="2700790"/>
                  </a:lnTo>
                  <a:lnTo>
                    <a:pt x="2863464" y="2666491"/>
                  </a:lnTo>
                  <a:lnTo>
                    <a:pt x="2822362" y="2634049"/>
                  </a:lnTo>
                  <a:lnTo>
                    <a:pt x="2782168" y="2603377"/>
                  </a:lnTo>
                  <a:lnTo>
                    <a:pt x="2742838" y="2574390"/>
                  </a:lnTo>
                  <a:lnTo>
                    <a:pt x="2704327" y="2547000"/>
                  </a:lnTo>
                  <a:lnTo>
                    <a:pt x="2666591" y="2521122"/>
                  </a:lnTo>
                  <a:lnTo>
                    <a:pt x="2629585" y="2496668"/>
                  </a:lnTo>
                  <a:lnTo>
                    <a:pt x="2593266" y="2473553"/>
                  </a:lnTo>
                  <a:lnTo>
                    <a:pt x="2557589" y="2451691"/>
                  </a:lnTo>
                  <a:lnTo>
                    <a:pt x="2522509" y="2430994"/>
                  </a:lnTo>
                  <a:lnTo>
                    <a:pt x="2487983" y="2411378"/>
                  </a:lnTo>
                  <a:lnTo>
                    <a:pt x="2453967" y="2392754"/>
                  </a:lnTo>
                  <a:lnTo>
                    <a:pt x="2387284" y="2358140"/>
                  </a:lnTo>
                  <a:lnTo>
                    <a:pt x="2322107" y="2326464"/>
                  </a:lnTo>
                  <a:lnTo>
                    <a:pt x="2258081" y="2297032"/>
                  </a:lnTo>
                  <a:lnTo>
                    <a:pt x="2194852" y="2269155"/>
                  </a:lnTo>
                  <a:lnTo>
                    <a:pt x="2132066" y="2242142"/>
                  </a:lnTo>
                  <a:lnTo>
                    <a:pt x="2100729" y="2228744"/>
                  </a:lnTo>
                  <a:lnTo>
                    <a:pt x="2069369" y="2215302"/>
                  </a:lnTo>
                  <a:lnTo>
                    <a:pt x="2006406" y="2187943"/>
                  </a:lnTo>
                  <a:lnTo>
                    <a:pt x="1942823" y="2159375"/>
                  </a:lnTo>
                  <a:lnTo>
                    <a:pt x="1878265" y="2128908"/>
                  </a:lnTo>
                  <a:lnTo>
                    <a:pt x="1812380" y="2095849"/>
                  </a:lnTo>
                  <a:lnTo>
                    <a:pt x="1744811" y="2059508"/>
                  </a:lnTo>
                  <a:lnTo>
                    <a:pt x="1710285" y="2039891"/>
                  </a:lnTo>
                  <a:lnTo>
                    <a:pt x="1675206" y="2019195"/>
                  </a:lnTo>
                  <a:lnTo>
                    <a:pt x="1639529" y="1997332"/>
                  </a:lnTo>
                  <a:lnTo>
                    <a:pt x="1603210" y="1974218"/>
                  </a:lnTo>
                  <a:lnTo>
                    <a:pt x="1566204" y="1949764"/>
                  </a:lnTo>
                  <a:lnTo>
                    <a:pt x="1528468" y="1923886"/>
                  </a:lnTo>
                  <a:lnTo>
                    <a:pt x="1489957" y="1896496"/>
                  </a:lnTo>
                  <a:lnTo>
                    <a:pt x="1450626" y="1867508"/>
                  </a:lnTo>
                  <a:lnTo>
                    <a:pt x="1410433" y="1836837"/>
                  </a:lnTo>
                  <a:lnTo>
                    <a:pt x="1369331" y="1804394"/>
                  </a:lnTo>
                  <a:lnTo>
                    <a:pt x="1327278" y="1770095"/>
                  </a:lnTo>
                  <a:lnTo>
                    <a:pt x="1284228" y="1733853"/>
                  </a:lnTo>
                  <a:lnTo>
                    <a:pt x="1240137" y="1695581"/>
                  </a:lnTo>
                  <a:lnTo>
                    <a:pt x="1194962" y="1655193"/>
                  </a:lnTo>
                  <a:lnTo>
                    <a:pt x="1148657" y="1612603"/>
                  </a:lnTo>
                  <a:lnTo>
                    <a:pt x="1102940" y="1569382"/>
                  </a:lnTo>
                  <a:lnTo>
                    <a:pt x="1059499" y="1527134"/>
                  </a:lnTo>
                  <a:lnTo>
                    <a:pt x="1018245" y="1485820"/>
                  </a:lnTo>
                  <a:lnTo>
                    <a:pt x="979087" y="1445403"/>
                  </a:lnTo>
                  <a:lnTo>
                    <a:pt x="941938" y="1405845"/>
                  </a:lnTo>
                  <a:lnTo>
                    <a:pt x="906707" y="1367106"/>
                  </a:lnTo>
                  <a:lnTo>
                    <a:pt x="873306" y="1329150"/>
                  </a:lnTo>
                  <a:lnTo>
                    <a:pt x="841645" y="1291937"/>
                  </a:lnTo>
                  <a:lnTo>
                    <a:pt x="811635" y="1255430"/>
                  </a:lnTo>
                  <a:lnTo>
                    <a:pt x="783187" y="1219591"/>
                  </a:lnTo>
                  <a:lnTo>
                    <a:pt x="756212" y="1184381"/>
                  </a:lnTo>
                  <a:lnTo>
                    <a:pt x="730620" y="1149763"/>
                  </a:lnTo>
                  <a:lnTo>
                    <a:pt x="706321" y="1115698"/>
                  </a:lnTo>
                  <a:lnTo>
                    <a:pt x="683228" y="1082148"/>
                  </a:lnTo>
                  <a:lnTo>
                    <a:pt x="661250" y="1049074"/>
                  </a:lnTo>
                  <a:lnTo>
                    <a:pt x="640299" y="1016439"/>
                  </a:lnTo>
                  <a:lnTo>
                    <a:pt x="601118" y="952334"/>
                  </a:lnTo>
                  <a:lnTo>
                    <a:pt x="564971" y="889525"/>
                  </a:lnTo>
                  <a:lnTo>
                    <a:pt x="531145" y="827708"/>
                  </a:lnTo>
                  <a:lnTo>
                    <a:pt x="498925" y="766578"/>
                  </a:lnTo>
                  <a:lnTo>
                    <a:pt x="467598" y="705829"/>
                  </a:lnTo>
                  <a:lnTo>
                    <a:pt x="452046" y="675502"/>
                  </a:lnTo>
                  <a:lnTo>
                    <a:pt x="436449" y="645157"/>
                  </a:lnTo>
                  <a:lnTo>
                    <a:pt x="404765" y="584255"/>
                  </a:lnTo>
                  <a:lnTo>
                    <a:pt x="371831" y="522820"/>
                  </a:lnTo>
                  <a:lnTo>
                    <a:pt x="336934" y="460545"/>
                  </a:lnTo>
                  <a:lnTo>
                    <a:pt x="299360" y="397126"/>
                  </a:lnTo>
                  <a:lnTo>
                    <a:pt x="258394" y="332257"/>
                  </a:lnTo>
                  <a:lnTo>
                    <a:pt x="236416" y="299184"/>
                  </a:lnTo>
                  <a:lnTo>
                    <a:pt x="213323" y="265634"/>
                  </a:lnTo>
                  <a:lnTo>
                    <a:pt x="189025" y="231568"/>
                  </a:lnTo>
                  <a:lnTo>
                    <a:pt x="163432" y="196950"/>
                  </a:lnTo>
                  <a:lnTo>
                    <a:pt x="136457" y="161740"/>
                  </a:lnTo>
                  <a:lnTo>
                    <a:pt x="108009" y="125901"/>
                  </a:lnTo>
                  <a:lnTo>
                    <a:pt x="77999" y="89394"/>
                  </a:lnTo>
                  <a:lnTo>
                    <a:pt x="46338" y="52182"/>
                  </a:lnTo>
                  <a:lnTo>
                    <a:pt x="12937" y="14225"/>
                  </a:lnTo>
                  <a:lnTo>
                    <a:pt x="0" y="0"/>
                  </a:lnTo>
                </a:path>
              </a:pathLst>
            </a:custGeom>
            <a:noFill/>
            <a:ln w="9017">
              <a:solidFill>
                <a:srgbClr val="EAF6FA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chemeClr val="dk1"/>
                </a:solidFill>
                <a:effectLst/>
                <a:uFillTx/>
                <a:latin typeface="Segoe UI Light"/>
              </a:endParaRPr>
            </a:p>
          </p:txBody>
        </p:sp>
      </p:grpSp>
      <p:sp>
        <p:nvSpPr>
          <p:cNvPr id="128" name="object 16"/>
          <p:cNvSpPr/>
          <p:nvPr/>
        </p:nvSpPr>
        <p:spPr>
          <a:xfrm>
            <a:off x="788040" y="543240"/>
            <a:ext cx="3552480" cy="1942560"/>
          </a:xfrm>
          <a:custGeom>
            <a:avLst/>
            <a:gdLst>
              <a:gd name="textAreaLeft" fmla="*/ 0 w 3552480"/>
              <a:gd name="textAreaRight" fmla="*/ 3555360 w 3552480"/>
              <a:gd name="textAreaTop" fmla="*/ 0 h 1942560"/>
              <a:gd name="textAreaBottom" fmla="*/ 1945440 h 1942560"/>
            </a:gdLst>
            <a:ahLst/>
            <a:cxnLst/>
            <a:rect l="textAreaLeft" t="textAreaTop" r="textAreaRight" b="textAreaBottom"/>
            <a:pathLst>
              <a:path w="2057400" h="1282700">
                <a:moveTo>
                  <a:pt x="1955457" y="0"/>
                </a:moveTo>
                <a:lnTo>
                  <a:pt x="101600" y="0"/>
                </a:lnTo>
                <a:lnTo>
                  <a:pt x="62054" y="7984"/>
                </a:lnTo>
                <a:lnTo>
                  <a:pt x="29759" y="29759"/>
                </a:lnTo>
                <a:lnTo>
                  <a:pt x="7984" y="62054"/>
                </a:lnTo>
                <a:lnTo>
                  <a:pt x="0" y="101600"/>
                </a:lnTo>
                <a:lnTo>
                  <a:pt x="0" y="1181100"/>
                </a:lnTo>
                <a:lnTo>
                  <a:pt x="7984" y="1220645"/>
                </a:lnTo>
                <a:lnTo>
                  <a:pt x="29759" y="1252940"/>
                </a:lnTo>
                <a:lnTo>
                  <a:pt x="62054" y="1274715"/>
                </a:lnTo>
                <a:lnTo>
                  <a:pt x="101600" y="1282700"/>
                </a:lnTo>
                <a:lnTo>
                  <a:pt x="1955457" y="1282700"/>
                </a:lnTo>
                <a:lnTo>
                  <a:pt x="1995008" y="1274715"/>
                </a:lnTo>
                <a:lnTo>
                  <a:pt x="2027302" y="1252940"/>
                </a:lnTo>
                <a:lnTo>
                  <a:pt x="2049074" y="1220645"/>
                </a:lnTo>
                <a:lnTo>
                  <a:pt x="2057057" y="1181100"/>
                </a:lnTo>
                <a:lnTo>
                  <a:pt x="2057057" y="101600"/>
                </a:lnTo>
                <a:lnTo>
                  <a:pt x="2049074" y="62054"/>
                </a:lnTo>
                <a:lnTo>
                  <a:pt x="2027302" y="29759"/>
                </a:lnTo>
                <a:lnTo>
                  <a:pt x="1995008" y="7984"/>
                </a:lnTo>
                <a:lnTo>
                  <a:pt x="1955457" y="0"/>
                </a:lnTo>
                <a:close/>
              </a:path>
            </a:pathLst>
          </a:custGeom>
          <a:solidFill>
            <a:srgbClr val="0D3856"/>
          </a:solidFill>
          <a:ln w="0">
            <a:noFill/>
          </a:ln>
          <a:effectLst>
            <a:outerShdw algn="ctr" blurRad="444600" dir="2700000" dist="380819" rotWithShape="0">
              <a:srgbClr val="86AAC0">
                <a:alpha val="2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1084680" y="887760"/>
            <a:ext cx="2458440" cy="7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2400" b="1" u="none" strike="noStrike" cap="all">
                <a:solidFill>
                  <a:schemeClr val="lt1"/>
                </a:solidFill>
                <a:effectLst/>
                <a:uFillTx/>
                <a:latin typeface="Segoe UI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400" b="1" u="none" strike="noStrike" cap="all">
                <a:solidFill>
                  <a:schemeClr val="lt1"/>
                </a:solidFill>
                <a:effectLst/>
                <a:uFillTx/>
                <a:latin typeface="Segoe UI"/>
              </a:rPr>
              <a:t>Click to edit Master title style</a:t>
            </a:r>
            <a:endParaRPr lang="en-US" sz="2400" b="1" u="none" strike="noStrike" cap="all">
              <a:solidFill>
                <a:schemeClr val="lt1"/>
              </a:solidFill>
              <a:effectLst/>
              <a:uFillTx/>
              <a:latin typeface="Segoe UI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ftr" idx="45"/>
          </p:nvPr>
        </p:nvSpPr>
        <p:spPr>
          <a:xfrm>
            <a:off x="4663440" y="7263720"/>
            <a:ext cx="4386240" cy="38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fr-FR" sz="18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Segoe UI Light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8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Segoe UI Light"/>
              </a:rPr>
              <a:t>&lt;pied de page&gt;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dt" idx="46"/>
          </p:nvPr>
        </p:nvSpPr>
        <p:spPr>
          <a:xfrm>
            <a:off x="12371400" y="7142400"/>
            <a:ext cx="453600" cy="428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12600" indent="0" algn="r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  <a:defRPr lang="fr-CH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defRPr>
            </a:lvl1pPr>
          </a:lstStyle>
          <a:p>
            <a:pPr marL="12600" indent="0" algn="r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</a:pPr>
            <a:r>
              <a:rPr lang="fr-CH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&lt;date/heure&gt;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 type="sldNum" idx="47"/>
          </p:nvPr>
        </p:nvSpPr>
        <p:spPr>
          <a:xfrm>
            <a:off x="12966840" y="7119360"/>
            <a:ext cx="425160" cy="472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38160" indent="0" algn="l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  <a:def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defRPr>
            </a:lvl1pPr>
          </a:lstStyle>
          <a:p>
            <a:pPr marL="38160" indent="0" algn="l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</a:pPr>
            <a:r>
              <a: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page </a:t>
            </a:r>
            <a:fld id="{95CC129A-A0CF-467C-9BC0-E2EFB3639FBB}" type="slidenum">
              <a:rPr lang="fr-FR" sz="1400" b="0" u="none" spc="-26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3" name="object 63"/>
          <p:cNvSpPr/>
          <p:nvPr/>
        </p:nvSpPr>
        <p:spPr>
          <a:xfrm>
            <a:off x="1084680" y="1854000"/>
            <a:ext cx="528120" cy="113400"/>
          </a:xfrm>
          <a:custGeom>
            <a:avLst/>
            <a:gdLst>
              <a:gd name="textAreaLeft" fmla="*/ 0 w 528120"/>
              <a:gd name="textAreaRight" fmla="*/ 531000 w 528120"/>
              <a:gd name="textAreaTop" fmla="*/ 0 h 113400"/>
              <a:gd name="textAreaBottom" fmla="*/ 116280 h 113400"/>
            </a:gdLst>
            <a:ahLst/>
            <a:cxnLst/>
            <a:rect l="textAreaLeft" t="textAreaTop" r="textAreaRight" b="textAreaBottom"/>
            <a:pathLst>
              <a:path w="530860" h="116205">
                <a:moveTo>
                  <a:pt x="0" y="64820"/>
                </a:moveTo>
                <a:lnTo>
                  <a:pt x="13512" y="41592"/>
                </a:lnTo>
                <a:lnTo>
                  <a:pt x="28397" y="20766"/>
                </a:lnTo>
                <a:lnTo>
                  <a:pt x="46605" y="5761"/>
                </a:lnTo>
                <a:lnTo>
                  <a:pt x="70091" y="0"/>
                </a:lnTo>
                <a:lnTo>
                  <a:pt x="102884" y="12040"/>
                </a:lnTo>
                <a:lnTo>
                  <a:pt x="126157" y="40752"/>
                </a:lnTo>
                <a:lnTo>
                  <a:pt x="146257" y="75021"/>
                </a:lnTo>
                <a:lnTo>
                  <a:pt x="169530" y="103732"/>
                </a:lnTo>
                <a:lnTo>
                  <a:pt x="202323" y="115773"/>
                </a:lnTo>
                <a:lnTo>
                  <a:pt x="235117" y="103732"/>
                </a:lnTo>
                <a:lnTo>
                  <a:pt x="258389" y="75021"/>
                </a:lnTo>
                <a:lnTo>
                  <a:pt x="278486" y="40752"/>
                </a:lnTo>
                <a:lnTo>
                  <a:pt x="301755" y="12040"/>
                </a:lnTo>
                <a:lnTo>
                  <a:pt x="334543" y="0"/>
                </a:lnTo>
                <a:lnTo>
                  <a:pt x="367337" y="12040"/>
                </a:lnTo>
                <a:lnTo>
                  <a:pt x="390609" y="40752"/>
                </a:lnTo>
                <a:lnTo>
                  <a:pt x="410709" y="75021"/>
                </a:lnTo>
                <a:lnTo>
                  <a:pt x="433982" y="103732"/>
                </a:lnTo>
                <a:lnTo>
                  <a:pt x="466775" y="115773"/>
                </a:lnTo>
                <a:lnTo>
                  <a:pt x="487853" y="111218"/>
                </a:lnTo>
                <a:lnTo>
                  <a:pt x="504626" y="99129"/>
                </a:lnTo>
                <a:lnTo>
                  <a:pt x="518444" y="81868"/>
                </a:lnTo>
                <a:lnTo>
                  <a:pt x="530656" y="61798"/>
                </a:lnTo>
              </a:path>
            </a:pathLst>
          </a:custGeom>
          <a:noFill/>
          <a:ln w="25399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134" name="PlaceHolder 5"/>
          <p:cNvSpPr>
            <a:spLocks noGrp="1"/>
          </p:cNvSpPr>
          <p:nvPr>
            <p:ph type="body"/>
          </p:nvPr>
        </p:nvSpPr>
        <p:spPr>
          <a:xfrm>
            <a:off x="826200" y="2852280"/>
            <a:ext cx="3438000" cy="4158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Segoe UI Light"/>
              </a:defRPr>
            </a:lvl1pPr>
            <a:lvl2pPr marL="457200" indent="0" algn="l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Segoe UI Light"/>
              </a:defRPr>
            </a:lvl2pPr>
            <a:lvl3pPr marL="914400" indent="0" algn="l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Segoe UI Light"/>
              </a:defRPr>
            </a:lvl3pPr>
            <a:lvl4pPr marL="1371600" indent="0" algn="l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Segoe UI Light"/>
              </a:defRPr>
            </a:lvl4pPr>
            <a:lvl5pPr marL="1828800" indent="0" algn="l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Segoe UI Light"/>
              </a:defRPr>
            </a:lvl5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Segoe UI Light"/>
              </a:rPr>
              <a:t>Click to edit Master text styles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Segoe UI Light"/>
            </a:endParaRPr>
          </a:p>
          <a:p>
            <a:pPr marL="457200"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Segoe UI Light"/>
              </a:rPr>
              <a:t>Second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Segoe UI Light"/>
            </a:endParaRPr>
          </a:p>
          <a:p>
            <a:pPr marL="914400"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Segoe UI Light"/>
              </a:rPr>
              <a:t>Third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Segoe UI Light"/>
            </a:endParaRPr>
          </a:p>
          <a:p>
            <a:pPr marL="1371600"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Segoe UI Light"/>
              </a:rPr>
              <a:t>Fourth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Segoe UI Light"/>
            </a:endParaRPr>
          </a:p>
          <a:p>
            <a:pPr marL="1828800"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Segoe UI Light"/>
              </a:rPr>
              <a:t>Fifth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Segoe UI Light"/>
            </a:endParaRPr>
          </a:p>
        </p:txBody>
      </p:sp>
      <p:sp>
        <p:nvSpPr>
          <p:cNvPr id="135" name="PlaceHolder 6"/>
          <p:cNvSpPr>
            <a:spLocks noGrp="1"/>
          </p:cNvSpPr>
          <p:nvPr>
            <p:ph type="body"/>
          </p:nvPr>
        </p:nvSpPr>
        <p:spPr>
          <a:xfrm>
            <a:off x="4876920" y="543240"/>
            <a:ext cx="8515080" cy="646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Segoe UI Light"/>
              </a:defRPr>
            </a:lvl1pPr>
            <a:lvl2pPr marL="457200" indent="0" algn="l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Segoe UI Light"/>
              </a:defRPr>
            </a:lvl2pPr>
            <a:lvl3pPr marL="914400" indent="0" algn="l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Segoe UI Light"/>
              </a:defRPr>
            </a:lvl3pPr>
            <a:lvl4pPr marL="1371600" indent="0" algn="l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Segoe UI Light"/>
              </a:defRPr>
            </a:lvl4pPr>
            <a:lvl5pPr marL="1828800" indent="0" algn="l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Segoe UI Light"/>
              </a:defRPr>
            </a:lvl5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Segoe UI Light"/>
              </a:rPr>
              <a:t>Click to edit Master text styles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Segoe UI Light"/>
            </a:endParaRPr>
          </a:p>
          <a:p>
            <a:pPr marL="457200"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Segoe UI Light"/>
              </a:rPr>
              <a:t>Second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Segoe UI Light"/>
            </a:endParaRPr>
          </a:p>
          <a:p>
            <a:pPr marL="914400"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Segoe UI Light"/>
              </a:rPr>
              <a:t>Third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Segoe UI Light"/>
            </a:endParaRPr>
          </a:p>
          <a:p>
            <a:pPr marL="1371600"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Segoe UI Light"/>
              </a:rPr>
              <a:t>Fourth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Segoe UI Light"/>
            </a:endParaRPr>
          </a:p>
          <a:p>
            <a:pPr marL="1828800"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Segoe UI Light"/>
              </a:rPr>
              <a:t>Fifth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Segoe UI Light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1_Disposition personnalisée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object 10"/>
          <p:cNvSpPr/>
          <p:nvPr/>
        </p:nvSpPr>
        <p:spPr>
          <a:xfrm>
            <a:off x="11931480" y="7200720"/>
            <a:ext cx="373680" cy="373680"/>
          </a:xfrm>
          <a:custGeom>
            <a:avLst/>
            <a:gdLst>
              <a:gd name="textAreaLeft" fmla="*/ 0 w 373680"/>
              <a:gd name="textAreaRight" fmla="*/ 376560 w 373680"/>
              <a:gd name="textAreaTop" fmla="*/ 0 h 373680"/>
              <a:gd name="textAreaBottom" fmla="*/ 376560 h 373680"/>
            </a:gdLst>
            <a:ahLst/>
            <a:cxnLst/>
            <a:rect l="textAreaLeft" t="textAreaTop" r="textAreaRight" b="textAreaBottom"/>
            <a:pathLst>
              <a:path w="376554" h="376554">
                <a:moveTo>
                  <a:pt x="376491" y="376491"/>
                </a:moveTo>
                <a:lnTo>
                  <a:pt x="376491" y="0"/>
                </a:lnTo>
                <a:lnTo>
                  <a:pt x="43230" y="0"/>
                </a:lnTo>
                <a:lnTo>
                  <a:pt x="26403" y="3397"/>
                </a:lnTo>
                <a:lnTo>
                  <a:pt x="12661" y="12660"/>
                </a:lnTo>
                <a:lnTo>
                  <a:pt x="3397" y="26397"/>
                </a:lnTo>
                <a:lnTo>
                  <a:pt x="0" y="43218"/>
                </a:lnTo>
                <a:lnTo>
                  <a:pt x="0" y="376491"/>
                </a:lnTo>
                <a:lnTo>
                  <a:pt x="376491" y="376491"/>
                </a:lnTo>
                <a:close/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1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137" name="object 11"/>
          <p:cNvSpPr/>
          <p:nvPr/>
        </p:nvSpPr>
        <p:spPr>
          <a:xfrm>
            <a:off x="11972160" y="7335000"/>
            <a:ext cx="292320" cy="117720"/>
          </a:xfrm>
          <a:custGeom>
            <a:avLst/>
            <a:gdLst>
              <a:gd name="textAreaLeft" fmla="*/ 0 w 292320"/>
              <a:gd name="textAreaRight" fmla="*/ 295200 w 292320"/>
              <a:gd name="textAreaTop" fmla="*/ 0 h 117720"/>
              <a:gd name="textAreaBottom" fmla="*/ 120600 h 117720"/>
            </a:gdLst>
            <a:ahLst/>
            <a:cxnLst/>
            <a:rect l="textAreaLeft" t="textAreaTop" r="textAreaRight" b="textAreaBottom"/>
            <a:pathLst>
              <a:path w="295275" h="120650">
                <a:moveTo>
                  <a:pt x="31775" y="49501"/>
                </a:moveTo>
                <a:lnTo>
                  <a:pt x="33667" y="50403"/>
                </a:lnTo>
                <a:lnTo>
                  <a:pt x="35420" y="51596"/>
                </a:lnTo>
                <a:lnTo>
                  <a:pt x="37045" y="53082"/>
                </a:lnTo>
                <a:lnTo>
                  <a:pt x="41287" y="56943"/>
                </a:lnTo>
                <a:lnTo>
                  <a:pt x="43421" y="61591"/>
                </a:lnTo>
                <a:lnTo>
                  <a:pt x="43421" y="67027"/>
                </a:lnTo>
                <a:lnTo>
                  <a:pt x="43421" y="72463"/>
                </a:lnTo>
                <a:lnTo>
                  <a:pt x="41287" y="77111"/>
                </a:lnTo>
                <a:lnTo>
                  <a:pt x="37045" y="80972"/>
                </a:lnTo>
                <a:lnTo>
                  <a:pt x="32791" y="84845"/>
                </a:lnTo>
                <a:lnTo>
                  <a:pt x="27685" y="86775"/>
                </a:lnTo>
                <a:lnTo>
                  <a:pt x="21704" y="86775"/>
                </a:lnTo>
                <a:lnTo>
                  <a:pt x="15735" y="86775"/>
                </a:lnTo>
                <a:lnTo>
                  <a:pt x="10617" y="84845"/>
                </a:lnTo>
                <a:lnTo>
                  <a:pt x="6375" y="80972"/>
                </a:lnTo>
                <a:lnTo>
                  <a:pt x="2120" y="77111"/>
                </a:lnTo>
                <a:lnTo>
                  <a:pt x="0" y="72463"/>
                </a:lnTo>
                <a:lnTo>
                  <a:pt x="0" y="67027"/>
                </a:lnTo>
                <a:lnTo>
                  <a:pt x="0" y="61591"/>
                </a:lnTo>
                <a:lnTo>
                  <a:pt x="2120" y="56943"/>
                </a:lnTo>
                <a:lnTo>
                  <a:pt x="6375" y="53082"/>
                </a:lnTo>
                <a:lnTo>
                  <a:pt x="10617" y="49209"/>
                </a:lnTo>
                <a:lnTo>
                  <a:pt x="15735" y="47278"/>
                </a:lnTo>
                <a:lnTo>
                  <a:pt x="21704" y="47278"/>
                </a:lnTo>
                <a:lnTo>
                  <a:pt x="25374" y="47278"/>
                </a:lnTo>
                <a:lnTo>
                  <a:pt x="28727" y="48028"/>
                </a:lnTo>
                <a:lnTo>
                  <a:pt x="31775" y="49501"/>
                </a:lnTo>
                <a:close/>
              </a:path>
              <a:path w="295275" h="120650">
                <a:moveTo>
                  <a:pt x="31775" y="49501"/>
                </a:moveTo>
                <a:lnTo>
                  <a:pt x="58913" y="11194"/>
                </a:lnTo>
                <a:lnTo>
                  <a:pt x="86929" y="0"/>
                </a:lnTo>
                <a:lnTo>
                  <a:pt x="115819" y="15918"/>
                </a:lnTo>
                <a:lnTo>
                  <a:pt x="145580" y="58950"/>
                </a:lnTo>
                <a:lnTo>
                  <a:pt x="174966" y="101767"/>
                </a:lnTo>
                <a:lnTo>
                  <a:pt x="204452" y="120342"/>
                </a:lnTo>
                <a:lnTo>
                  <a:pt x="234035" y="114675"/>
                </a:lnTo>
                <a:lnTo>
                  <a:pt x="263715" y="84769"/>
                </a:lnTo>
                <a:lnTo>
                  <a:pt x="261670" y="83816"/>
                </a:lnTo>
                <a:lnTo>
                  <a:pt x="259791" y="82546"/>
                </a:lnTo>
                <a:lnTo>
                  <a:pt x="258051" y="80972"/>
                </a:lnTo>
                <a:lnTo>
                  <a:pt x="253809" y="77111"/>
                </a:lnTo>
                <a:lnTo>
                  <a:pt x="251688" y="72463"/>
                </a:lnTo>
                <a:lnTo>
                  <a:pt x="251688" y="67027"/>
                </a:lnTo>
                <a:lnTo>
                  <a:pt x="251688" y="61591"/>
                </a:lnTo>
                <a:lnTo>
                  <a:pt x="253809" y="56943"/>
                </a:lnTo>
                <a:lnTo>
                  <a:pt x="258051" y="53082"/>
                </a:lnTo>
                <a:lnTo>
                  <a:pt x="262305" y="49209"/>
                </a:lnTo>
                <a:lnTo>
                  <a:pt x="267411" y="47278"/>
                </a:lnTo>
                <a:lnTo>
                  <a:pt x="273392" y="47278"/>
                </a:lnTo>
                <a:lnTo>
                  <a:pt x="279374" y="47278"/>
                </a:lnTo>
                <a:lnTo>
                  <a:pt x="284479" y="49209"/>
                </a:lnTo>
                <a:lnTo>
                  <a:pt x="288734" y="53082"/>
                </a:lnTo>
                <a:lnTo>
                  <a:pt x="292976" y="56943"/>
                </a:lnTo>
                <a:lnTo>
                  <a:pt x="295097" y="61591"/>
                </a:lnTo>
                <a:lnTo>
                  <a:pt x="295097" y="67027"/>
                </a:lnTo>
                <a:lnTo>
                  <a:pt x="295097" y="72463"/>
                </a:lnTo>
                <a:lnTo>
                  <a:pt x="292976" y="77111"/>
                </a:lnTo>
                <a:lnTo>
                  <a:pt x="288734" y="80972"/>
                </a:lnTo>
                <a:lnTo>
                  <a:pt x="284479" y="84845"/>
                </a:lnTo>
                <a:lnTo>
                  <a:pt x="279374" y="86775"/>
                </a:lnTo>
                <a:lnTo>
                  <a:pt x="273392" y="86775"/>
                </a:lnTo>
                <a:lnTo>
                  <a:pt x="269874" y="86775"/>
                </a:lnTo>
                <a:lnTo>
                  <a:pt x="266649" y="86102"/>
                </a:lnTo>
                <a:lnTo>
                  <a:pt x="263715" y="8476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1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138" name="object 13"/>
          <p:cNvSpPr/>
          <p:nvPr/>
        </p:nvSpPr>
        <p:spPr>
          <a:xfrm>
            <a:off x="12903120" y="7206120"/>
            <a:ext cx="360" cy="345600"/>
          </a:xfrm>
          <a:custGeom>
            <a:avLst/>
            <a:gdLst>
              <a:gd name="textAreaLeft" fmla="*/ 0 w 360"/>
              <a:gd name="textAreaRight" fmla="*/ 92160 w 360"/>
              <a:gd name="textAreaTop" fmla="*/ 0 h 345600"/>
              <a:gd name="textAreaBottom" fmla="*/ 348480 h 345600"/>
            </a:gdLst>
            <a:ahLst/>
            <a:cxnLst/>
            <a:rect l="textAreaLeft" t="textAreaTop" r="textAreaRight" b="textAreaBottom"/>
            <a:pathLst>
              <a:path w="0" h="348615">
                <a:moveTo>
                  <a:pt x="0" y="0"/>
                </a:moveTo>
                <a:lnTo>
                  <a:pt x="0" y="34811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139" name="object 2"/>
          <p:cNvSpPr/>
          <p:nvPr/>
        </p:nvSpPr>
        <p:spPr>
          <a:xfrm>
            <a:off x="0" y="0"/>
            <a:ext cx="13713120" cy="7807680"/>
          </a:xfrm>
          <a:custGeom>
            <a:avLst/>
            <a:gdLst>
              <a:gd name="textAreaLeft" fmla="*/ 0 w 13713120"/>
              <a:gd name="textAreaRight" fmla="*/ 13716000 w 13713120"/>
              <a:gd name="textAreaTop" fmla="*/ 0 h 7807680"/>
              <a:gd name="textAreaBottom" fmla="*/ 7810560 h 7807680"/>
            </a:gdLst>
            <a:ahLst/>
            <a:cxnLst/>
            <a:rect l="textAreaLeft" t="textAreaTop" r="textAreaRight" b="textAreaBottom"/>
            <a:pathLst>
              <a:path w="13716000" h="7810500">
                <a:moveTo>
                  <a:pt x="13716000" y="0"/>
                </a:moveTo>
                <a:lnTo>
                  <a:pt x="0" y="0"/>
                </a:lnTo>
                <a:lnTo>
                  <a:pt x="0" y="7810500"/>
                </a:lnTo>
                <a:lnTo>
                  <a:pt x="13716000" y="7810500"/>
                </a:lnTo>
                <a:lnTo>
                  <a:pt x="13716000" y="0"/>
                </a:lnTo>
                <a:close/>
              </a:path>
            </a:pathLst>
          </a:custGeom>
          <a:solidFill>
            <a:srgbClr val="E8F5F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pic>
        <p:nvPicPr>
          <p:cNvPr id="140" name="object 5"/>
          <p:cNvPicPr/>
          <p:nvPr/>
        </p:nvPicPr>
        <p:blipFill>
          <a:blip r:embed="rId2"/>
          <a:stretch/>
        </p:blipFill>
        <p:spPr>
          <a:xfrm>
            <a:off x="-4680" y="4435200"/>
            <a:ext cx="4704120" cy="3376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1" name="object 19"/>
          <p:cNvSpPr/>
          <p:nvPr/>
        </p:nvSpPr>
        <p:spPr>
          <a:xfrm>
            <a:off x="5634360" y="4420440"/>
            <a:ext cx="2968920" cy="1470240"/>
          </a:xfrm>
          <a:custGeom>
            <a:avLst/>
            <a:gdLst>
              <a:gd name="textAreaLeft" fmla="*/ 0 w 2968920"/>
              <a:gd name="textAreaRight" fmla="*/ 2971800 w 2968920"/>
              <a:gd name="textAreaTop" fmla="*/ 0 h 1470240"/>
              <a:gd name="textAreaBottom" fmla="*/ 1473120 h 1470240"/>
            </a:gdLst>
            <a:ahLst/>
            <a:cxnLst/>
            <a:rect l="textAreaLeft" t="textAreaTop" r="textAreaRight" b="textAreaBottom"/>
            <a:pathLst>
              <a:path w="2971800" h="1473200">
                <a:moveTo>
                  <a:pt x="0" y="81661"/>
                </a:moveTo>
                <a:lnTo>
                  <a:pt x="5419" y="75596"/>
                </a:lnTo>
                <a:lnTo>
                  <a:pt x="28485" y="46756"/>
                </a:lnTo>
                <a:lnTo>
                  <a:pt x="49126" y="18356"/>
                </a:lnTo>
                <a:lnTo>
                  <a:pt x="61551" y="0"/>
                </a:lnTo>
              </a:path>
              <a:path w="2971800" h="1473200">
                <a:moveTo>
                  <a:pt x="0" y="325368"/>
                </a:moveTo>
                <a:lnTo>
                  <a:pt x="55312" y="283134"/>
                </a:lnTo>
                <a:lnTo>
                  <a:pt x="90503" y="252090"/>
                </a:lnTo>
                <a:lnTo>
                  <a:pt x="120844" y="221928"/>
                </a:lnTo>
                <a:lnTo>
                  <a:pt x="147144" y="192500"/>
                </a:lnTo>
                <a:lnTo>
                  <a:pt x="190852" y="135259"/>
                </a:lnTo>
                <a:lnTo>
                  <a:pt x="228093" y="79193"/>
                </a:lnTo>
                <a:lnTo>
                  <a:pt x="246309" y="51233"/>
                </a:lnTo>
                <a:lnTo>
                  <a:pt x="265334" y="23126"/>
                </a:lnTo>
                <a:lnTo>
                  <a:pt x="282142" y="0"/>
                </a:lnTo>
              </a:path>
              <a:path w="2971800" h="1473200">
                <a:moveTo>
                  <a:pt x="0" y="528773"/>
                </a:moveTo>
                <a:lnTo>
                  <a:pt x="59981" y="496251"/>
                </a:lnTo>
                <a:lnTo>
                  <a:pt x="108865" y="465357"/>
                </a:lnTo>
                <a:lnTo>
                  <a:pt x="156181" y="432108"/>
                </a:lnTo>
                <a:lnTo>
                  <a:pt x="197031" y="400034"/>
                </a:lnTo>
                <a:lnTo>
                  <a:pt x="232222" y="368989"/>
                </a:lnTo>
                <a:lnTo>
                  <a:pt x="262564" y="338826"/>
                </a:lnTo>
                <a:lnTo>
                  <a:pt x="288863" y="309397"/>
                </a:lnTo>
                <a:lnTo>
                  <a:pt x="332571" y="252157"/>
                </a:lnTo>
                <a:lnTo>
                  <a:pt x="369812" y="196091"/>
                </a:lnTo>
                <a:lnTo>
                  <a:pt x="388028" y="168132"/>
                </a:lnTo>
                <a:lnTo>
                  <a:pt x="407053" y="140026"/>
                </a:lnTo>
                <a:lnTo>
                  <a:pt x="427694" y="111626"/>
                </a:lnTo>
                <a:lnTo>
                  <a:pt x="450761" y="82785"/>
                </a:lnTo>
                <a:lnTo>
                  <a:pt x="477060" y="53357"/>
                </a:lnTo>
                <a:lnTo>
                  <a:pt x="507402" y="23193"/>
                </a:lnTo>
                <a:lnTo>
                  <a:pt x="533693" y="0"/>
                </a:lnTo>
              </a:path>
              <a:path w="2971800" h="1473200">
                <a:moveTo>
                  <a:pt x="0" y="699115"/>
                </a:moveTo>
                <a:lnTo>
                  <a:pt x="37427" y="688452"/>
                </a:lnTo>
                <a:lnTo>
                  <a:pt x="74704" y="675490"/>
                </a:lnTo>
                <a:lnTo>
                  <a:pt x="114213" y="659080"/>
                </a:lnTo>
                <a:lnTo>
                  <a:pt x="156400" y="638532"/>
                </a:lnTo>
                <a:lnTo>
                  <a:pt x="201713" y="613155"/>
                </a:lnTo>
                <a:lnTo>
                  <a:pt x="250597" y="582260"/>
                </a:lnTo>
                <a:lnTo>
                  <a:pt x="297911" y="549011"/>
                </a:lnTo>
                <a:lnTo>
                  <a:pt x="338759" y="516937"/>
                </a:lnTo>
                <a:lnTo>
                  <a:pt x="373949" y="485892"/>
                </a:lnTo>
                <a:lnTo>
                  <a:pt x="404289" y="455728"/>
                </a:lnTo>
                <a:lnTo>
                  <a:pt x="430587" y="426299"/>
                </a:lnTo>
                <a:lnTo>
                  <a:pt x="474293" y="369057"/>
                </a:lnTo>
                <a:lnTo>
                  <a:pt x="511533" y="312990"/>
                </a:lnTo>
                <a:lnTo>
                  <a:pt x="529749" y="285030"/>
                </a:lnTo>
                <a:lnTo>
                  <a:pt x="569414" y="228524"/>
                </a:lnTo>
                <a:lnTo>
                  <a:pt x="618780" y="170255"/>
                </a:lnTo>
                <a:lnTo>
                  <a:pt x="649121" y="140092"/>
                </a:lnTo>
                <a:lnTo>
                  <a:pt x="684312" y="109049"/>
                </a:lnTo>
                <a:lnTo>
                  <a:pt x="725162" y="76977"/>
                </a:lnTo>
                <a:lnTo>
                  <a:pt x="772478" y="43729"/>
                </a:lnTo>
                <a:lnTo>
                  <a:pt x="821363" y="12833"/>
                </a:lnTo>
                <a:lnTo>
                  <a:pt x="844276" y="0"/>
                </a:lnTo>
              </a:path>
              <a:path w="2971800" h="1473200">
                <a:moveTo>
                  <a:pt x="0" y="844728"/>
                </a:moveTo>
                <a:lnTo>
                  <a:pt x="10623" y="842571"/>
                </a:lnTo>
                <a:lnTo>
                  <a:pt x="43435" y="836506"/>
                </a:lnTo>
                <a:lnTo>
                  <a:pt x="76247" y="830442"/>
                </a:lnTo>
                <a:lnTo>
                  <a:pt x="143656" y="815554"/>
                </a:lnTo>
                <a:lnTo>
                  <a:pt x="216423" y="792388"/>
                </a:lnTo>
                <a:lnTo>
                  <a:pt x="255932" y="775976"/>
                </a:lnTo>
                <a:lnTo>
                  <a:pt x="298119" y="755426"/>
                </a:lnTo>
                <a:lnTo>
                  <a:pt x="343432" y="730048"/>
                </a:lnTo>
                <a:lnTo>
                  <a:pt x="392316" y="699151"/>
                </a:lnTo>
                <a:lnTo>
                  <a:pt x="439631" y="665904"/>
                </a:lnTo>
                <a:lnTo>
                  <a:pt x="480479" y="633832"/>
                </a:lnTo>
                <a:lnTo>
                  <a:pt x="515669" y="602788"/>
                </a:lnTo>
                <a:lnTo>
                  <a:pt x="546010" y="572626"/>
                </a:lnTo>
                <a:lnTo>
                  <a:pt x="572309" y="543198"/>
                </a:lnTo>
                <a:lnTo>
                  <a:pt x="616016" y="485957"/>
                </a:lnTo>
                <a:lnTo>
                  <a:pt x="653257" y="429892"/>
                </a:lnTo>
                <a:lnTo>
                  <a:pt x="671473" y="401933"/>
                </a:lnTo>
                <a:lnTo>
                  <a:pt x="690498" y="373827"/>
                </a:lnTo>
                <a:lnTo>
                  <a:pt x="734205" y="316586"/>
                </a:lnTo>
                <a:lnTo>
                  <a:pt x="760504" y="287158"/>
                </a:lnTo>
                <a:lnTo>
                  <a:pt x="790845" y="256996"/>
                </a:lnTo>
                <a:lnTo>
                  <a:pt x="826035" y="225952"/>
                </a:lnTo>
                <a:lnTo>
                  <a:pt x="866883" y="193880"/>
                </a:lnTo>
                <a:lnTo>
                  <a:pt x="914198" y="160633"/>
                </a:lnTo>
                <a:lnTo>
                  <a:pt x="963082" y="129736"/>
                </a:lnTo>
                <a:lnTo>
                  <a:pt x="1008395" y="104358"/>
                </a:lnTo>
                <a:lnTo>
                  <a:pt x="1050582" y="83808"/>
                </a:lnTo>
                <a:lnTo>
                  <a:pt x="1090091" y="67396"/>
                </a:lnTo>
                <a:lnTo>
                  <a:pt x="1127367" y="54434"/>
                </a:lnTo>
                <a:lnTo>
                  <a:pt x="1197009" y="36096"/>
                </a:lnTo>
                <a:lnTo>
                  <a:pt x="1263079" y="23278"/>
                </a:lnTo>
                <a:lnTo>
                  <a:pt x="1295891" y="17213"/>
                </a:lnTo>
                <a:lnTo>
                  <a:pt x="1329149" y="10459"/>
                </a:lnTo>
                <a:lnTo>
                  <a:pt x="1363301" y="2326"/>
                </a:lnTo>
                <a:lnTo>
                  <a:pt x="1371394" y="0"/>
                </a:lnTo>
              </a:path>
              <a:path w="2971800" h="1473200">
                <a:moveTo>
                  <a:pt x="0" y="1002579"/>
                </a:moveTo>
                <a:lnTo>
                  <a:pt x="49442" y="984564"/>
                </a:lnTo>
                <a:lnTo>
                  <a:pt x="119084" y="966228"/>
                </a:lnTo>
                <a:lnTo>
                  <a:pt x="185154" y="953410"/>
                </a:lnTo>
                <a:lnTo>
                  <a:pt x="217966" y="947345"/>
                </a:lnTo>
                <a:lnTo>
                  <a:pt x="285375" y="932457"/>
                </a:lnTo>
                <a:lnTo>
                  <a:pt x="358142" y="909291"/>
                </a:lnTo>
                <a:lnTo>
                  <a:pt x="397651" y="892880"/>
                </a:lnTo>
                <a:lnTo>
                  <a:pt x="439839" y="872330"/>
                </a:lnTo>
                <a:lnTo>
                  <a:pt x="485151" y="846951"/>
                </a:lnTo>
                <a:lnTo>
                  <a:pt x="534036" y="816055"/>
                </a:lnTo>
                <a:lnTo>
                  <a:pt x="581350" y="782807"/>
                </a:lnTo>
                <a:lnTo>
                  <a:pt x="622198" y="750735"/>
                </a:lnTo>
                <a:lnTo>
                  <a:pt x="657389" y="719692"/>
                </a:lnTo>
                <a:lnTo>
                  <a:pt x="687729" y="689529"/>
                </a:lnTo>
                <a:lnTo>
                  <a:pt x="714028" y="660101"/>
                </a:lnTo>
                <a:lnTo>
                  <a:pt x="757735" y="602861"/>
                </a:lnTo>
                <a:lnTo>
                  <a:pt x="794976" y="546795"/>
                </a:lnTo>
                <a:lnTo>
                  <a:pt x="813193" y="518836"/>
                </a:lnTo>
                <a:lnTo>
                  <a:pt x="852858" y="462330"/>
                </a:lnTo>
                <a:lnTo>
                  <a:pt x="902224" y="404062"/>
                </a:lnTo>
                <a:lnTo>
                  <a:pt x="932564" y="373899"/>
                </a:lnTo>
                <a:lnTo>
                  <a:pt x="967754" y="342856"/>
                </a:lnTo>
                <a:lnTo>
                  <a:pt x="1008602" y="310784"/>
                </a:lnTo>
                <a:lnTo>
                  <a:pt x="1055917" y="277536"/>
                </a:lnTo>
                <a:lnTo>
                  <a:pt x="1104803" y="246640"/>
                </a:lnTo>
                <a:lnTo>
                  <a:pt x="1150117" y="221261"/>
                </a:lnTo>
                <a:lnTo>
                  <a:pt x="1192306" y="200711"/>
                </a:lnTo>
                <a:lnTo>
                  <a:pt x="1231815" y="184300"/>
                </a:lnTo>
                <a:lnTo>
                  <a:pt x="1269092" y="171337"/>
                </a:lnTo>
                <a:lnTo>
                  <a:pt x="1338735" y="152999"/>
                </a:lnTo>
                <a:lnTo>
                  <a:pt x="1404805" y="140180"/>
                </a:lnTo>
                <a:lnTo>
                  <a:pt x="1437617" y="134115"/>
                </a:lnTo>
                <a:lnTo>
                  <a:pt x="1505026" y="119226"/>
                </a:lnTo>
                <a:lnTo>
                  <a:pt x="1577794" y="96060"/>
                </a:lnTo>
                <a:lnTo>
                  <a:pt x="1617304" y="79648"/>
                </a:lnTo>
                <a:lnTo>
                  <a:pt x="1659493" y="59098"/>
                </a:lnTo>
                <a:lnTo>
                  <a:pt x="1704807" y="33719"/>
                </a:lnTo>
                <a:lnTo>
                  <a:pt x="1753693" y="2823"/>
                </a:lnTo>
                <a:lnTo>
                  <a:pt x="1757711" y="0"/>
                </a:lnTo>
              </a:path>
              <a:path w="2971800" h="1473200">
                <a:moveTo>
                  <a:pt x="0" y="1193757"/>
                </a:moveTo>
                <a:lnTo>
                  <a:pt x="72198" y="1151384"/>
                </a:lnTo>
                <a:lnTo>
                  <a:pt x="114384" y="1130834"/>
                </a:lnTo>
                <a:lnTo>
                  <a:pt x="153891" y="1114422"/>
                </a:lnTo>
                <a:lnTo>
                  <a:pt x="191166" y="1101460"/>
                </a:lnTo>
                <a:lnTo>
                  <a:pt x="260806" y="1083123"/>
                </a:lnTo>
                <a:lnTo>
                  <a:pt x="326875" y="1070304"/>
                </a:lnTo>
                <a:lnTo>
                  <a:pt x="359686" y="1064239"/>
                </a:lnTo>
                <a:lnTo>
                  <a:pt x="392944" y="1057485"/>
                </a:lnTo>
                <a:lnTo>
                  <a:pt x="462586" y="1039150"/>
                </a:lnTo>
                <a:lnTo>
                  <a:pt x="499862" y="1026188"/>
                </a:lnTo>
                <a:lnTo>
                  <a:pt x="539371" y="1009778"/>
                </a:lnTo>
                <a:lnTo>
                  <a:pt x="581558" y="989229"/>
                </a:lnTo>
                <a:lnTo>
                  <a:pt x="626871" y="963853"/>
                </a:lnTo>
                <a:lnTo>
                  <a:pt x="675755" y="932958"/>
                </a:lnTo>
                <a:lnTo>
                  <a:pt x="723071" y="899711"/>
                </a:lnTo>
                <a:lnTo>
                  <a:pt x="763921" y="867639"/>
                </a:lnTo>
                <a:lnTo>
                  <a:pt x="799112" y="836595"/>
                </a:lnTo>
                <a:lnTo>
                  <a:pt x="829454" y="806432"/>
                </a:lnTo>
                <a:lnTo>
                  <a:pt x="855753" y="777004"/>
                </a:lnTo>
                <a:lnTo>
                  <a:pt x="899461" y="719763"/>
                </a:lnTo>
                <a:lnTo>
                  <a:pt x="936702" y="663697"/>
                </a:lnTo>
                <a:lnTo>
                  <a:pt x="954918" y="635738"/>
                </a:lnTo>
                <a:lnTo>
                  <a:pt x="973943" y="607631"/>
                </a:lnTo>
                <a:lnTo>
                  <a:pt x="1017651" y="550389"/>
                </a:lnTo>
                <a:lnTo>
                  <a:pt x="1043950" y="520959"/>
                </a:lnTo>
                <a:lnTo>
                  <a:pt x="1074292" y="490795"/>
                </a:lnTo>
                <a:lnTo>
                  <a:pt x="1109483" y="459750"/>
                </a:lnTo>
                <a:lnTo>
                  <a:pt x="1150333" y="427676"/>
                </a:lnTo>
                <a:lnTo>
                  <a:pt x="1197649" y="394427"/>
                </a:lnTo>
                <a:lnTo>
                  <a:pt x="1246533" y="363533"/>
                </a:lnTo>
                <a:lnTo>
                  <a:pt x="1291846" y="338156"/>
                </a:lnTo>
                <a:lnTo>
                  <a:pt x="1334033" y="317607"/>
                </a:lnTo>
                <a:lnTo>
                  <a:pt x="1373542" y="301197"/>
                </a:lnTo>
                <a:lnTo>
                  <a:pt x="1410819" y="288236"/>
                </a:lnTo>
                <a:lnTo>
                  <a:pt x="1480460" y="269900"/>
                </a:lnTo>
                <a:lnTo>
                  <a:pt x="1546531" y="257081"/>
                </a:lnTo>
                <a:lnTo>
                  <a:pt x="1579342" y="251017"/>
                </a:lnTo>
                <a:lnTo>
                  <a:pt x="1646752" y="236129"/>
                </a:lnTo>
                <a:lnTo>
                  <a:pt x="1719519" y="212963"/>
                </a:lnTo>
                <a:lnTo>
                  <a:pt x="1759028" y="196552"/>
                </a:lnTo>
                <a:lnTo>
                  <a:pt x="1801215" y="176001"/>
                </a:lnTo>
                <a:lnTo>
                  <a:pt x="1846528" y="150623"/>
                </a:lnTo>
                <a:lnTo>
                  <a:pt x="1895412" y="119726"/>
                </a:lnTo>
                <a:lnTo>
                  <a:pt x="1942731" y="86477"/>
                </a:lnTo>
                <a:lnTo>
                  <a:pt x="1983582" y="54403"/>
                </a:lnTo>
                <a:lnTo>
                  <a:pt x="2018776" y="23358"/>
                </a:lnTo>
                <a:lnTo>
                  <a:pt x="2042273" y="0"/>
                </a:lnTo>
              </a:path>
              <a:path w="2971800" h="1473200">
                <a:moveTo>
                  <a:pt x="0" y="1417713"/>
                </a:moveTo>
                <a:lnTo>
                  <a:pt x="31558" y="1389873"/>
                </a:lnTo>
                <a:lnTo>
                  <a:pt x="72407" y="1357799"/>
                </a:lnTo>
                <a:lnTo>
                  <a:pt x="119724" y="1324550"/>
                </a:lnTo>
                <a:lnTo>
                  <a:pt x="168608" y="1293655"/>
                </a:lnTo>
                <a:lnTo>
                  <a:pt x="213920" y="1268278"/>
                </a:lnTo>
                <a:lnTo>
                  <a:pt x="256107" y="1247730"/>
                </a:lnTo>
                <a:lnTo>
                  <a:pt x="295615" y="1231320"/>
                </a:lnTo>
                <a:lnTo>
                  <a:pt x="332891" y="1218359"/>
                </a:lnTo>
                <a:lnTo>
                  <a:pt x="402531" y="1200023"/>
                </a:lnTo>
                <a:lnTo>
                  <a:pt x="468599" y="1187206"/>
                </a:lnTo>
                <a:lnTo>
                  <a:pt x="501410" y="1181142"/>
                </a:lnTo>
                <a:lnTo>
                  <a:pt x="568817" y="1166255"/>
                </a:lnTo>
                <a:lnTo>
                  <a:pt x="641583" y="1143091"/>
                </a:lnTo>
                <a:lnTo>
                  <a:pt x="681091" y="1126681"/>
                </a:lnTo>
                <a:lnTo>
                  <a:pt x="723278" y="1106133"/>
                </a:lnTo>
                <a:lnTo>
                  <a:pt x="768590" y="1080756"/>
                </a:lnTo>
                <a:lnTo>
                  <a:pt x="817474" y="1049862"/>
                </a:lnTo>
                <a:lnTo>
                  <a:pt x="864791" y="1016614"/>
                </a:lnTo>
                <a:lnTo>
                  <a:pt x="905640" y="984542"/>
                </a:lnTo>
                <a:lnTo>
                  <a:pt x="940832" y="953499"/>
                </a:lnTo>
                <a:lnTo>
                  <a:pt x="971173" y="923336"/>
                </a:lnTo>
                <a:lnTo>
                  <a:pt x="997473" y="893908"/>
                </a:lnTo>
                <a:lnTo>
                  <a:pt x="1041180" y="836667"/>
                </a:lnTo>
                <a:lnTo>
                  <a:pt x="1078421" y="780601"/>
                </a:lnTo>
                <a:lnTo>
                  <a:pt x="1096638" y="752641"/>
                </a:lnTo>
                <a:lnTo>
                  <a:pt x="1115662" y="724534"/>
                </a:lnTo>
                <a:lnTo>
                  <a:pt x="1159370" y="667292"/>
                </a:lnTo>
                <a:lnTo>
                  <a:pt x="1185670" y="637863"/>
                </a:lnTo>
                <a:lnTo>
                  <a:pt x="1216011" y="607699"/>
                </a:lnTo>
                <a:lnTo>
                  <a:pt x="1251202" y="576654"/>
                </a:lnTo>
                <a:lnTo>
                  <a:pt x="1292052" y="544580"/>
                </a:lnTo>
                <a:lnTo>
                  <a:pt x="1339368" y="511331"/>
                </a:lnTo>
                <a:lnTo>
                  <a:pt x="1388253" y="480436"/>
                </a:lnTo>
                <a:lnTo>
                  <a:pt x="1433565" y="455059"/>
                </a:lnTo>
                <a:lnTo>
                  <a:pt x="1475753" y="434511"/>
                </a:lnTo>
                <a:lnTo>
                  <a:pt x="1515261" y="418101"/>
                </a:lnTo>
                <a:lnTo>
                  <a:pt x="1552538" y="405139"/>
                </a:lnTo>
                <a:lnTo>
                  <a:pt x="1622180" y="386803"/>
                </a:lnTo>
                <a:lnTo>
                  <a:pt x="1688250" y="373985"/>
                </a:lnTo>
                <a:lnTo>
                  <a:pt x="1721062" y="367921"/>
                </a:lnTo>
                <a:lnTo>
                  <a:pt x="1788471" y="353032"/>
                </a:lnTo>
                <a:lnTo>
                  <a:pt x="1861238" y="329866"/>
                </a:lnTo>
                <a:lnTo>
                  <a:pt x="1900747" y="313455"/>
                </a:lnTo>
                <a:lnTo>
                  <a:pt x="1942934" y="292905"/>
                </a:lnTo>
                <a:lnTo>
                  <a:pt x="1988247" y="267526"/>
                </a:lnTo>
                <a:lnTo>
                  <a:pt x="2037132" y="236630"/>
                </a:lnTo>
                <a:lnTo>
                  <a:pt x="2084452" y="203381"/>
                </a:lnTo>
                <a:lnTo>
                  <a:pt x="2125305" y="171307"/>
                </a:lnTo>
                <a:lnTo>
                  <a:pt x="2160500" y="140261"/>
                </a:lnTo>
                <a:lnTo>
                  <a:pt x="2190844" y="110097"/>
                </a:lnTo>
                <a:lnTo>
                  <a:pt x="2217146" y="80668"/>
                </a:lnTo>
                <a:lnTo>
                  <a:pt x="2260858" y="23425"/>
                </a:lnTo>
                <a:lnTo>
                  <a:pt x="2276715" y="0"/>
                </a:lnTo>
              </a:path>
              <a:path w="2971800" h="1473200">
                <a:moveTo>
                  <a:pt x="216284" y="1473187"/>
                </a:moveTo>
                <a:lnTo>
                  <a:pt x="261443" y="1441453"/>
                </a:lnTo>
                <a:lnTo>
                  <a:pt x="310327" y="1410559"/>
                </a:lnTo>
                <a:lnTo>
                  <a:pt x="355640" y="1385182"/>
                </a:lnTo>
                <a:lnTo>
                  <a:pt x="397828" y="1364633"/>
                </a:lnTo>
                <a:lnTo>
                  <a:pt x="437336" y="1348223"/>
                </a:lnTo>
                <a:lnTo>
                  <a:pt x="474612" y="1335262"/>
                </a:lnTo>
                <a:lnTo>
                  <a:pt x="544254" y="1316927"/>
                </a:lnTo>
                <a:lnTo>
                  <a:pt x="610323" y="1304109"/>
                </a:lnTo>
                <a:lnTo>
                  <a:pt x="643134" y="1298045"/>
                </a:lnTo>
                <a:lnTo>
                  <a:pt x="710542" y="1283159"/>
                </a:lnTo>
                <a:lnTo>
                  <a:pt x="783307" y="1259995"/>
                </a:lnTo>
                <a:lnTo>
                  <a:pt x="822814" y="1243585"/>
                </a:lnTo>
                <a:lnTo>
                  <a:pt x="865000" y="1223036"/>
                </a:lnTo>
                <a:lnTo>
                  <a:pt x="910311" y="1197660"/>
                </a:lnTo>
                <a:lnTo>
                  <a:pt x="959194" y="1166765"/>
                </a:lnTo>
                <a:lnTo>
                  <a:pt x="1006510" y="1133516"/>
                </a:lnTo>
                <a:lnTo>
                  <a:pt x="1047360" y="1101442"/>
                </a:lnTo>
                <a:lnTo>
                  <a:pt x="1082551" y="1070397"/>
                </a:lnTo>
                <a:lnTo>
                  <a:pt x="1112892" y="1040233"/>
                </a:lnTo>
                <a:lnTo>
                  <a:pt x="1139192" y="1010804"/>
                </a:lnTo>
                <a:lnTo>
                  <a:pt x="1182900" y="953561"/>
                </a:lnTo>
                <a:lnTo>
                  <a:pt x="1220141" y="897495"/>
                </a:lnTo>
                <a:lnTo>
                  <a:pt x="1238357" y="869535"/>
                </a:lnTo>
                <a:lnTo>
                  <a:pt x="1278023" y="813029"/>
                </a:lnTo>
                <a:lnTo>
                  <a:pt x="1327389" y="754760"/>
                </a:lnTo>
                <a:lnTo>
                  <a:pt x="1357730" y="724597"/>
                </a:lnTo>
                <a:lnTo>
                  <a:pt x="1392922" y="693553"/>
                </a:lnTo>
                <a:lnTo>
                  <a:pt x="1433771" y="661481"/>
                </a:lnTo>
                <a:lnTo>
                  <a:pt x="1481087" y="628234"/>
                </a:lnTo>
                <a:lnTo>
                  <a:pt x="1529972" y="597338"/>
                </a:lnTo>
                <a:lnTo>
                  <a:pt x="1575285" y="571959"/>
                </a:lnTo>
                <a:lnTo>
                  <a:pt x="1617472" y="551410"/>
                </a:lnTo>
                <a:lnTo>
                  <a:pt x="1656981" y="534999"/>
                </a:lnTo>
                <a:lnTo>
                  <a:pt x="1694257" y="522037"/>
                </a:lnTo>
                <a:lnTo>
                  <a:pt x="1763899" y="503701"/>
                </a:lnTo>
                <a:lnTo>
                  <a:pt x="1829969" y="490884"/>
                </a:lnTo>
                <a:lnTo>
                  <a:pt x="1862781" y="484820"/>
                </a:lnTo>
                <a:lnTo>
                  <a:pt x="1930191" y="469933"/>
                </a:lnTo>
                <a:lnTo>
                  <a:pt x="2002958" y="446768"/>
                </a:lnTo>
                <a:lnTo>
                  <a:pt x="2042466" y="430358"/>
                </a:lnTo>
                <a:lnTo>
                  <a:pt x="2084654" y="409808"/>
                </a:lnTo>
                <a:lnTo>
                  <a:pt x="2129966" y="384430"/>
                </a:lnTo>
                <a:lnTo>
                  <a:pt x="2178851" y="353533"/>
                </a:lnTo>
                <a:lnTo>
                  <a:pt x="2226171" y="320282"/>
                </a:lnTo>
                <a:lnTo>
                  <a:pt x="2267024" y="288207"/>
                </a:lnTo>
                <a:lnTo>
                  <a:pt x="2302219" y="257160"/>
                </a:lnTo>
                <a:lnTo>
                  <a:pt x="2332563" y="226994"/>
                </a:lnTo>
                <a:lnTo>
                  <a:pt x="2358865" y="197564"/>
                </a:lnTo>
                <a:lnTo>
                  <a:pt x="2402577" y="140319"/>
                </a:lnTo>
                <a:lnTo>
                  <a:pt x="2439822" y="84250"/>
                </a:lnTo>
                <a:lnTo>
                  <a:pt x="2458039" y="56290"/>
                </a:lnTo>
                <a:lnTo>
                  <a:pt x="2477066" y="28182"/>
                </a:lnTo>
                <a:lnTo>
                  <a:pt x="2497549" y="0"/>
                </a:lnTo>
              </a:path>
              <a:path w="2971800" h="1473200">
                <a:moveTo>
                  <a:pt x="559650" y="1473187"/>
                </a:moveTo>
                <a:lnTo>
                  <a:pt x="616332" y="1452165"/>
                </a:lnTo>
                <a:lnTo>
                  <a:pt x="685974" y="1433829"/>
                </a:lnTo>
                <a:lnTo>
                  <a:pt x="752044" y="1421011"/>
                </a:lnTo>
                <a:lnTo>
                  <a:pt x="784856" y="1414947"/>
                </a:lnTo>
                <a:lnTo>
                  <a:pt x="852265" y="1400058"/>
                </a:lnTo>
                <a:lnTo>
                  <a:pt x="925032" y="1376893"/>
                </a:lnTo>
                <a:lnTo>
                  <a:pt x="964541" y="1360481"/>
                </a:lnTo>
                <a:lnTo>
                  <a:pt x="1006729" y="1339931"/>
                </a:lnTo>
                <a:lnTo>
                  <a:pt x="1052041" y="1314553"/>
                </a:lnTo>
                <a:lnTo>
                  <a:pt x="1100926" y="1283656"/>
                </a:lnTo>
                <a:lnTo>
                  <a:pt x="1148240" y="1250409"/>
                </a:lnTo>
                <a:lnTo>
                  <a:pt x="1189088" y="1218337"/>
                </a:lnTo>
                <a:lnTo>
                  <a:pt x="1224278" y="1187293"/>
                </a:lnTo>
                <a:lnTo>
                  <a:pt x="1254619" y="1157130"/>
                </a:lnTo>
                <a:lnTo>
                  <a:pt x="1280918" y="1127702"/>
                </a:lnTo>
                <a:lnTo>
                  <a:pt x="1324625" y="1070462"/>
                </a:lnTo>
                <a:lnTo>
                  <a:pt x="1361866" y="1014397"/>
                </a:lnTo>
                <a:lnTo>
                  <a:pt x="1380083" y="986438"/>
                </a:lnTo>
                <a:lnTo>
                  <a:pt x="1419748" y="929932"/>
                </a:lnTo>
                <a:lnTo>
                  <a:pt x="1469113" y="871663"/>
                </a:lnTo>
                <a:lnTo>
                  <a:pt x="1499454" y="841501"/>
                </a:lnTo>
                <a:lnTo>
                  <a:pt x="1534644" y="810457"/>
                </a:lnTo>
                <a:lnTo>
                  <a:pt x="1575492" y="778385"/>
                </a:lnTo>
                <a:lnTo>
                  <a:pt x="1622807" y="745138"/>
                </a:lnTo>
                <a:lnTo>
                  <a:pt x="1671693" y="714241"/>
                </a:lnTo>
                <a:lnTo>
                  <a:pt x="1717007" y="688862"/>
                </a:lnTo>
                <a:lnTo>
                  <a:pt x="1759196" y="668312"/>
                </a:lnTo>
                <a:lnTo>
                  <a:pt x="1798705" y="651901"/>
                </a:lnTo>
                <a:lnTo>
                  <a:pt x="1835982" y="638939"/>
                </a:lnTo>
                <a:lnTo>
                  <a:pt x="1905624" y="620601"/>
                </a:lnTo>
                <a:lnTo>
                  <a:pt x="1971693" y="607782"/>
                </a:lnTo>
                <a:lnTo>
                  <a:pt x="2004504" y="601718"/>
                </a:lnTo>
                <a:lnTo>
                  <a:pt x="2037762" y="594964"/>
                </a:lnTo>
                <a:lnTo>
                  <a:pt x="2107403" y="576628"/>
                </a:lnTo>
                <a:lnTo>
                  <a:pt x="2144678" y="563667"/>
                </a:lnTo>
                <a:lnTo>
                  <a:pt x="2184186" y="547257"/>
                </a:lnTo>
                <a:lnTo>
                  <a:pt x="2226373" y="526708"/>
                </a:lnTo>
                <a:lnTo>
                  <a:pt x="2271686" y="501331"/>
                </a:lnTo>
                <a:lnTo>
                  <a:pt x="2320570" y="470437"/>
                </a:lnTo>
                <a:lnTo>
                  <a:pt x="2367890" y="437186"/>
                </a:lnTo>
                <a:lnTo>
                  <a:pt x="2408744" y="405110"/>
                </a:lnTo>
                <a:lnTo>
                  <a:pt x="2443938" y="374063"/>
                </a:lnTo>
                <a:lnTo>
                  <a:pt x="2474282" y="343898"/>
                </a:lnTo>
                <a:lnTo>
                  <a:pt x="2500585" y="314467"/>
                </a:lnTo>
                <a:lnTo>
                  <a:pt x="2544297" y="257223"/>
                </a:lnTo>
                <a:lnTo>
                  <a:pt x="2581542" y="201154"/>
                </a:lnTo>
                <a:lnTo>
                  <a:pt x="2599761" y="173193"/>
                </a:lnTo>
                <a:lnTo>
                  <a:pt x="2639431" y="116684"/>
                </a:lnTo>
                <a:lnTo>
                  <a:pt x="2688803" y="58413"/>
                </a:lnTo>
                <a:lnTo>
                  <a:pt x="2719147" y="28249"/>
                </a:lnTo>
                <a:lnTo>
                  <a:pt x="2751172" y="0"/>
                </a:lnTo>
              </a:path>
              <a:path w="2971800" h="1473200">
                <a:moveTo>
                  <a:pt x="1114878" y="1473187"/>
                </a:moveTo>
                <a:lnTo>
                  <a:pt x="1193761" y="1431456"/>
                </a:lnTo>
                <a:lnTo>
                  <a:pt x="1242645" y="1400559"/>
                </a:lnTo>
                <a:lnTo>
                  <a:pt x="1289959" y="1367312"/>
                </a:lnTo>
                <a:lnTo>
                  <a:pt x="1330808" y="1335240"/>
                </a:lnTo>
                <a:lnTo>
                  <a:pt x="1365998" y="1304196"/>
                </a:lnTo>
                <a:lnTo>
                  <a:pt x="1396338" y="1274034"/>
                </a:lnTo>
                <a:lnTo>
                  <a:pt x="1422637" y="1244606"/>
                </a:lnTo>
                <a:lnTo>
                  <a:pt x="1466345" y="1187366"/>
                </a:lnTo>
                <a:lnTo>
                  <a:pt x="1503586" y="1131300"/>
                </a:lnTo>
                <a:lnTo>
                  <a:pt x="1521802" y="1103341"/>
                </a:lnTo>
                <a:lnTo>
                  <a:pt x="1561468" y="1046835"/>
                </a:lnTo>
                <a:lnTo>
                  <a:pt x="1610833" y="988567"/>
                </a:lnTo>
                <a:lnTo>
                  <a:pt x="1641173" y="958404"/>
                </a:lnTo>
                <a:lnTo>
                  <a:pt x="1676364" y="927360"/>
                </a:lnTo>
                <a:lnTo>
                  <a:pt x="1717212" y="895288"/>
                </a:lnTo>
                <a:lnTo>
                  <a:pt x="1764526" y="862041"/>
                </a:lnTo>
                <a:lnTo>
                  <a:pt x="1813412" y="831145"/>
                </a:lnTo>
                <a:lnTo>
                  <a:pt x="1858727" y="805766"/>
                </a:lnTo>
                <a:lnTo>
                  <a:pt x="1900915" y="785216"/>
                </a:lnTo>
                <a:lnTo>
                  <a:pt x="1940425" y="768804"/>
                </a:lnTo>
                <a:lnTo>
                  <a:pt x="1977702" y="755842"/>
                </a:lnTo>
                <a:lnTo>
                  <a:pt x="2047344" y="737505"/>
                </a:lnTo>
                <a:lnTo>
                  <a:pt x="2113414" y="724686"/>
                </a:lnTo>
                <a:lnTo>
                  <a:pt x="2146226" y="718622"/>
                </a:lnTo>
                <a:lnTo>
                  <a:pt x="2179484" y="711868"/>
                </a:lnTo>
                <a:lnTo>
                  <a:pt x="2249127" y="693532"/>
                </a:lnTo>
                <a:lnTo>
                  <a:pt x="2286404" y="680570"/>
                </a:lnTo>
                <a:lnTo>
                  <a:pt x="2325913" y="664160"/>
                </a:lnTo>
                <a:lnTo>
                  <a:pt x="2368102" y="643612"/>
                </a:lnTo>
                <a:lnTo>
                  <a:pt x="2413416" y="618235"/>
                </a:lnTo>
                <a:lnTo>
                  <a:pt x="2462302" y="587340"/>
                </a:lnTo>
                <a:lnTo>
                  <a:pt x="2509620" y="554089"/>
                </a:lnTo>
                <a:lnTo>
                  <a:pt x="2550472" y="522014"/>
                </a:lnTo>
                <a:lnTo>
                  <a:pt x="2585665" y="490967"/>
                </a:lnTo>
                <a:lnTo>
                  <a:pt x="2616008" y="460801"/>
                </a:lnTo>
                <a:lnTo>
                  <a:pt x="2642309" y="431371"/>
                </a:lnTo>
                <a:lnTo>
                  <a:pt x="2686019" y="374126"/>
                </a:lnTo>
                <a:lnTo>
                  <a:pt x="2723263" y="318057"/>
                </a:lnTo>
                <a:lnTo>
                  <a:pt x="2741481" y="290097"/>
                </a:lnTo>
                <a:lnTo>
                  <a:pt x="2781151" y="233588"/>
                </a:lnTo>
                <a:lnTo>
                  <a:pt x="2830522" y="175316"/>
                </a:lnTo>
                <a:lnTo>
                  <a:pt x="2860866" y="145152"/>
                </a:lnTo>
                <a:lnTo>
                  <a:pt x="2896061" y="114107"/>
                </a:lnTo>
                <a:lnTo>
                  <a:pt x="2936914" y="82033"/>
                </a:lnTo>
                <a:lnTo>
                  <a:pt x="2971800" y="57521"/>
                </a:lnTo>
              </a:path>
              <a:path w="2971800" h="1473200">
                <a:moveTo>
                  <a:pt x="1445728" y="1473187"/>
                </a:moveTo>
                <a:lnTo>
                  <a:pt x="1507721" y="1421100"/>
                </a:lnTo>
                <a:lnTo>
                  <a:pt x="1538063" y="1390937"/>
                </a:lnTo>
                <a:lnTo>
                  <a:pt x="1564362" y="1361509"/>
                </a:lnTo>
                <a:lnTo>
                  <a:pt x="1608070" y="1304268"/>
                </a:lnTo>
                <a:lnTo>
                  <a:pt x="1645311" y="1248202"/>
                </a:lnTo>
                <a:lnTo>
                  <a:pt x="1663528" y="1220242"/>
                </a:lnTo>
                <a:lnTo>
                  <a:pt x="1682552" y="1192136"/>
                </a:lnTo>
                <a:lnTo>
                  <a:pt x="1726260" y="1134893"/>
                </a:lnTo>
                <a:lnTo>
                  <a:pt x="1752560" y="1105464"/>
                </a:lnTo>
                <a:lnTo>
                  <a:pt x="1782901" y="1075300"/>
                </a:lnTo>
                <a:lnTo>
                  <a:pt x="1818092" y="1044255"/>
                </a:lnTo>
                <a:lnTo>
                  <a:pt x="1858942" y="1012181"/>
                </a:lnTo>
                <a:lnTo>
                  <a:pt x="1906258" y="978932"/>
                </a:lnTo>
                <a:lnTo>
                  <a:pt x="1955142" y="948037"/>
                </a:lnTo>
                <a:lnTo>
                  <a:pt x="2000455" y="922661"/>
                </a:lnTo>
                <a:lnTo>
                  <a:pt x="2042643" y="902112"/>
                </a:lnTo>
                <a:lnTo>
                  <a:pt x="2082151" y="885702"/>
                </a:lnTo>
                <a:lnTo>
                  <a:pt x="2119428" y="872740"/>
                </a:lnTo>
                <a:lnTo>
                  <a:pt x="2189070" y="854405"/>
                </a:lnTo>
                <a:lnTo>
                  <a:pt x="2255140" y="841586"/>
                </a:lnTo>
                <a:lnTo>
                  <a:pt x="2287952" y="835522"/>
                </a:lnTo>
                <a:lnTo>
                  <a:pt x="2355361" y="820634"/>
                </a:lnTo>
                <a:lnTo>
                  <a:pt x="2428128" y="797468"/>
                </a:lnTo>
                <a:lnTo>
                  <a:pt x="2467637" y="781056"/>
                </a:lnTo>
                <a:lnTo>
                  <a:pt x="2509824" y="760506"/>
                </a:lnTo>
                <a:lnTo>
                  <a:pt x="2555137" y="735128"/>
                </a:lnTo>
                <a:lnTo>
                  <a:pt x="2604021" y="704231"/>
                </a:lnTo>
                <a:lnTo>
                  <a:pt x="2651340" y="670982"/>
                </a:lnTo>
                <a:lnTo>
                  <a:pt x="2692192" y="638908"/>
                </a:lnTo>
                <a:lnTo>
                  <a:pt x="2727385" y="607863"/>
                </a:lnTo>
                <a:lnTo>
                  <a:pt x="2757728" y="577699"/>
                </a:lnTo>
                <a:lnTo>
                  <a:pt x="2784030" y="548269"/>
                </a:lnTo>
                <a:lnTo>
                  <a:pt x="2827742" y="491026"/>
                </a:lnTo>
                <a:lnTo>
                  <a:pt x="2864987" y="434958"/>
                </a:lnTo>
                <a:lnTo>
                  <a:pt x="2883206" y="406997"/>
                </a:lnTo>
                <a:lnTo>
                  <a:pt x="2902233" y="378889"/>
                </a:lnTo>
                <a:lnTo>
                  <a:pt x="2922876" y="350487"/>
                </a:lnTo>
                <a:lnTo>
                  <a:pt x="2945945" y="321644"/>
                </a:lnTo>
                <a:lnTo>
                  <a:pt x="2971800" y="292714"/>
                </a:lnTo>
              </a:path>
              <a:path w="2971800" h="1473200">
                <a:moveTo>
                  <a:pt x="1710261" y="1473187"/>
                </a:moveTo>
                <a:lnTo>
                  <a:pt x="1749789" y="1421172"/>
                </a:lnTo>
                <a:lnTo>
                  <a:pt x="1787030" y="1365106"/>
                </a:lnTo>
                <a:lnTo>
                  <a:pt x="1805247" y="1337146"/>
                </a:lnTo>
                <a:lnTo>
                  <a:pt x="1824271" y="1309039"/>
                </a:lnTo>
                <a:lnTo>
                  <a:pt x="1867979" y="1251797"/>
                </a:lnTo>
                <a:lnTo>
                  <a:pt x="1894279" y="1222368"/>
                </a:lnTo>
                <a:lnTo>
                  <a:pt x="1924620" y="1192204"/>
                </a:lnTo>
                <a:lnTo>
                  <a:pt x="1959811" y="1161158"/>
                </a:lnTo>
                <a:lnTo>
                  <a:pt x="2000661" y="1129085"/>
                </a:lnTo>
                <a:lnTo>
                  <a:pt x="2047977" y="1095836"/>
                </a:lnTo>
                <a:lnTo>
                  <a:pt x="2096862" y="1064941"/>
                </a:lnTo>
                <a:lnTo>
                  <a:pt x="2142174" y="1039564"/>
                </a:lnTo>
                <a:lnTo>
                  <a:pt x="2184362" y="1019016"/>
                </a:lnTo>
                <a:lnTo>
                  <a:pt x="2223871" y="1002605"/>
                </a:lnTo>
                <a:lnTo>
                  <a:pt x="2261147" y="989644"/>
                </a:lnTo>
                <a:lnTo>
                  <a:pt x="2330789" y="971308"/>
                </a:lnTo>
                <a:lnTo>
                  <a:pt x="2396859" y="958490"/>
                </a:lnTo>
                <a:lnTo>
                  <a:pt x="2429671" y="952425"/>
                </a:lnTo>
                <a:lnTo>
                  <a:pt x="2497080" y="937537"/>
                </a:lnTo>
                <a:lnTo>
                  <a:pt x="2569847" y="914371"/>
                </a:lnTo>
                <a:lnTo>
                  <a:pt x="2609356" y="897960"/>
                </a:lnTo>
                <a:lnTo>
                  <a:pt x="2651544" y="877410"/>
                </a:lnTo>
                <a:lnTo>
                  <a:pt x="2696856" y="852031"/>
                </a:lnTo>
                <a:lnTo>
                  <a:pt x="2745741" y="821135"/>
                </a:lnTo>
                <a:lnTo>
                  <a:pt x="2793059" y="787885"/>
                </a:lnTo>
                <a:lnTo>
                  <a:pt x="2833911" y="755812"/>
                </a:lnTo>
                <a:lnTo>
                  <a:pt x="2869104" y="724766"/>
                </a:lnTo>
                <a:lnTo>
                  <a:pt x="2899448" y="694602"/>
                </a:lnTo>
                <a:lnTo>
                  <a:pt x="2925750" y="665173"/>
                </a:lnTo>
                <a:lnTo>
                  <a:pt x="2969461" y="607929"/>
                </a:lnTo>
                <a:lnTo>
                  <a:pt x="2971800" y="604476"/>
                </a:lnTo>
              </a:path>
              <a:path w="2971800" h="1473200">
                <a:moveTo>
                  <a:pt x="1934492" y="1473187"/>
                </a:moveTo>
                <a:lnTo>
                  <a:pt x="1965991" y="1425934"/>
                </a:lnTo>
                <a:lnTo>
                  <a:pt x="2009698" y="1368693"/>
                </a:lnTo>
                <a:lnTo>
                  <a:pt x="2035998" y="1339265"/>
                </a:lnTo>
                <a:lnTo>
                  <a:pt x="2066339" y="1309102"/>
                </a:lnTo>
                <a:lnTo>
                  <a:pt x="2101531" y="1278058"/>
                </a:lnTo>
                <a:lnTo>
                  <a:pt x="2142380" y="1245986"/>
                </a:lnTo>
                <a:lnTo>
                  <a:pt x="2189697" y="1212739"/>
                </a:lnTo>
                <a:lnTo>
                  <a:pt x="2238581" y="1181842"/>
                </a:lnTo>
                <a:lnTo>
                  <a:pt x="2283894" y="1156464"/>
                </a:lnTo>
                <a:lnTo>
                  <a:pt x="2326081" y="1135915"/>
                </a:lnTo>
                <a:lnTo>
                  <a:pt x="2365590" y="1119504"/>
                </a:lnTo>
                <a:lnTo>
                  <a:pt x="2402866" y="1106542"/>
                </a:lnTo>
                <a:lnTo>
                  <a:pt x="2472508" y="1088206"/>
                </a:lnTo>
                <a:lnTo>
                  <a:pt x="2538578" y="1075389"/>
                </a:lnTo>
                <a:lnTo>
                  <a:pt x="2571390" y="1069325"/>
                </a:lnTo>
                <a:lnTo>
                  <a:pt x="2638800" y="1054438"/>
                </a:lnTo>
                <a:lnTo>
                  <a:pt x="2711567" y="1031273"/>
                </a:lnTo>
                <a:lnTo>
                  <a:pt x="2751075" y="1014862"/>
                </a:lnTo>
                <a:lnTo>
                  <a:pt x="2793263" y="994313"/>
                </a:lnTo>
                <a:lnTo>
                  <a:pt x="2838576" y="968935"/>
                </a:lnTo>
                <a:lnTo>
                  <a:pt x="2887460" y="938038"/>
                </a:lnTo>
                <a:lnTo>
                  <a:pt x="2934780" y="904787"/>
                </a:lnTo>
                <a:lnTo>
                  <a:pt x="2971800" y="875722"/>
                </a:lnTo>
              </a:path>
              <a:path w="2971800" h="1473200">
                <a:moveTo>
                  <a:pt x="2162513" y="1473187"/>
                </a:moveTo>
                <a:lnTo>
                  <a:pt x="2208063" y="1426005"/>
                </a:lnTo>
                <a:lnTo>
                  <a:pt x="2243253" y="1394962"/>
                </a:lnTo>
                <a:lnTo>
                  <a:pt x="2284102" y="1362890"/>
                </a:lnTo>
                <a:lnTo>
                  <a:pt x="2331416" y="1329643"/>
                </a:lnTo>
                <a:lnTo>
                  <a:pt x="2380302" y="1298746"/>
                </a:lnTo>
                <a:lnTo>
                  <a:pt x="2425616" y="1273367"/>
                </a:lnTo>
                <a:lnTo>
                  <a:pt x="2467805" y="1252817"/>
                </a:lnTo>
                <a:lnTo>
                  <a:pt x="2507314" y="1236406"/>
                </a:lnTo>
                <a:lnTo>
                  <a:pt x="2544591" y="1223443"/>
                </a:lnTo>
                <a:lnTo>
                  <a:pt x="2614233" y="1205106"/>
                </a:lnTo>
                <a:lnTo>
                  <a:pt x="2680302" y="1192287"/>
                </a:lnTo>
                <a:lnTo>
                  <a:pt x="2713114" y="1186223"/>
                </a:lnTo>
                <a:lnTo>
                  <a:pt x="2746371" y="1179469"/>
                </a:lnTo>
                <a:lnTo>
                  <a:pt x="2816012" y="1161133"/>
                </a:lnTo>
                <a:lnTo>
                  <a:pt x="2853288" y="1148172"/>
                </a:lnTo>
                <a:lnTo>
                  <a:pt x="2892796" y="1131762"/>
                </a:lnTo>
                <a:lnTo>
                  <a:pt x="2934983" y="1111213"/>
                </a:lnTo>
                <a:lnTo>
                  <a:pt x="2971800" y="1090594"/>
                </a:lnTo>
              </a:path>
              <a:path w="2971800" h="1473200">
                <a:moveTo>
                  <a:pt x="2435222" y="1473187"/>
                </a:moveTo>
                <a:lnTo>
                  <a:pt x="2473135" y="1446546"/>
                </a:lnTo>
                <a:lnTo>
                  <a:pt x="2522022" y="1415649"/>
                </a:lnTo>
                <a:lnTo>
                  <a:pt x="2567336" y="1390271"/>
                </a:lnTo>
                <a:lnTo>
                  <a:pt x="2609524" y="1369721"/>
                </a:lnTo>
                <a:lnTo>
                  <a:pt x="2649034" y="1353309"/>
                </a:lnTo>
                <a:lnTo>
                  <a:pt x="2686311" y="1340347"/>
                </a:lnTo>
                <a:lnTo>
                  <a:pt x="2755953" y="1322010"/>
                </a:lnTo>
                <a:lnTo>
                  <a:pt x="2822023" y="1309191"/>
                </a:lnTo>
                <a:lnTo>
                  <a:pt x="2854835" y="1303126"/>
                </a:lnTo>
                <a:lnTo>
                  <a:pt x="2888094" y="1296372"/>
                </a:lnTo>
                <a:lnTo>
                  <a:pt x="2922245" y="1288239"/>
                </a:lnTo>
                <a:lnTo>
                  <a:pt x="2957736" y="1278037"/>
                </a:lnTo>
                <a:lnTo>
                  <a:pt x="2971800" y="1273147"/>
                </a:lnTo>
              </a:path>
              <a:path w="2971800" h="1473200">
                <a:moveTo>
                  <a:pt x="2783594" y="1473187"/>
                </a:moveTo>
                <a:lnTo>
                  <a:pt x="2828032" y="1457250"/>
                </a:lnTo>
                <a:lnTo>
                  <a:pt x="2897676" y="1438912"/>
                </a:lnTo>
                <a:lnTo>
                  <a:pt x="2963747" y="1426093"/>
                </a:lnTo>
                <a:lnTo>
                  <a:pt x="2971800" y="1424604"/>
                </a:lnTo>
              </a:path>
            </a:pathLst>
          </a:custGeom>
          <a:noFill/>
          <a:ln w="11252">
            <a:solidFill>
              <a:srgbClr val="87ABC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142" name="object 26"/>
          <p:cNvSpPr/>
          <p:nvPr/>
        </p:nvSpPr>
        <p:spPr>
          <a:xfrm>
            <a:off x="9657720" y="4420440"/>
            <a:ext cx="2968920" cy="1470240"/>
          </a:xfrm>
          <a:custGeom>
            <a:avLst/>
            <a:gdLst>
              <a:gd name="textAreaLeft" fmla="*/ 0 w 2968920"/>
              <a:gd name="textAreaRight" fmla="*/ 2971800 w 2968920"/>
              <a:gd name="textAreaTop" fmla="*/ 0 h 1470240"/>
              <a:gd name="textAreaBottom" fmla="*/ 1473120 h 1470240"/>
            </a:gdLst>
            <a:ahLst/>
            <a:cxnLst/>
            <a:rect l="textAreaLeft" t="textAreaTop" r="textAreaRight" b="textAreaBottom"/>
            <a:pathLst>
              <a:path w="2971800" h="1473200">
                <a:moveTo>
                  <a:pt x="0" y="81666"/>
                </a:moveTo>
                <a:lnTo>
                  <a:pt x="5424" y="75596"/>
                </a:lnTo>
                <a:lnTo>
                  <a:pt x="28490" y="46756"/>
                </a:lnTo>
                <a:lnTo>
                  <a:pt x="49131" y="18356"/>
                </a:lnTo>
                <a:lnTo>
                  <a:pt x="61556" y="0"/>
                </a:lnTo>
              </a:path>
              <a:path w="2971800" h="1473200">
                <a:moveTo>
                  <a:pt x="0" y="325372"/>
                </a:moveTo>
                <a:lnTo>
                  <a:pt x="55317" y="283134"/>
                </a:lnTo>
                <a:lnTo>
                  <a:pt x="90508" y="252090"/>
                </a:lnTo>
                <a:lnTo>
                  <a:pt x="120849" y="221928"/>
                </a:lnTo>
                <a:lnTo>
                  <a:pt x="147149" y="192500"/>
                </a:lnTo>
                <a:lnTo>
                  <a:pt x="190857" y="135259"/>
                </a:lnTo>
                <a:lnTo>
                  <a:pt x="228098" y="79193"/>
                </a:lnTo>
                <a:lnTo>
                  <a:pt x="246314" y="51233"/>
                </a:lnTo>
                <a:lnTo>
                  <a:pt x="265339" y="23126"/>
                </a:lnTo>
                <a:lnTo>
                  <a:pt x="282147" y="0"/>
                </a:lnTo>
              </a:path>
              <a:path w="2971800" h="1473200">
                <a:moveTo>
                  <a:pt x="0" y="528776"/>
                </a:moveTo>
                <a:lnTo>
                  <a:pt x="59986" y="496251"/>
                </a:lnTo>
                <a:lnTo>
                  <a:pt x="108870" y="465357"/>
                </a:lnTo>
                <a:lnTo>
                  <a:pt x="156187" y="432108"/>
                </a:lnTo>
                <a:lnTo>
                  <a:pt x="197036" y="400034"/>
                </a:lnTo>
                <a:lnTo>
                  <a:pt x="232227" y="368989"/>
                </a:lnTo>
                <a:lnTo>
                  <a:pt x="262569" y="338826"/>
                </a:lnTo>
                <a:lnTo>
                  <a:pt x="288868" y="309397"/>
                </a:lnTo>
                <a:lnTo>
                  <a:pt x="332576" y="252157"/>
                </a:lnTo>
                <a:lnTo>
                  <a:pt x="369817" y="196091"/>
                </a:lnTo>
                <a:lnTo>
                  <a:pt x="388033" y="168132"/>
                </a:lnTo>
                <a:lnTo>
                  <a:pt x="407058" y="140026"/>
                </a:lnTo>
                <a:lnTo>
                  <a:pt x="427700" y="111626"/>
                </a:lnTo>
                <a:lnTo>
                  <a:pt x="450766" y="82785"/>
                </a:lnTo>
                <a:lnTo>
                  <a:pt x="477066" y="53357"/>
                </a:lnTo>
                <a:lnTo>
                  <a:pt x="507407" y="23193"/>
                </a:lnTo>
                <a:lnTo>
                  <a:pt x="533698" y="0"/>
                </a:lnTo>
              </a:path>
              <a:path w="2971800" h="1473200">
                <a:moveTo>
                  <a:pt x="0" y="699116"/>
                </a:moveTo>
                <a:lnTo>
                  <a:pt x="37432" y="688452"/>
                </a:lnTo>
                <a:lnTo>
                  <a:pt x="74709" y="675490"/>
                </a:lnTo>
                <a:lnTo>
                  <a:pt x="114218" y="659080"/>
                </a:lnTo>
                <a:lnTo>
                  <a:pt x="156405" y="638532"/>
                </a:lnTo>
                <a:lnTo>
                  <a:pt x="201718" y="613155"/>
                </a:lnTo>
                <a:lnTo>
                  <a:pt x="250602" y="582260"/>
                </a:lnTo>
                <a:lnTo>
                  <a:pt x="297917" y="549011"/>
                </a:lnTo>
                <a:lnTo>
                  <a:pt x="338764" y="516937"/>
                </a:lnTo>
                <a:lnTo>
                  <a:pt x="373954" y="485892"/>
                </a:lnTo>
                <a:lnTo>
                  <a:pt x="404294" y="455728"/>
                </a:lnTo>
                <a:lnTo>
                  <a:pt x="430593" y="426299"/>
                </a:lnTo>
                <a:lnTo>
                  <a:pt x="474298" y="369057"/>
                </a:lnTo>
                <a:lnTo>
                  <a:pt x="511538" y="312990"/>
                </a:lnTo>
                <a:lnTo>
                  <a:pt x="529754" y="285030"/>
                </a:lnTo>
                <a:lnTo>
                  <a:pt x="569419" y="228524"/>
                </a:lnTo>
                <a:lnTo>
                  <a:pt x="618785" y="170255"/>
                </a:lnTo>
                <a:lnTo>
                  <a:pt x="649126" y="140092"/>
                </a:lnTo>
                <a:lnTo>
                  <a:pt x="684317" y="109049"/>
                </a:lnTo>
                <a:lnTo>
                  <a:pt x="725167" y="76977"/>
                </a:lnTo>
                <a:lnTo>
                  <a:pt x="772483" y="43729"/>
                </a:lnTo>
                <a:lnTo>
                  <a:pt x="821368" y="12833"/>
                </a:lnTo>
                <a:lnTo>
                  <a:pt x="844281" y="0"/>
                </a:lnTo>
              </a:path>
              <a:path w="2971800" h="1473200">
                <a:moveTo>
                  <a:pt x="0" y="844729"/>
                </a:moveTo>
                <a:lnTo>
                  <a:pt x="10628" y="842571"/>
                </a:lnTo>
                <a:lnTo>
                  <a:pt x="43440" y="836506"/>
                </a:lnTo>
                <a:lnTo>
                  <a:pt x="76252" y="830442"/>
                </a:lnTo>
                <a:lnTo>
                  <a:pt x="143661" y="815554"/>
                </a:lnTo>
                <a:lnTo>
                  <a:pt x="216428" y="792388"/>
                </a:lnTo>
                <a:lnTo>
                  <a:pt x="255937" y="775976"/>
                </a:lnTo>
                <a:lnTo>
                  <a:pt x="298124" y="755426"/>
                </a:lnTo>
                <a:lnTo>
                  <a:pt x="343437" y="730048"/>
                </a:lnTo>
                <a:lnTo>
                  <a:pt x="392322" y="699151"/>
                </a:lnTo>
                <a:lnTo>
                  <a:pt x="439636" y="665904"/>
                </a:lnTo>
                <a:lnTo>
                  <a:pt x="480484" y="633832"/>
                </a:lnTo>
                <a:lnTo>
                  <a:pt x="515674" y="602788"/>
                </a:lnTo>
                <a:lnTo>
                  <a:pt x="546015" y="572626"/>
                </a:lnTo>
                <a:lnTo>
                  <a:pt x="572314" y="543198"/>
                </a:lnTo>
                <a:lnTo>
                  <a:pt x="616021" y="485957"/>
                </a:lnTo>
                <a:lnTo>
                  <a:pt x="653262" y="429892"/>
                </a:lnTo>
                <a:lnTo>
                  <a:pt x="671478" y="401933"/>
                </a:lnTo>
                <a:lnTo>
                  <a:pt x="690503" y="373827"/>
                </a:lnTo>
                <a:lnTo>
                  <a:pt x="734210" y="316586"/>
                </a:lnTo>
                <a:lnTo>
                  <a:pt x="760509" y="287158"/>
                </a:lnTo>
                <a:lnTo>
                  <a:pt x="790850" y="256996"/>
                </a:lnTo>
                <a:lnTo>
                  <a:pt x="826040" y="225952"/>
                </a:lnTo>
                <a:lnTo>
                  <a:pt x="866888" y="193880"/>
                </a:lnTo>
                <a:lnTo>
                  <a:pt x="914203" y="160633"/>
                </a:lnTo>
                <a:lnTo>
                  <a:pt x="963087" y="129736"/>
                </a:lnTo>
                <a:lnTo>
                  <a:pt x="1008400" y="104358"/>
                </a:lnTo>
                <a:lnTo>
                  <a:pt x="1050587" y="83808"/>
                </a:lnTo>
                <a:lnTo>
                  <a:pt x="1090096" y="67396"/>
                </a:lnTo>
                <a:lnTo>
                  <a:pt x="1127372" y="54434"/>
                </a:lnTo>
                <a:lnTo>
                  <a:pt x="1197014" y="36096"/>
                </a:lnTo>
                <a:lnTo>
                  <a:pt x="1263084" y="23278"/>
                </a:lnTo>
                <a:lnTo>
                  <a:pt x="1295896" y="17213"/>
                </a:lnTo>
                <a:lnTo>
                  <a:pt x="1329154" y="10459"/>
                </a:lnTo>
                <a:lnTo>
                  <a:pt x="1363306" y="2326"/>
                </a:lnTo>
                <a:lnTo>
                  <a:pt x="1371399" y="0"/>
                </a:lnTo>
              </a:path>
              <a:path w="2971800" h="1473200">
                <a:moveTo>
                  <a:pt x="0" y="1002581"/>
                </a:moveTo>
                <a:lnTo>
                  <a:pt x="49447" y="984564"/>
                </a:lnTo>
                <a:lnTo>
                  <a:pt x="119089" y="966228"/>
                </a:lnTo>
                <a:lnTo>
                  <a:pt x="185159" y="953410"/>
                </a:lnTo>
                <a:lnTo>
                  <a:pt x="217971" y="947345"/>
                </a:lnTo>
                <a:lnTo>
                  <a:pt x="285380" y="932457"/>
                </a:lnTo>
                <a:lnTo>
                  <a:pt x="358148" y="909291"/>
                </a:lnTo>
                <a:lnTo>
                  <a:pt x="397656" y="892880"/>
                </a:lnTo>
                <a:lnTo>
                  <a:pt x="439844" y="872330"/>
                </a:lnTo>
                <a:lnTo>
                  <a:pt x="485156" y="846951"/>
                </a:lnTo>
                <a:lnTo>
                  <a:pt x="534041" y="816055"/>
                </a:lnTo>
                <a:lnTo>
                  <a:pt x="581355" y="782807"/>
                </a:lnTo>
                <a:lnTo>
                  <a:pt x="622203" y="750735"/>
                </a:lnTo>
                <a:lnTo>
                  <a:pt x="657394" y="719692"/>
                </a:lnTo>
                <a:lnTo>
                  <a:pt x="687734" y="689529"/>
                </a:lnTo>
                <a:lnTo>
                  <a:pt x="714033" y="660101"/>
                </a:lnTo>
                <a:lnTo>
                  <a:pt x="757740" y="602861"/>
                </a:lnTo>
                <a:lnTo>
                  <a:pt x="794981" y="546795"/>
                </a:lnTo>
                <a:lnTo>
                  <a:pt x="813198" y="518836"/>
                </a:lnTo>
                <a:lnTo>
                  <a:pt x="852864" y="462330"/>
                </a:lnTo>
                <a:lnTo>
                  <a:pt x="902229" y="404062"/>
                </a:lnTo>
                <a:lnTo>
                  <a:pt x="932569" y="373899"/>
                </a:lnTo>
                <a:lnTo>
                  <a:pt x="967759" y="342856"/>
                </a:lnTo>
                <a:lnTo>
                  <a:pt x="1008608" y="310784"/>
                </a:lnTo>
                <a:lnTo>
                  <a:pt x="1055922" y="277536"/>
                </a:lnTo>
                <a:lnTo>
                  <a:pt x="1104808" y="246640"/>
                </a:lnTo>
                <a:lnTo>
                  <a:pt x="1150122" y="221261"/>
                </a:lnTo>
                <a:lnTo>
                  <a:pt x="1192311" y="200711"/>
                </a:lnTo>
                <a:lnTo>
                  <a:pt x="1231821" y="184300"/>
                </a:lnTo>
                <a:lnTo>
                  <a:pt x="1269098" y="171337"/>
                </a:lnTo>
                <a:lnTo>
                  <a:pt x="1338740" y="152999"/>
                </a:lnTo>
                <a:lnTo>
                  <a:pt x="1404810" y="140180"/>
                </a:lnTo>
                <a:lnTo>
                  <a:pt x="1437622" y="134115"/>
                </a:lnTo>
                <a:lnTo>
                  <a:pt x="1505032" y="119226"/>
                </a:lnTo>
                <a:lnTo>
                  <a:pt x="1577799" y="96060"/>
                </a:lnTo>
                <a:lnTo>
                  <a:pt x="1617309" y="79648"/>
                </a:lnTo>
                <a:lnTo>
                  <a:pt x="1659498" y="59098"/>
                </a:lnTo>
                <a:lnTo>
                  <a:pt x="1704812" y="33719"/>
                </a:lnTo>
                <a:lnTo>
                  <a:pt x="1753698" y="2823"/>
                </a:lnTo>
                <a:lnTo>
                  <a:pt x="1757716" y="0"/>
                </a:lnTo>
              </a:path>
              <a:path w="2971800" h="1473200">
                <a:moveTo>
                  <a:pt x="0" y="1193760"/>
                </a:moveTo>
                <a:lnTo>
                  <a:pt x="72203" y="1151384"/>
                </a:lnTo>
                <a:lnTo>
                  <a:pt x="114389" y="1130834"/>
                </a:lnTo>
                <a:lnTo>
                  <a:pt x="153896" y="1114422"/>
                </a:lnTo>
                <a:lnTo>
                  <a:pt x="191171" y="1101460"/>
                </a:lnTo>
                <a:lnTo>
                  <a:pt x="260811" y="1083123"/>
                </a:lnTo>
                <a:lnTo>
                  <a:pt x="326880" y="1070304"/>
                </a:lnTo>
                <a:lnTo>
                  <a:pt x="359691" y="1064239"/>
                </a:lnTo>
                <a:lnTo>
                  <a:pt x="392949" y="1057485"/>
                </a:lnTo>
                <a:lnTo>
                  <a:pt x="462591" y="1039150"/>
                </a:lnTo>
                <a:lnTo>
                  <a:pt x="499867" y="1026188"/>
                </a:lnTo>
                <a:lnTo>
                  <a:pt x="539376" y="1009778"/>
                </a:lnTo>
                <a:lnTo>
                  <a:pt x="581563" y="989229"/>
                </a:lnTo>
                <a:lnTo>
                  <a:pt x="626876" y="963853"/>
                </a:lnTo>
                <a:lnTo>
                  <a:pt x="675760" y="932958"/>
                </a:lnTo>
                <a:lnTo>
                  <a:pt x="723076" y="899711"/>
                </a:lnTo>
                <a:lnTo>
                  <a:pt x="763926" y="867639"/>
                </a:lnTo>
                <a:lnTo>
                  <a:pt x="799117" y="836595"/>
                </a:lnTo>
                <a:lnTo>
                  <a:pt x="829459" y="806432"/>
                </a:lnTo>
                <a:lnTo>
                  <a:pt x="855758" y="777004"/>
                </a:lnTo>
                <a:lnTo>
                  <a:pt x="899466" y="719763"/>
                </a:lnTo>
                <a:lnTo>
                  <a:pt x="936707" y="663697"/>
                </a:lnTo>
                <a:lnTo>
                  <a:pt x="954923" y="635738"/>
                </a:lnTo>
                <a:lnTo>
                  <a:pt x="973948" y="607631"/>
                </a:lnTo>
                <a:lnTo>
                  <a:pt x="1017656" y="550389"/>
                </a:lnTo>
                <a:lnTo>
                  <a:pt x="1043955" y="520959"/>
                </a:lnTo>
                <a:lnTo>
                  <a:pt x="1074297" y="490795"/>
                </a:lnTo>
                <a:lnTo>
                  <a:pt x="1109488" y="459750"/>
                </a:lnTo>
                <a:lnTo>
                  <a:pt x="1150338" y="427676"/>
                </a:lnTo>
                <a:lnTo>
                  <a:pt x="1197654" y="394427"/>
                </a:lnTo>
                <a:lnTo>
                  <a:pt x="1246538" y="363533"/>
                </a:lnTo>
                <a:lnTo>
                  <a:pt x="1291851" y="338156"/>
                </a:lnTo>
                <a:lnTo>
                  <a:pt x="1334039" y="317607"/>
                </a:lnTo>
                <a:lnTo>
                  <a:pt x="1373547" y="301197"/>
                </a:lnTo>
                <a:lnTo>
                  <a:pt x="1410824" y="288236"/>
                </a:lnTo>
                <a:lnTo>
                  <a:pt x="1480466" y="269900"/>
                </a:lnTo>
                <a:lnTo>
                  <a:pt x="1546536" y="257081"/>
                </a:lnTo>
                <a:lnTo>
                  <a:pt x="1579347" y="251017"/>
                </a:lnTo>
                <a:lnTo>
                  <a:pt x="1646757" y="236129"/>
                </a:lnTo>
                <a:lnTo>
                  <a:pt x="1719524" y="212963"/>
                </a:lnTo>
                <a:lnTo>
                  <a:pt x="1759033" y="196552"/>
                </a:lnTo>
                <a:lnTo>
                  <a:pt x="1801220" y="176001"/>
                </a:lnTo>
                <a:lnTo>
                  <a:pt x="1846533" y="150623"/>
                </a:lnTo>
                <a:lnTo>
                  <a:pt x="1895417" y="119726"/>
                </a:lnTo>
                <a:lnTo>
                  <a:pt x="1942736" y="86477"/>
                </a:lnTo>
                <a:lnTo>
                  <a:pt x="1983587" y="54403"/>
                </a:lnTo>
                <a:lnTo>
                  <a:pt x="2018781" y="23358"/>
                </a:lnTo>
                <a:lnTo>
                  <a:pt x="2042278" y="0"/>
                </a:lnTo>
              </a:path>
              <a:path w="2971800" h="1473200">
                <a:moveTo>
                  <a:pt x="0" y="1417718"/>
                </a:moveTo>
                <a:lnTo>
                  <a:pt x="31563" y="1389873"/>
                </a:lnTo>
                <a:lnTo>
                  <a:pt x="72412" y="1357799"/>
                </a:lnTo>
                <a:lnTo>
                  <a:pt x="119729" y="1324550"/>
                </a:lnTo>
                <a:lnTo>
                  <a:pt x="168613" y="1293655"/>
                </a:lnTo>
                <a:lnTo>
                  <a:pt x="213925" y="1268278"/>
                </a:lnTo>
                <a:lnTo>
                  <a:pt x="256112" y="1247730"/>
                </a:lnTo>
                <a:lnTo>
                  <a:pt x="295620" y="1231320"/>
                </a:lnTo>
                <a:lnTo>
                  <a:pt x="332896" y="1218359"/>
                </a:lnTo>
                <a:lnTo>
                  <a:pt x="402536" y="1200023"/>
                </a:lnTo>
                <a:lnTo>
                  <a:pt x="468604" y="1187206"/>
                </a:lnTo>
                <a:lnTo>
                  <a:pt x="501415" y="1181142"/>
                </a:lnTo>
                <a:lnTo>
                  <a:pt x="534672" y="1174388"/>
                </a:lnTo>
                <a:lnTo>
                  <a:pt x="604312" y="1156053"/>
                </a:lnTo>
                <a:lnTo>
                  <a:pt x="641588" y="1143091"/>
                </a:lnTo>
                <a:lnTo>
                  <a:pt x="681096" y="1126681"/>
                </a:lnTo>
                <a:lnTo>
                  <a:pt x="723283" y="1106133"/>
                </a:lnTo>
                <a:lnTo>
                  <a:pt x="768595" y="1080756"/>
                </a:lnTo>
                <a:lnTo>
                  <a:pt x="817479" y="1049862"/>
                </a:lnTo>
                <a:lnTo>
                  <a:pt x="864796" y="1016614"/>
                </a:lnTo>
                <a:lnTo>
                  <a:pt x="905645" y="984542"/>
                </a:lnTo>
                <a:lnTo>
                  <a:pt x="940837" y="953499"/>
                </a:lnTo>
                <a:lnTo>
                  <a:pt x="971178" y="923336"/>
                </a:lnTo>
                <a:lnTo>
                  <a:pt x="997478" y="893908"/>
                </a:lnTo>
                <a:lnTo>
                  <a:pt x="1041185" y="836667"/>
                </a:lnTo>
                <a:lnTo>
                  <a:pt x="1078426" y="780601"/>
                </a:lnTo>
                <a:lnTo>
                  <a:pt x="1096643" y="752641"/>
                </a:lnTo>
                <a:lnTo>
                  <a:pt x="1115667" y="724534"/>
                </a:lnTo>
                <a:lnTo>
                  <a:pt x="1159375" y="667292"/>
                </a:lnTo>
                <a:lnTo>
                  <a:pt x="1185675" y="637863"/>
                </a:lnTo>
                <a:lnTo>
                  <a:pt x="1216016" y="607699"/>
                </a:lnTo>
                <a:lnTo>
                  <a:pt x="1251207" y="576654"/>
                </a:lnTo>
                <a:lnTo>
                  <a:pt x="1292057" y="544580"/>
                </a:lnTo>
                <a:lnTo>
                  <a:pt x="1339373" y="511331"/>
                </a:lnTo>
                <a:lnTo>
                  <a:pt x="1388258" y="480436"/>
                </a:lnTo>
                <a:lnTo>
                  <a:pt x="1433570" y="455059"/>
                </a:lnTo>
                <a:lnTo>
                  <a:pt x="1475758" y="434511"/>
                </a:lnTo>
                <a:lnTo>
                  <a:pt x="1515267" y="418101"/>
                </a:lnTo>
                <a:lnTo>
                  <a:pt x="1552543" y="405139"/>
                </a:lnTo>
                <a:lnTo>
                  <a:pt x="1622185" y="386803"/>
                </a:lnTo>
                <a:lnTo>
                  <a:pt x="1688255" y="373985"/>
                </a:lnTo>
                <a:lnTo>
                  <a:pt x="1721067" y="367921"/>
                </a:lnTo>
                <a:lnTo>
                  <a:pt x="1788476" y="353032"/>
                </a:lnTo>
                <a:lnTo>
                  <a:pt x="1861243" y="329866"/>
                </a:lnTo>
                <a:lnTo>
                  <a:pt x="1900752" y="313455"/>
                </a:lnTo>
                <a:lnTo>
                  <a:pt x="1942940" y="292905"/>
                </a:lnTo>
                <a:lnTo>
                  <a:pt x="1988252" y="267526"/>
                </a:lnTo>
                <a:lnTo>
                  <a:pt x="2037137" y="236630"/>
                </a:lnTo>
                <a:lnTo>
                  <a:pt x="2084457" y="203381"/>
                </a:lnTo>
                <a:lnTo>
                  <a:pt x="2125310" y="171307"/>
                </a:lnTo>
                <a:lnTo>
                  <a:pt x="2160505" y="140261"/>
                </a:lnTo>
                <a:lnTo>
                  <a:pt x="2190849" y="110097"/>
                </a:lnTo>
                <a:lnTo>
                  <a:pt x="2217151" y="80668"/>
                </a:lnTo>
                <a:lnTo>
                  <a:pt x="2260863" y="23425"/>
                </a:lnTo>
                <a:lnTo>
                  <a:pt x="2276720" y="0"/>
                </a:lnTo>
              </a:path>
              <a:path w="2971800" h="1473200">
                <a:moveTo>
                  <a:pt x="216289" y="1473187"/>
                </a:moveTo>
                <a:lnTo>
                  <a:pt x="261448" y="1441453"/>
                </a:lnTo>
                <a:lnTo>
                  <a:pt x="310332" y="1410559"/>
                </a:lnTo>
                <a:lnTo>
                  <a:pt x="355645" y="1385182"/>
                </a:lnTo>
                <a:lnTo>
                  <a:pt x="397833" y="1364633"/>
                </a:lnTo>
                <a:lnTo>
                  <a:pt x="437341" y="1348223"/>
                </a:lnTo>
                <a:lnTo>
                  <a:pt x="474618" y="1335262"/>
                </a:lnTo>
                <a:lnTo>
                  <a:pt x="544259" y="1316927"/>
                </a:lnTo>
                <a:lnTo>
                  <a:pt x="610328" y="1304109"/>
                </a:lnTo>
                <a:lnTo>
                  <a:pt x="643139" y="1298045"/>
                </a:lnTo>
                <a:lnTo>
                  <a:pt x="710547" y="1283159"/>
                </a:lnTo>
                <a:lnTo>
                  <a:pt x="783312" y="1259995"/>
                </a:lnTo>
                <a:lnTo>
                  <a:pt x="822820" y="1243585"/>
                </a:lnTo>
                <a:lnTo>
                  <a:pt x="865005" y="1223036"/>
                </a:lnTo>
                <a:lnTo>
                  <a:pt x="910316" y="1197660"/>
                </a:lnTo>
                <a:lnTo>
                  <a:pt x="959199" y="1166765"/>
                </a:lnTo>
                <a:lnTo>
                  <a:pt x="1006515" y="1133516"/>
                </a:lnTo>
                <a:lnTo>
                  <a:pt x="1047365" y="1101442"/>
                </a:lnTo>
                <a:lnTo>
                  <a:pt x="1082556" y="1070397"/>
                </a:lnTo>
                <a:lnTo>
                  <a:pt x="1112897" y="1040233"/>
                </a:lnTo>
                <a:lnTo>
                  <a:pt x="1139197" y="1010804"/>
                </a:lnTo>
                <a:lnTo>
                  <a:pt x="1182905" y="953561"/>
                </a:lnTo>
                <a:lnTo>
                  <a:pt x="1220146" y="897495"/>
                </a:lnTo>
                <a:lnTo>
                  <a:pt x="1238362" y="869535"/>
                </a:lnTo>
                <a:lnTo>
                  <a:pt x="1278028" y="813029"/>
                </a:lnTo>
                <a:lnTo>
                  <a:pt x="1327394" y="754760"/>
                </a:lnTo>
                <a:lnTo>
                  <a:pt x="1357735" y="724597"/>
                </a:lnTo>
                <a:lnTo>
                  <a:pt x="1392927" y="693553"/>
                </a:lnTo>
                <a:lnTo>
                  <a:pt x="1433776" y="661481"/>
                </a:lnTo>
                <a:lnTo>
                  <a:pt x="1481093" y="628234"/>
                </a:lnTo>
                <a:lnTo>
                  <a:pt x="1529977" y="597338"/>
                </a:lnTo>
                <a:lnTo>
                  <a:pt x="1575290" y="571959"/>
                </a:lnTo>
                <a:lnTo>
                  <a:pt x="1617477" y="551410"/>
                </a:lnTo>
                <a:lnTo>
                  <a:pt x="1656986" y="534999"/>
                </a:lnTo>
                <a:lnTo>
                  <a:pt x="1694262" y="522037"/>
                </a:lnTo>
                <a:lnTo>
                  <a:pt x="1763904" y="503701"/>
                </a:lnTo>
                <a:lnTo>
                  <a:pt x="1829974" y="490884"/>
                </a:lnTo>
                <a:lnTo>
                  <a:pt x="1862786" y="484820"/>
                </a:lnTo>
                <a:lnTo>
                  <a:pt x="1930196" y="469933"/>
                </a:lnTo>
                <a:lnTo>
                  <a:pt x="2002963" y="446768"/>
                </a:lnTo>
                <a:lnTo>
                  <a:pt x="2042471" y="430358"/>
                </a:lnTo>
                <a:lnTo>
                  <a:pt x="2084659" y="409808"/>
                </a:lnTo>
                <a:lnTo>
                  <a:pt x="2129972" y="384430"/>
                </a:lnTo>
                <a:lnTo>
                  <a:pt x="2178856" y="353533"/>
                </a:lnTo>
                <a:lnTo>
                  <a:pt x="2226176" y="320282"/>
                </a:lnTo>
                <a:lnTo>
                  <a:pt x="2267029" y="288207"/>
                </a:lnTo>
                <a:lnTo>
                  <a:pt x="2302224" y="257160"/>
                </a:lnTo>
                <a:lnTo>
                  <a:pt x="2332568" y="226994"/>
                </a:lnTo>
                <a:lnTo>
                  <a:pt x="2358870" y="197564"/>
                </a:lnTo>
                <a:lnTo>
                  <a:pt x="2402582" y="140319"/>
                </a:lnTo>
                <a:lnTo>
                  <a:pt x="2439827" y="84250"/>
                </a:lnTo>
                <a:lnTo>
                  <a:pt x="2458045" y="56290"/>
                </a:lnTo>
                <a:lnTo>
                  <a:pt x="2477071" y="28182"/>
                </a:lnTo>
                <a:lnTo>
                  <a:pt x="2497555" y="0"/>
                </a:lnTo>
              </a:path>
              <a:path w="2971800" h="1473200">
                <a:moveTo>
                  <a:pt x="559655" y="1473187"/>
                </a:moveTo>
                <a:lnTo>
                  <a:pt x="616337" y="1452165"/>
                </a:lnTo>
                <a:lnTo>
                  <a:pt x="685979" y="1433829"/>
                </a:lnTo>
                <a:lnTo>
                  <a:pt x="752049" y="1421011"/>
                </a:lnTo>
                <a:lnTo>
                  <a:pt x="784861" y="1414947"/>
                </a:lnTo>
                <a:lnTo>
                  <a:pt x="852270" y="1400058"/>
                </a:lnTo>
                <a:lnTo>
                  <a:pt x="925037" y="1376893"/>
                </a:lnTo>
                <a:lnTo>
                  <a:pt x="964546" y="1360481"/>
                </a:lnTo>
                <a:lnTo>
                  <a:pt x="1006734" y="1339931"/>
                </a:lnTo>
                <a:lnTo>
                  <a:pt x="1052046" y="1314553"/>
                </a:lnTo>
                <a:lnTo>
                  <a:pt x="1100931" y="1283656"/>
                </a:lnTo>
                <a:lnTo>
                  <a:pt x="1148245" y="1250409"/>
                </a:lnTo>
                <a:lnTo>
                  <a:pt x="1189093" y="1218337"/>
                </a:lnTo>
                <a:lnTo>
                  <a:pt x="1224283" y="1187293"/>
                </a:lnTo>
                <a:lnTo>
                  <a:pt x="1254624" y="1157130"/>
                </a:lnTo>
                <a:lnTo>
                  <a:pt x="1280923" y="1127702"/>
                </a:lnTo>
                <a:lnTo>
                  <a:pt x="1324630" y="1070462"/>
                </a:lnTo>
                <a:lnTo>
                  <a:pt x="1361871" y="1014397"/>
                </a:lnTo>
                <a:lnTo>
                  <a:pt x="1380088" y="986438"/>
                </a:lnTo>
                <a:lnTo>
                  <a:pt x="1419753" y="929932"/>
                </a:lnTo>
                <a:lnTo>
                  <a:pt x="1469119" y="871663"/>
                </a:lnTo>
                <a:lnTo>
                  <a:pt x="1499459" y="841501"/>
                </a:lnTo>
                <a:lnTo>
                  <a:pt x="1534649" y="810457"/>
                </a:lnTo>
                <a:lnTo>
                  <a:pt x="1575497" y="778385"/>
                </a:lnTo>
                <a:lnTo>
                  <a:pt x="1622812" y="745138"/>
                </a:lnTo>
                <a:lnTo>
                  <a:pt x="1671698" y="714241"/>
                </a:lnTo>
                <a:lnTo>
                  <a:pt x="1717012" y="688862"/>
                </a:lnTo>
                <a:lnTo>
                  <a:pt x="1759201" y="668312"/>
                </a:lnTo>
                <a:lnTo>
                  <a:pt x="1798710" y="651901"/>
                </a:lnTo>
                <a:lnTo>
                  <a:pt x="1835987" y="638939"/>
                </a:lnTo>
                <a:lnTo>
                  <a:pt x="1905629" y="620601"/>
                </a:lnTo>
                <a:lnTo>
                  <a:pt x="1971698" y="607782"/>
                </a:lnTo>
                <a:lnTo>
                  <a:pt x="2004510" y="601718"/>
                </a:lnTo>
                <a:lnTo>
                  <a:pt x="2037767" y="594964"/>
                </a:lnTo>
                <a:lnTo>
                  <a:pt x="2107408" y="576628"/>
                </a:lnTo>
                <a:lnTo>
                  <a:pt x="2144683" y="563667"/>
                </a:lnTo>
                <a:lnTo>
                  <a:pt x="2184192" y="547257"/>
                </a:lnTo>
                <a:lnTo>
                  <a:pt x="2226379" y="526708"/>
                </a:lnTo>
                <a:lnTo>
                  <a:pt x="2271691" y="501331"/>
                </a:lnTo>
                <a:lnTo>
                  <a:pt x="2320575" y="470437"/>
                </a:lnTo>
                <a:lnTo>
                  <a:pt x="2367896" y="437186"/>
                </a:lnTo>
                <a:lnTo>
                  <a:pt x="2408749" y="405110"/>
                </a:lnTo>
                <a:lnTo>
                  <a:pt x="2443943" y="374063"/>
                </a:lnTo>
                <a:lnTo>
                  <a:pt x="2474288" y="343898"/>
                </a:lnTo>
                <a:lnTo>
                  <a:pt x="2500590" y="314467"/>
                </a:lnTo>
                <a:lnTo>
                  <a:pt x="2544302" y="257223"/>
                </a:lnTo>
                <a:lnTo>
                  <a:pt x="2581548" y="201154"/>
                </a:lnTo>
                <a:lnTo>
                  <a:pt x="2599766" y="173193"/>
                </a:lnTo>
                <a:lnTo>
                  <a:pt x="2639437" y="116684"/>
                </a:lnTo>
                <a:lnTo>
                  <a:pt x="2688808" y="58413"/>
                </a:lnTo>
                <a:lnTo>
                  <a:pt x="2719152" y="28249"/>
                </a:lnTo>
                <a:lnTo>
                  <a:pt x="2751177" y="0"/>
                </a:lnTo>
              </a:path>
              <a:path w="2971800" h="1473200">
                <a:moveTo>
                  <a:pt x="1114883" y="1473187"/>
                </a:moveTo>
                <a:lnTo>
                  <a:pt x="1193766" y="1431456"/>
                </a:lnTo>
                <a:lnTo>
                  <a:pt x="1242650" y="1400559"/>
                </a:lnTo>
                <a:lnTo>
                  <a:pt x="1289964" y="1367312"/>
                </a:lnTo>
                <a:lnTo>
                  <a:pt x="1330813" y="1335240"/>
                </a:lnTo>
                <a:lnTo>
                  <a:pt x="1366003" y="1304196"/>
                </a:lnTo>
                <a:lnTo>
                  <a:pt x="1396343" y="1274034"/>
                </a:lnTo>
                <a:lnTo>
                  <a:pt x="1422642" y="1244606"/>
                </a:lnTo>
                <a:lnTo>
                  <a:pt x="1466350" y="1187366"/>
                </a:lnTo>
                <a:lnTo>
                  <a:pt x="1503591" y="1131300"/>
                </a:lnTo>
                <a:lnTo>
                  <a:pt x="1521807" y="1103341"/>
                </a:lnTo>
                <a:lnTo>
                  <a:pt x="1561473" y="1046835"/>
                </a:lnTo>
                <a:lnTo>
                  <a:pt x="1610838" y="988567"/>
                </a:lnTo>
                <a:lnTo>
                  <a:pt x="1641178" y="958404"/>
                </a:lnTo>
                <a:lnTo>
                  <a:pt x="1676369" y="927360"/>
                </a:lnTo>
                <a:lnTo>
                  <a:pt x="1717217" y="895288"/>
                </a:lnTo>
                <a:lnTo>
                  <a:pt x="1764531" y="862041"/>
                </a:lnTo>
                <a:lnTo>
                  <a:pt x="1813417" y="831145"/>
                </a:lnTo>
                <a:lnTo>
                  <a:pt x="1858732" y="805766"/>
                </a:lnTo>
                <a:lnTo>
                  <a:pt x="1900920" y="785216"/>
                </a:lnTo>
                <a:lnTo>
                  <a:pt x="1940430" y="768804"/>
                </a:lnTo>
                <a:lnTo>
                  <a:pt x="1977707" y="755842"/>
                </a:lnTo>
                <a:lnTo>
                  <a:pt x="2047349" y="737505"/>
                </a:lnTo>
                <a:lnTo>
                  <a:pt x="2113419" y="724686"/>
                </a:lnTo>
                <a:lnTo>
                  <a:pt x="2146231" y="718622"/>
                </a:lnTo>
                <a:lnTo>
                  <a:pt x="2179489" y="711868"/>
                </a:lnTo>
                <a:lnTo>
                  <a:pt x="2249132" y="693532"/>
                </a:lnTo>
                <a:lnTo>
                  <a:pt x="2286409" y="680570"/>
                </a:lnTo>
                <a:lnTo>
                  <a:pt x="2325918" y="664160"/>
                </a:lnTo>
                <a:lnTo>
                  <a:pt x="2368107" y="643612"/>
                </a:lnTo>
                <a:lnTo>
                  <a:pt x="2413421" y="618235"/>
                </a:lnTo>
                <a:lnTo>
                  <a:pt x="2462307" y="587340"/>
                </a:lnTo>
                <a:lnTo>
                  <a:pt x="2509626" y="554089"/>
                </a:lnTo>
                <a:lnTo>
                  <a:pt x="2550477" y="522014"/>
                </a:lnTo>
                <a:lnTo>
                  <a:pt x="2585670" y="490967"/>
                </a:lnTo>
                <a:lnTo>
                  <a:pt x="2616013" y="460801"/>
                </a:lnTo>
                <a:lnTo>
                  <a:pt x="2642314" y="431371"/>
                </a:lnTo>
                <a:lnTo>
                  <a:pt x="2686024" y="374126"/>
                </a:lnTo>
                <a:lnTo>
                  <a:pt x="2723268" y="318057"/>
                </a:lnTo>
                <a:lnTo>
                  <a:pt x="2741486" y="290097"/>
                </a:lnTo>
                <a:lnTo>
                  <a:pt x="2781156" y="233588"/>
                </a:lnTo>
                <a:lnTo>
                  <a:pt x="2830527" y="175316"/>
                </a:lnTo>
                <a:lnTo>
                  <a:pt x="2860871" y="145152"/>
                </a:lnTo>
                <a:lnTo>
                  <a:pt x="2896066" y="114107"/>
                </a:lnTo>
                <a:lnTo>
                  <a:pt x="2936919" y="82033"/>
                </a:lnTo>
                <a:lnTo>
                  <a:pt x="2971800" y="57525"/>
                </a:lnTo>
              </a:path>
              <a:path w="2971800" h="1473200">
                <a:moveTo>
                  <a:pt x="1445733" y="1473187"/>
                </a:moveTo>
                <a:lnTo>
                  <a:pt x="1507727" y="1421100"/>
                </a:lnTo>
                <a:lnTo>
                  <a:pt x="1538068" y="1390937"/>
                </a:lnTo>
                <a:lnTo>
                  <a:pt x="1564368" y="1361509"/>
                </a:lnTo>
                <a:lnTo>
                  <a:pt x="1608075" y="1304268"/>
                </a:lnTo>
                <a:lnTo>
                  <a:pt x="1645316" y="1248202"/>
                </a:lnTo>
                <a:lnTo>
                  <a:pt x="1663533" y="1220242"/>
                </a:lnTo>
                <a:lnTo>
                  <a:pt x="1682557" y="1192136"/>
                </a:lnTo>
                <a:lnTo>
                  <a:pt x="1726265" y="1134893"/>
                </a:lnTo>
                <a:lnTo>
                  <a:pt x="1752565" y="1105464"/>
                </a:lnTo>
                <a:lnTo>
                  <a:pt x="1782906" y="1075300"/>
                </a:lnTo>
                <a:lnTo>
                  <a:pt x="1818097" y="1044255"/>
                </a:lnTo>
                <a:lnTo>
                  <a:pt x="1858947" y="1012181"/>
                </a:lnTo>
                <a:lnTo>
                  <a:pt x="1906263" y="978932"/>
                </a:lnTo>
                <a:lnTo>
                  <a:pt x="1955148" y="948037"/>
                </a:lnTo>
                <a:lnTo>
                  <a:pt x="2000460" y="922661"/>
                </a:lnTo>
                <a:lnTo>
                  <a:pt x="2042648" y="902112"/>
                </a:lnTo>
                <a:lnTo>
                  <a:pt x="2082156" y="885702"/>
                </a:lnTo>
                <a:lnTo>
                  <a:pt x="2119433" y="872740"/>
                </a:lnTo>
                <a:lnTo>
                  <a:pt x="2189075" y="854405"/>
                </a:lnTo>
                <a:lnTo>
                  <a:pt x="2255145" y="841586"/>
                </a:lnTo>
                <a:lnTo>
                  <a:pt x="2287957" y="835522"/>
                </a:lnTo>
                <a:lnTo>
                  <a:pt x="2355366" y="820634"/>
                </a:lnTo>
                <a:lnTo>
                  <a:pt x="2428133" y="797468"/>
                </a:lnTo>
                <a:lnTo>
                  <a:pt x="2467642" y="781056"/>
                </a:lnTo>
                <a:lnTo>
                  <a:pt x="2509829" y="760506"/>
                </a:lnTo>
                <a:lnTo>
                  <a:pt x="2555142" y="735128"/>
                </a:lnTo>
                <a:lnTo>
                  <a:pt x="2604027" y="704231"/>
                </a:lnTo>
                <a:lnTo>
                  <a:pt x="2651345" y="670982"/>
                </a:lnTo>
                <a:lnTo>
                  <a:pt x="2692197" y="638908"/>
                </a:lnTo>
                <a:lnTo>
                  <a:pt x="2727390" y="607863"/>
                </a:lnTo>
                <a:lnTo>
                  <a:pt x="2757734" y="577699"/>
                </a:lnTo>
                <a:lnTo>
                  <a:pt x="2784035" y="548269"/>
                </a:lnTo>
                <a:lnTo>
                  <a:pt x="2827747" y="491026"/>
                </a:lnTo>
                <a:lnTo>
                  <a:pt x="2864993" y="434958"/>
                </a:lnTo>
                <a:lnTo>
                  <a:pt x="2883211" y="406997"/>
                </a:lnTo>
                <a:lnTo>
                  <a:pt x="2902238" y="378889"/>
                </a:lnTo>
                <a:lnTo>
                  <a:pt x="2922881" y="350487"/>
                </a:lnTo>
                <a:lnTo>
                  <a:pt x="2945950" y="321644"/>
                </a:lnTo>
                <a:lnTo>
                  <a:pt x="2971800" y="292719"/>
                </a:lnTo>
              </a:path>
              <a:path w="2971800" h="1473200">
                <a:moveTo>
                  <a:pt x="1710266" y="1473187"/>
                </a:moveTo>
                <a:lnTo>
                  <a:pt x="1749795" y="1421172"/>
                </a:lnTo>
                <a:lnTo>
                  <a:pt x="1787036" y="1365106"/>
                </a:lnTo>
                <a:lnTo>
                  <a:pt x="1805252" y="1337146"/>
                </a:lnTo>
                <a:lnTo>
                  <a:pt x="1824277" y="1309039"/>
                </a:lnTo>
                <a:lnTo>
                  <a:pt x="1867984" y="1251797"/>
                </a:lnTo>
                <a:lnTo>
                  <a:pt x="1894284" y="1222368"/>
                </a:lnTo>
                <a:lnTo>
                  <a:pt x="1924625" y="1192204"/>
                </a:lnTo>
                <a:lnTo>
                  <a:pt x="1959817" y="1161158"/>
                </a:lnTo>
                <a:lnTo>
                  <a:pt x="2000666" y="1129085"/>
                </a:lnTo>
                <a:lnTo>
                  <a:pt x="2047982" y="1095836"/>
                </a:lnTo>
                <a:lnTo>
                  <a:pt x="2096867" y="1064941"/>
                </a:lnTo>
                <a:lnTo>
                  <a:pt x="2142180" y="1039564"/>
                </a:lnTo>
                <a:lnTo>
                  <a:pt x="2184367" y="1019016"/>
                </a:lnTo>
                <a:lnTo>
                  <a:pt x="2223876" y="1002605"/>
                </a:lnTo>
                <a:lnTo>
                  <a:pt x="2261152" y="989644"/>
                </a:lnTo>
                <a:lnTo>
                  <a:pt x="2330794" y="971308"/>
                </a:lnTo>
                <a:lnTo>
                  <a:pt x="2396864" y="958490"/>
                </a:lnTo>
                <a:lnTo>
                  <a:pt x="2429676" y="952425"/>
                </a:lnTo>
                <a:lnTo>
                  <a:pt x="2497085" y="937537"/>
                </a:lnTo>
                <a:lnTo>
                  <a:pt x="2569853" y="914371"/>
                </a:lnTo>
                <a:lnTo>
                  <a:pt x="2609361" y="897960"/>
                </a:lnTo>
                <a:lnTo>
                  <a:pt x="2651549" y="877410"/>
                </a:lnTo>
                <a:lnTo>
                  <a:pt x="2696861" y="852031"/>
                </a:lnTo>
                <a:lnTo>
                  <a:pt x="2745746" y="821135"/>
                </a:lnTo>
                <a:lnTo>
                  <a:pt x="2793064" y="787885"/>
                </a:lnTo>
                <a:lnTo>
                  <a:pt x="2833916" y="755812"/>
                </a:lnTo>
                <a:lnTo>
                  <a:pt x="2869109" y="724766"/>
                </a:lnTo>
                <a:lnTo>
                  <a:pt x="2899453" y="694602"/>
                </a:lnTo>
                <a:lnTo>
                  <a:pt x="2925755" y="665173"/>
                </a:lnTo>
                <a:lnTo>
                  <a:pt x="2969467" y="607929"/>
                </a:lnTo>
                <a:lnTo>
                  <a:pt x="2971800" y="604483"/>
                </a:lnTo>
              </a:path>
              <a:path w="2971800" h="1473200">
                <a:moveTo>
                  <a:pt x="1934497" y="1473187"/>
                </a:moveTo>
                <a:lnTo>
                  <a:pt x="1965996" y="1425934"/>
                </a:lnTo>
                <a:lnTo>
                  <a:pt x="2009704" y="1368693"/>
                </a:lnTo>
                <a:lnTo>
                  <a:pt x="2036003" y="1339265"/>
                </a:lnTo>
                <a:lnTo>
                  <a:pt x="2066345" y="1309102"/>
                </a:lnTo>
                <a:lnTo>
                  <a:pt x="2101536" y="1278058"/>
                </a:lnTo>
                <a:lnTo>
                  <a:pt x="2142385" y="1245986"/>
                </a:lnTo>
                <a:lnTo>
                  <a:pt x="2189702" y="1212739"/>
                </a:lnTo>
                <a:lnTo>
                  <a:pt x="2238586" y="1181842"/>
                </a:lnTo>
                <a:lnTo>
                  <a:pt x="2283899" y="1156464"/>
                </a:lnTo>
                <a:lnTo>
                  <a:pt x="2326086" y="1135915"/>
                </a:lnTo>
                <a:lnTo>
                  <a:pt x="2365595" y="1119504"/>
                </a:lnTo>
                <a:lnTo>
                  <a:pt x="2402872" y="1106542"/>
                </a:lnTo>
                <a:lnTo>
                  <a:pt x="2472513" y="1088206"/>
                </a:lnTo>
                <a:lnTo>
                  <a:pt x="2538583" y="1075389"/>
                </a:lnTo>
                <a:lnTo>
                  <a:pt x="2571395" y="1069325"/>
                </a:lnTo>
                <a:lnTo>
                  <a:pt x="2638805" y="1054438"/>
                </a:lnTo>
                <a:lnTo>
                  <a:pt x="2711572" y="1031273"/>
                </a:lnTo>
                <a:lnTo>
                  <a:pt x="2751081" y="1014862"/>
                </a:lnTo>
                <a:lnTo>
                  <a:pt x="2793268" y="994313"/>
                </a:lnTo>
                <a:lnTo>
                  <a:pt x="2838581" y="968935"/>
                </a:lnTo>
                <a:lnTo>
                  <a:pt x="2887465" y="938038"/>
                </a:lnTo>
                <a:lnTo>
                  <a:pt x="2934785" y="904787"/>
                </a:lnTo>
                <a:lnTo>
                  <a:pt x="2971800" y="875726"/>
                </a:lnTo>
              </a:path>
              <a:path w="2971800" h="1473200">
                <a:moveTo>
                  <a:pt x="2162518" y="1473187"/>
                </a:moveTo>
                <a:lnTo>
                  <a:pt x="2208068" y="1426005"/>
                </a:lnTo>
                <a:lnTo>
                  <a:pt x="2243259" y="1394962"/>
                </a:lnTo>
                <a:lnTo>
                  <a:pt x="2284107" y="1362890"/>
                </a:lnTo>
                <a:lnTo>
                  <a:pt x="2331421" y="1329643"/>
                </a:lnTo>
                <a:lnTo>
                  <a:pt x="2380307" y="1298746"/>
                </a:lnTo>
                <a:lnTo>
                  <a:pt x="2425621" y="1273367"/>
                </a:lnTo>
                <a:lnTo>
                  <a:pt x="2467810" y="1252817"/>
                </a:lnTo>
                <a:lnTo>
                  <a:pt x="2507319" y="1236406"/>
                </a:lnTo>
                <a:lnTo>
                  <a:pt x="2544596" y="1223443"/>
                </a:lnTo>
                <a:lnTo>
                  <a:pt x="2614238" y="1205106"/>
                </a:lnTo>
                <a:lnTo>
                  <a:pt x="2680308" y="1192287"/>
                </a:lnTo>
                <a:lnTo>
                  <a:pt x="2713119" y="1186223"/>
                </a:lnTo>
                <a:lnTo>
                  <a:pt x="2746376" y="1179469"/>
                </a:lnTo>
                <a:lnTo>
                  <a:pt x="2816017" y="1161133"/>
                </a:lnTo>
                <a:lnTo>
                  <a:pt x="2853293" y="1148172"/>
                </a:lnTo>
                <a:lnTo>
                  <a:pt x="2892801" y="1131762"/>
                </a:lnTo>
                <a:lnTo>
                  <a:pt x="2934988" y="1111213"/>
                </a:lnTo>
                <a:lnTo>
                  <a:pt x="2971800" y="1090597"/>
                </a:lnTo>
              </a:path>
              <a:path w="2971800" h="1473200">
                <a:moveTo>
                  <a:pt x="2435227" y="1473187"/>
                </a:moveTo>
                <a:lnTo>
                  <a:pt x="2473140" y="1446546"/>
                </a:lnTo>
                <a:lnTo>
                  <a:pt x="2522027" y="1415649"/>
                </a:lnTo>
                <a:lnTo>
                  <a:pt x="2567341" y="1390271"/>
                </a:lnTo>
                <a:lnTo>
                  <a:pt x="2609529" y="1369721"/>
                </a:lnTo>
                <a:lnTo>
                  <a:pt x="2649039" y="1353309"/>
                </a:lnTo>
                <a:lnTo>
                  <a:pt x="2686316" y="1340347"/>
                </a:lnTo>
                <a:lnTo>
                  <a:pt x="2755958" y="1322010"/>
                </a:lnTo>
                <a:lnTo>
                  <a:pt x="2822028" y="1309191"/>
                </a:lnTo>
                <a:lnTo>
                  <a:pt x="2854840" y="1303126"/>
                </a:lnTo>
                <a:lnTo>
                  <a:pt x="2888099" y="1296372"/>
                </a:lnTo>
                <a:lnTo>
                  <a:pt x="2922250" y="1288239"/>
                </a:lnTo>
                <a:lnTo>
                  <a:pt x="2957741" y="1278037"/>
                </a:lnTo>
                <a:lnTo>
                  <a:pt x="2971800" y="1273148"/>
                </a:lnTo>
              </a:path>
              <a:path w="2971800" h="1473200">
                <a:moveTo>
                  <a:pt x="2783600" y="1473187"/>
                </a:moveTo>
                <a:lnTo>
                  <a:pt x="2828037" y="1457250"/>
                </a:lnTo>
                <a:lnTo>
                  <a:pt x="2897681" y="1438912"/>
                </a:lnTo>
                <a:lnTo>
                  <a:pt x="2963752" y="1426093"/>
                </a:lnTo>
                <a:lnTo>
                  <a:pt x="2971800" y="1424605"/>
                </a:lnTo>
              </a:path>
            </a:pathLst>
          </a:custGeom>
          <a:noFill/>
          <a:ln w="11252">
            <a:solidFill>
              <a:srgbClr val="87ABC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143" name="PlaceHolder 1"/>
          <p:cNvSpPr>
            <a:spLocks noGrp="1"/>
          </p:cNvSpPr>
          <p:nvPr>
            <p:ph type="body"/>
          </p:nvPr>
        </p:nvSpPr>
        <p:spPr>
          <a:xfrm>
            <a:off x="3345840" y="-133200"/>
            <a:ext cx="10367280" cy="4818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Segoe UI Light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egoe UI Light"/>
              </a:rPr>
              <a:t>Click icon to add picture</a:t>
            </a:r>
            <a:endParaRPr lang="en-US" sz="1800" b="1" u="none" strike="noStrike">
              <a:solidFill>
                <a:srgbClr val="0D3856"/>
              </a:solidFill>
              <a:effectLst/>
              <a:uFillTx/>
              <a:latin typeface="Segoe UI Bold"/>
            </a:endParaRPr>
          </a:p>
        </p:txBody>
      </p:sp>
      <p:sp>
        <p:nvSpPr>
          <p:cNvPr id="144" name="object 7"/>
          <p:cNvSpPr/>
          <p:nvPr/>
        </p:nvSpPr>
        <p:spPr>
          <a:xfrm>
            <a:off x="0" y="0"/>
            <a:ext cx="3342960" cy="7807680"/>
          </a:xfrm>
          <a:custGeom>
            <a:avLst/>
            <a:gdLst>
              <a:gd name="textAreaLeft" fmla="*/ 0 w 3342960"/>
              <a:gd name="textAreaRight" fmla="*/ 3345840 w 3342960"/>
              <a:gd name="textAreaTop" fmla="*/ 0 h 7807680"/>
              <a:gd name="textAreaBottom" fmla="*/ 7810560 h 7807680"/>
            </a:gdLst>
            <a:ahLst/>
            <a:cxnLst/>
            <a:rect l="textAreaLeft" t="textAreaTop" r="textAreaRight" b="textAreaBottom"/>
            <a:pathLst>
              <a:path w="3345815" h="7810500">
                <a:moveTo>
                  <a:pt x="3345522" y="7810500"/>
                </a:moveTo>
                <a:lnTo>
                  <a:pt x="3345522" y="0"/>
                </a:lnTo>
                <a:lnTo>
                  <a:pt x="0" y="0"/>
                </a:lnTo>
                <a:lnTo>
                  <a:pt x="0" y="7810500"/>
                </a:lnTo>
                <a:lnTo>
                  <a:pt x="3345522" y="7810500"/>
                </a:lnTo>
                <a:close/>
              </a:path>
            </a:pathLst>
          </a:custGeom>
          <a:solidFill>
            <a:srgbClr val="0D3856"/>
          </a:solidFill>
          <a:ln w="0">
            <a:noFill/>
          </a:ln>
          <a:effectLst>
            <a:outerShdw algn="ctr" blurRad="444600" dir="2700000" dist="380819" rotWithShape="0">
              <a:srgbClr val="86AAC0">
                <a:alpha val="2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145" name="object 63"/>
          <p:cNvSpPr/>
          <p:nvPr/>
        </p:nvSpPr>
        <p:spPr>
          <a:xfrm>
            <a:off x="2466720" y="2152800"/>
            <a:ext cx="528120" cy="113400"/>
          </a:xfrm>
          <a:custGeom>
            <a:avLst/>
            <a:gdLst>
              <a:gd name="textAreaLeft" fmla="*/ 0 w 528120"/>
              <a:gd name="textAreaRight" fmla="*/ 531000 w 528120"/>
              <a:gd name="textAreaTop" fmla="*/ 0 h 113400"/>
              <a:gd name="textAreaBottom" fmla="*/ 116280 h 113400"/>
            </a:gdLst>
            <a:ahLst/>
            <a:cxnLst/>
            <a:rect l="textAreaLeft" t="textAreaTop" r="textAreaRight" b="textAreaBottom"/>
            <a:pathLst>
              <a:path w="530860" h="116205">
                <a:moveTo>
                  <a:pt x="0" y="64820"/>
                </a:moveTo>
                <a:lnTo>
                  <a:pt x="13512" y="41592"/>
                </a:lnTo>
                <a:lnTo>
                  <a:pt x="28397" y="20766"/>
                </a:lnTo>
                <a:lnTo>
                  <a:pt x="46605" y="5761"/>
                </a:lnTo>
                <a:lnTo>
                  <a:pt x="70091" y="0"/>
                </a:lnTo>
                <a:lnTo>
                  <a:pt x="102884" y="12040"/>
                </a:lnTo>
                <a:lnTo>
                  <a:pt x="126157" y="40752"/>
                </a:lnTo>
                <a:lnTo>
                  <a:pt x="146257" y="75021"/>
                </a:lnTo>
                <a:lnTo>
                  <a:pt x="169530" y="103732"/>
                </a:lnTo>
                <a:lnTo>
                  <a:pt x="202323" y="115773"/>
                </a:lnTo>
                <a:lnTo>
                  <a:pt x="235117" y="103732"/>
                </a:lnTo>
                <a:lnTo>
                  <a:pt x="258389" y="75021"/>
                </a:lnTo>
                <a:lnTo>
                  <a:pt x="278486" y="40752"/>
                </a:lnTo>
                <a:lnTo>
                  <a:pt x="301755" y="12040"/>
                </a:lnTo>
                <a:lnTo>
                  <a:pt x="334543" y="0"/>
                </a:lnTo>
                <a:lnTo>
                  <a:pt x="367337" y="12040"/>
                </a:lnTo>
                <a:lnTo>
                  <a:pt x="390609" y="40752"/>
                </a:lnTo>
                <a:lnTo>
                  <a:pt x="410709" y="75021"/>
                </a:lnTo>
                <a:lnTo>
                  <a:pt x="433982" y="103732"/>
                </a:lnTo>
                <a:lnTo>
                  <a:pt x="466775" y="115773"/>
                </a:lnTo>
                <a:lnTo>
                  <a:pt x="487853" y="111218"/>
                </a:lnTo>
                <a:lnTo>
                  <a:pt x="504626" y="99129"/>
                </a:lnTo>
                <a:lnTo>
                  <a:pt x="518444" y="81868"/>
                </a:lnTo>
                <a:lnTo>
                  <a:pt x="530656" y="61798"/>
                </a:lnTo>
              </a:path>
            </a:pathLst>
          </a:custGeom>
          <a:noFill/>
          <a:ln w="25399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ftr" idx="48"/>
          </p:nvPr>
        </p:nvSpPr>
        <p:spPr>
          <a:xfrm>
            <a:off x="4663440" y="7263720"/>
            <a:ext cx="4386240" cy="38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fr-FR" sz="18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Segoe UI Light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8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Segoe UI Light"/>
              </a:rPr>
              <a:t>&lt;pied de page&gt;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dt" idx="49"/>
          </p:nvPr>
        </p:nvSpPr>
        <p:spPr>
          <a:xfrm>
            <a:off x="12371400" y="7142400"/>
            <a:ext cx="453600" cy="428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12600" indent="0" algn="r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  <a:defRPr lang="fr-CH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defRPr>
            </a:lvl1pPr>
          </a:lstStyle>
          <a:p>
            <a:pPr marL="12600" indent="0" algn="r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</a:pPr>
            <a:r>
              <a:rPr lang="fr-CH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&lt;date/heure&gt;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 type="sldNum" idx="50"/>
          </p:nvPr>
        </p:nvSpPr>
        <p:spPr>
          <a:xfrm>
            <a:off x="12966840" y="7119360"/>
            <a:ext cx="425160" cy="472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38160" indent="0" algn="l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  <a:def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defRPr>
            </a:lvl1pPr>
          </a:lstStyle>
          <a:p>
            <a:pPr marL="38160" indent="0" algn="l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</a:pPr>
            <a:r>
              <a: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page </a:t>
            </a:r>
            <a:fld id="{93E60114-2756-4A88-9EA1-644BC174603A}" type="slidenum">
              <a:rPr lang="fr-FR" sz="1400" b="0" u="none" spc="-26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9" name="object 14"/>
          <p:cNvSpPr/>
          <p:nvPr/>
        </p:nvSpPr>
        <p:spPr>
          <a:xfrm>
            <a:off x="9502920" y="2965320"/>
            <a:ext cx="3337200" cy="2169000"/>
          </a:xfrm>
          <a:custGeom>
            <a:avLst/>
            <a:gdLst>
              <a:gd name="textAreaLeft" fmla="*/ 0 w 3337200"/>
              <a:gd name="textAreaRight" fmla="*/ 3340080 w 3337200"/>
              <a:gd name="textAreaTop" fmla="*/ 0 h 2169000"/>
              <a:gd name="textAreaBottom" fmla="*/ 2171880 h 2169000"/>
            </a:gdLst>
            <a:ahLst/>
            <a:cxnLst/>
            <a:rect l="textAreaLeft" t="textAreaTop" r="textAreaRight" b="textAreaBottom"/>
            <a:pathLst>
              <a:path w="3340100" h="2171700">
                <a:moveTo>
                  <a:pt x="3263620" y="0"/>
                </a:moveTo>
                <a:lnTo>
                  <a:pt x="76200" y="0"/>
                </a:lnTo>
                <a:lnTo>
                  <a:pt x="46537" y="5989"/>
                </a:lnTo>
                <a:lnTo>
                  <a:pt x="22317" y="22321"/>
                </a:lnTo>
                <a:lnTo>
                  <a:pt x="5987" y="46543"/>
                </a:lnTo>
                <a:lnTo>
                  <a:pt x="0" y="76200"/>
                </a:lnTo>
                <a:lnTo>
                  <a:pt x="0" y="2095500"/>
                </a:lnTo>
                <a:lnTo>
                  <a:pt x="5987" y="2125156"/>
                </a:lnTo>
                <a:lnTo>
                  <a:pt x="22317" y="2149378"/>
                </a:lnTo>
                <a:lnTo>
                  <a:pt x="46537" y="2165710"/>
                </a:lnTo>
                <a:lnTo>
                  <a:pt x="76200" y="2171700"/>
                </a:lnTo>
                <a:lnTo>
                  <a:pt x="3263620" y="2171700"/>
                </a:lnTo>
                <a:lnTo>
                  <a:pt x="3293282" y="2165710"/>
                </a:lnTo>
                <a:lnTo>
                  <a:pt x="3317503" y="2149378"/>
                </a:lnTo>
                <a:lnTo>
                  <a:pt x="3333832" y="2125156"/>
                </a:lnTo>
                <a:lnTo>
                  <a:pt x="3339820" y="2095500"/>
                </a:lnTo>
                <a:lnTo>
                  <a:pt x="3339820" y="76200"/>
                </a:lnTo>
                <a:lnTo>
                  <a:pt x="3333832" y="46543"/>
                </a:lnTo>
                <a:lnTo>
                  <a:pt x="3317503" y="22321"/>
                </a:lnTo>
                <a:lnTo>
                  <a:pt x="3293282" y="5989"/>
                </a:lnTo>
                <a:lnTo>
                  <a:pt x="326362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  <a:effectLst>
            <a:outerShdw algn="ctr" blurRad="444600" dir="2700000" dist="380819" rotWithShape="0">
              <a:srgbClr val="86AAC0">
                <a:alpha val="2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150" name="object 12"/>
          <p:cNvSpPr/>
          <p:nvPr/>
        </p:nvSpPr>
        <p:spPr>
          <a:xfrm>
            <a:off x="1098720" y="2965320"/>
            <a:ext cx="3337200" cy="2169000"/>
          </a:xfrm>
          <a:custGeom>
            <a:avLst/>
            <a:gdLst>
              <a:gd name="textAreaLeft" fmla="*/ 0 w 3337200"/>
              <a:gd name="textAreaRight" fmla="*/ 3340080 w 3337200"/>
              <a:gd name="textAreaTop" fmla="*/ 0 h 2169000"/>
              <a:gd name="textAreaBottom" fmla="*/ 2171880 h 2169000"/>
            </a:gdLst>
            <a:ahLst/>
            <a:cxnLst/>
            <a:rect l="textAreaLeft" t="textAreaTop" r="textAreaRight" b="textAreaBottom"/>
            <a:pathLst>
              <a:path w="3340100" h="2171700">
                <a:moveTo>
                  <a:pt x="3263620" y="0"/>
                </a:moveTo>
                <a:lnTo>
                  <a:pt x="76200" y="0"/>
                </a:lnTo>
                <a:lnTo>
                  <a:pt x="46537" y="5989"/>
                </a:lnTo>
                <a:lnTo>
                  <a:pt x="22317" y="22321"/>
                </a:lnTo>
                <a:lnTo>
                  <a:pt x="5987" y="46543"/>
                </a:lnTo>
                <a:lnTo>
                  <a:pt x="0" y="76200"/>
                </a:lnTo>
                <a:lnTo>
                  <a:pt x="0" y="2095500"/>
                </a:lnTo>
                <a:lnTo>
                  <a:pt x="5987" y="2125156"/>
                </a:lnTo>
                <a:lnTo>
                  <a:pt x="22317" y="2149378"/>
                </a:lnTo>
                <a:lnTo>
                  <a:pt x="46537" y="2165710"/>
                </a:lnTo>
                <a:lnTo>
                  <a:pt x="76200" y="2171700"/>
                </a:lnTo>
                <a:lnTo>
                  <a:pt x="3263620" y="2171700"/>
                </a:lnTo>
                <a:lnTo>
                  <a:pt x="3293282" y="2165710"/>
                </a:lnTo>
                <a:lnTo>
                  <a:pt x="3317503" y="2149378"/>
                </a:lnTo>
                <a:lnTo>
                  <a:pt x="3333832" y="2125156"/>
                </a:lnTo>
                <a:lnTo>
                  <a:pt x="3339820" y="2095500"/>
                </a:lnTo>
                <a:lnTo>
                  <a:pt x="3339820" y="76200"/>
                </a:lnTo>
                <a:lnTo>
                  <a:pt x="3333832" y="46543"/>
                </a:lnTo>
                <a:lnTo>
                  <a:pt x="3317503" y="22321"/>
                </a:lnTo>
                <a:lnTo>
                  <a:pt x="3293282" y="5989"/>
                </a:lnTo>
                <a:lnTo>
                  <a:pt x="326362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  <a:effectLst>
            <a:outerShdw algn="ctr" blurRad="444600" dir="2700000" dist="380819" rotWithShape="0">
              <a:srgbClr val="86AAC0">
                <a:alpha val="2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151" name="object 14"/>
          <p:cNvSpPr/>
          <p:nvPr/>
        </p:nvSpPr>
        <p:spPr>
          <a:xfrm>
            <a:off x="5289840" y="2965320"/>
            <a:ext cx="3337200" cy="2169000"/>
          </a:xfrm>
          <a:custGeom>
            <a:avLst/>
            <a:gdLst>
              <a:gd name="textAreaLeft" fmla="*/ 0 w 3337200"/>
              <a:gd name="textAreaRight" fmla="*/ 3340080 w 3337200"/>
              <a:gd name="textAreaTop" fmla="*/ 0 h 2169000"/>
              <a:gd name="textAreaBottom" fmla="*/ 2171880 h 2169000"/>
            </a:gdLst>
            <a:ahLst/>
            <a:cxnLst/>
            <a:rect l="textAreaLeft" t="textAreaTop" r="textAreaRight" b="textAreaBottom"/>
            <a:pathLst>
              <a:path w="3340100" h="2171700">
                <a:moveTo>
                  <a:pt x="3263620" y="0"/>
                </a:moveTo>
                <a:lnTo>
                  <a:pt x="76200" y="0"/>
                </a:lnTo>
                <a:lnTo>
                  <a:pt x="46537" y="5989"/>
                </a:lnTo>
                <a:lnTo>
                  <a:pt x="22317" y="22321"/>
                </a:lnTo>
                <a:lnTo>
                  <a:pt x="5987" y="46543"/>
                </a:lnTo>
                <a:lnTo>
                  <a:pt x="0" y="76200"/>
                </a:lnTo>
                <a:lnTo>
                  <a:pt x="0" y="2095500"/>
                </a:lnTo>
                <a:lnTo>
                  <a:pt x="5987" y="2125156"/>
                </a:lnTo>
                <a:lnTo>
                  <a:pt x="22317" y="2149378"/>
                </a:lnTo>
                <a:lnTo>
                  <a:pt x="46537" y="2165710"/>
                </a:lnTo>
                <a:lnTo>
                  <a:pt x="76200" y="2171700"/>
                </a:lnTo>
                <a:lnTo>
                  <a:pt x="3263620" y="2171700"/>
                </a:lnTo>
                <a:lnTo>
                  <a:pt x="3293282" y="2165710"/>
                </a:lnTo>
                <a:lnTo>
                  <a:pt x="3317503" y="2149378"/>
                </a:lnTo>
                <a:lnTo>
                  <a:pt x="3333832" y="2125156"/>
                </a:lnTo>
                <a:lnTo>
                  <a:pt x="3339820" y="2095500"/>
                </a:lnTo>
                <a:lnTo>
                  <a:pt x="3339820" y="76200"/>
                </a:lnTo>
                <a:lnTo>
                  <a:pt x="3333832" y="46543"/>
                </a:lnTo>
                <a:lnTo>
                  <a:pt x="3317503" y="22321"/>
                </a:lnTo>
                <a:lnTo>
                  <a:pt x="3293282" y="5989"/>
                </a:lnTo>
                <a:lnTo>
                  <a:pt x="326362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  <a:effectLst>
            <a:outerShdw algn="ctr" blurRad="444600" dir="2700000" dist="380819" rotWithShape="0">
              <a:srgbClr val="86AAC0">
                <a:alpha val="2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152" name="PlaceHolder 5"/>
          <p:cNvSpPr>
            <a:spLocks noGrp="1"/>
          </p:cNvSpPr>
          <p:nvPr>
            <p:ph type="body"/>
          </p:nvPr>
        </p:nvSpPr>
        <p:spPr>
          <a:xfrm>
            <a:off x="1374480" y="3905280"/>
            <a:ext cx="2740320" cy="101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defRPr>
            </a:lvl1pPr>
            <a:lvl2pPr marL="457200"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defRPr>
            </a:lvl2pPr>
            <a:lvl3pPr marL="914400"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defRPr>
            </a:lvl3pPr>
            <a:lvl4pPr marL="1371600"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defRPr>
            </a:lvl4pPr>
            <a:lvl5pPr marL="1828800"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defRPr>
            </a:lvl5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Click to edit Master text styles</a:t>
            </a:r>
            <a:endParaRPr lang="en-US" sz="1800" b="1" u="none" strike="noStrike">
              <a:solidFill>
                <a:srgbClr val="0D3856"/>
              </a:solidFill>
              <a:effectLst/>
              <a:uFillTx/>
              <a:latin typeface="Segoe UI Bold"/>
            </a:endParaRPr>
          </a:p>
          <a:p>
            <a:pPr marL="457200"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Second level</a:t>
            </a:r>
            <a:endParaRPr lang="en-US" sz="1800" b="1" u="none" strike="noStrike">
              <a:solidFill>
                <a:srgbClr val="0D3856"/>
              </a:solidFill>
              <a:effectLst/>
              <a:uFillTx/>
              <a:latin typeface="Segoe UI Bold"/>
            </a:endParaRPr>
          </a:p>
          <a:p>
            <a:pPr marL="914400"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Third level</a:t>
            </a:r>
            <a:endParaRPr lang="en-US" sz="1800" b="1" u="none" strike="noStrike">
              <a:solidFill>
                <a:srgbClr val="0D3856"/>
              </a:solidFill>
              <a:effectLst/>
              <a:uFillTx/>
              <a:latin typeface="Segoe UI Bold"/>
            </a:endParaRPr>
          </a:p>
          <a:p>
            <a:pPr marL="1371600"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Fourth level</a:t>
            </a:r>
            <a:endParaRPr lang="en-US" sz="1800" b="1" u="none" strike="noStrike">
              <a:solidFill>
                <a:srgbClr val="0D3856"/>
              </a:solidFill>
              <a:effectLst/>
              <a:uFillTx/>
              <a:latin typeface="Segoe UI Bold"/>
            </a:endParaRPr>
          </a:p>
          <a:p>
            <a:pPr marL="1828800"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Fifth level</a:t>
            </a:r>
            <a:endParaRPr lang="en-US" sz="1800" b="1" u="none" strike="noStrike">
              <a:solidFill>
                <a:srgbClr val="0D3856"/>
              </a:solidFill>
              <a:effectLst/>
              <a:uFillTx/>
              <a:latin typeface="Segoe UI Bold"/>
            </a:endParaRPr>
          </a:p>
        </p:txBody>
      </p:sp>
      <p:sp>
        <p:nvSpPr>
          <p:cNvPr id="153" name="PlaceHolder 6"/>
          <p:cNvSpPr>
            <a:spLocks noGrp="1"/>
          </p:cNvSpPr>
          <p:nvPr>
            <p:ph type="body"/>
          </p:nvPr>
        </p:nvSpPr>
        <p:spPr>
          <a:xfrm>
            <a:off x="1374480" y="3234240"/>
            <a:ext cx="2740320" cy="36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2400" b="1" u="none" strike="noStrike">
                <a:solidFill>
                  <a:srgbClr val="0D3856"/>
                </a:solidFill>
                <a:effectLst/>
                <a:uFillTx/>
                <a:latin typeface="Segoe UI Bold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rgbClr val="0D3856"/>
                </a:solidFill>
                <a:effectLst/>
                <a:uFillTx/>
                <a:latin typeface="Segoe UI Bold"/>
              </a:rPr>
              <a:t>Click to edit Master text styles</a:t>
            </a:r>
            <a:endParaRPr lang="en-US" sz="2400" b="1" u="none" strike="noStrike">
              <a:solidFill>
                <a:srgbClr val="0D3856"/>
              </a:solidFill>
              <a:effectLst/>
              <a:uFillTx/>
              <a:latin typeface="Segoe UI Bold"/>
            </a:endParaRPr>
          </a:p>
        </p:txBody>
      </p:sp>
      <p:sp>
        <p:nvSpPr>
          <p:cNvPr id="154" name="PlaceHolder 7"/>
          <p:cNvSpPr>
            <a:spLocks noGrp="1"/>
          </p:cNvSpPr>
          <p:nvPr>
            <p:ph type="title"/>
          </p:nvPr>
        </p:nvSpPr>
        <p:spPr>
          <a:xfrm>
            <a:off x="498240" y="887760"/>
            <a:ext cx="2458440" cy="7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2400" b="1" u="none" strike="noStrike" cap="all">
                <a:solidFill>
                  <a:schemeClr val="lt1"/>
                </a:solidFill>
                <a:effectLst/>
                <a:uFillTx/>
                <a:latin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400" b="1" u="none" strike="noStrike" cap="all">
                <a:solidFill>
                  <a:schemeClr val="lt1"/>
                </a:solidFill>
                <a:effectLst/>
                <a:uFillTx/>
                <a:latin typeface="Segoe UI"/>
              </a:rPr>
              <a:t>Click to edit Master title style</a:t>
            </a:r>
            <a:endParaRPr lang="en-US" sz="2400" b="1" u="none" strike="noStrike" cap="all">
              <a:solidFill>
                <a:schemeClr val="lt1"/>
              </a:solidFill>
              <a:effectLst/>
              <a:uFillTx/>
              <a:latin typeface="Segoe UI"/>
            </a:endParaRPr>
          </a:p>
        </p:txBody>
      </p:sp>
      <p:sp>
        <p:nvSpPr>
          <p:cNvPr id="155" name="PlaceHolder 8"/>
          <p:cNvSpPr>
            <a:spLocks noGrp="1"/>
          </p:cNvSpPr>
          <p:nvPr>
            <p:ph type="body"/>
          </p:nvPr>
        </p:nvSpPr>
        <p:spPr>
          <a:xfrm>
            <a:off x="5617080" y="3913560"/>
            <a:ext cx="2740320" cy="101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defRPr>
            </a:lvl1pPr>
            <a:lvl2pPr marL="457200"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defRPr>
            </a:lvl2pPr>
            <a:lvl3pPr marL="914400"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defRPr>
            </a:lvl3pPr>
            <a:lvl4pPr marL="1371600"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defRPr>
            </a:lvl4pPr>
            <a:lvl5pPr marL="1828800"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defRPr>
            </a:lvl5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Click to edit Master text styles</a:t>
            </a:r>
            <a:endParaRPr lang="en-US" sz="1800" b="1" u="none" strike="noStrike">
              <a:solidFill>
                <a:srgbClr val="0D3856"/>
              </a:solidFill>
              <a:effectLst/>
              <a:uFillTx/>
              <a:latin typeface="Segoe UI Bold"/>
            </a:endParaRPr>
          </a:p>
          <a:p>
            <a:pPr marL="457200"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Second level</a:t>
            </a:r>
            <a:endParaRPr lang="en-US" sz="1800" b="1" u="none" strike="noStrike">
              <a:solidFill>
                <a:srgbClr val="0D3856"/>
              </a:solidFill>
              <a:effectLst/>
              <a:uFillTx/>
              <a:latin typeface="Segoe UI Bold"/>
            </a:endParaRPr>
          </a:p>
          <a:p>
            <a:pPr marL="914400"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Third level</a:t>
            </a:r>
            <a:endParaRPr lang="en-US" sz="1800" b="1" u="none" strike="noStrike">
              <a:solidFill>
                <a:srgbClr val="0D3856"/>
              </a:solidFill>
              <a:effectLst/>
              <a:uFillTx/>
              <a:latin typeface="Segoe UI Bold"/>
            </a:endParaRPr>
          </a:p>
          <a:p>
            <a:pPr marL="1371600"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Fourth level</a:t>
            </a:r>
            <a:endParaRPr lang="en-US" sz="1800" b="1" u="none" strike="noStrike">
              <a:solidFill>
                <a:srgbClr val="0D3856"/>
              </a:solidFill>
              <a:effectLst/>
              <a:uFillTx/>
              <a:latin typeface="Segoe UI Bold"/>
            </a:endParaRPr>
          </a:p>
          <a:p>
            <a:pPr marL="1828800"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Fifth level</a:t>
            </a:r>
            <a:endParaRPr lang="en-US" sz="1800" b="1" u="none" strike="noStrike">
              <a:solidFill>
                <a:srgbClr val="0D3856"/>
              </a:solidFill>
              <a:effectLst/>
              <a:uFillTx/>
              <a:latin typeface="Segoe UI Bold"/>
            </a:endParaRPr>
          </a:p>
        </p:txBody>
      </p:sp>
      <p:sp>
        <p:nvSpPr>
          <p:cNvPr id="156" name="PlaceHolder 9"/>
          <p:cNvSpPr>
            <a:spLocks noGrp="1"/>
          </p:cNvSpPr>
          <p:nvPr>
            <p:ph type="body"/>
          </p:nvPr>
        </p:nvSpPr>
        <p:spPr>
          <a:xfrm>
            <a:off x="5617080" y="3242520"/>
            <a:ext cx="2740320" cy="36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2400" b="1" u="none" strike="noStrike">
                <a:solidFill>
                  <a:srgbClr val="0D3856"/>
                </a:solidFill>
                <a:effectLst/>
                <a:uFillTx/>
                <a:latin typeface="Segoe UI Bold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rgbClr val="0D3856"/>
                </a:solidFill>
                <a:effectLst/>
                <a:uFillTx/>
                <a:latin typeface="Segoe UI Bold"/>
              </a:rPr>
              <a:t>Click to edit Master text styles</a:t>
            </a:r>
            <a:endParaRPr lang="en-US" sz="2400" b="1" u="none" strike="noStrike">
              <a:solidFill>
                <a:srgbClr val="0D3856"/>
              </a:solidFill>
              <a:effectLst/>
              <a:uFillTx/>
              <a:latin typeface="Segoe UI Bold"/>
            </a:endParaRPr>
          </a:p>
        </p:txBody>
      </p:sp>
      <p:sp>
        <p:nvSpPr>
          <p:cNvPr id="157" name="PlaceHolder 10"/>
          <p:cNvSpPr>
            <a:spLocks noGrp="1"/>
          </p:cNvSpPr>
          <p:nvPr>
            <p:ph type="body"/>
          </p:nvPr>
        </p:nvSpPr>
        <p:spPr>
          <a:xfrm>
            <a:off x="9835920" y="3905280"/>
            <a:ext cx="2740320" cy="101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defRPr>
            </a:lvl1pPr>
            <a:lvl2pPr marL="457200"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defRPr>
            </a:lvl2pPr>
            <a:lvl3pPr marL="914400"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defRPr>
            </a:lvl3pPr>
            <a:lvl4pPr marL="1371600"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defRPr>
            </a:lvl4pPr>
            <a:lvl5pPr marL="1828800"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defRPr>
            </a:lvl5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Click to edit Master text styles</a:t>
            </a:r>
            <a:endParaRPr lang="en-US" sz="1800" b="1" u="none" strike="noStrike">
              <a:solidFill>
                <a:srgbClr val="0D3856"/>
              </a:solidFill>
              <a:effectLst/>
              <a:uFillTx/>
              <a:latin typeface="Segoe UI Bold"/>
            </a:endParaRPr>
          </a:p>
          <a:p>
            <a:pPr marL="457200"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Second level</a:t>
            </a:r>
            <a:endParaRPr lang="en-US" sz="1800" b="1" u="none" strike="noStrike">
              <a:solidFill>
                <a:srgbClr val="0D3856"/>
              </a:solidFill>
              <a:effectLst/>
              <a:uFillTx/>
              <a:latin typeface="Segoe UI Bold"/>
            </a:endParaRPr>
          </a:p>
          <a:p>
            <a:pPr marL="914400"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Third level</a:t>
            </a:r>
            <a:endParaRPr lang="en-US" sz="1800" b="1" u="none" strike="noStrike">
              <a:solidFill>
                <a:srgbClr val="0D3856"/>
              </a:solidFill>
              <a:effectLst/>
              <a:uFillTx/>
              <a:latin typeface="Segoe UI Bold"/>
            </a:endParaRPr>
          </a:p>
          <a:p>
            <a:pPr marL="1371600"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Fourth level</a:t>
            </a:r>
            <a:endParaRPr lang="en-US" sz="1800" b="1" u="none" strike="noStrike">
              <a:solidFill>
                <a:srgbClr val="0D3856"/>
              </a:solidFill>
              <a:effectLst/>
              <a:uFillTx/>
              <a:latin typeface="Segoe UI Bold"/>
            </a:endParaRPr>
          </a:p>
          <a:p>
            <a:pPr marL="1828800"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Fifth level</a:t>
            </a:r>
            <a:endParaRPr lang="en-US" sz="1800" b="1" u="none" strike="noStrike">
              <a:solidFill>
                <a:srgbClr val="0D3856"/>
              </a:solidFill>
              <a:effectLst/>
              <a:uFillTx/>
              <a:latin typeface="Segoe UI Bold"/>
            </a:endParaRPr>
          </a:p>
        </p:txBody>
      </p:sp>
      <p:sp>
        <p:nvSpPr>
          <p:cNvPr id="158" name="PlaceHolder 11"/>
          <p:cNvSpPr>
            <a:spLocks noGrp="1"/>
          </p:cNvSpPr>
          <p:nvPr>
            <p:ph type="body"/>
          </p:nvPr>
        </p:nvSpPr>
        <p:spPr>
          <a:xfrm>
            <a:off x="9835920" y="3234240"/>
            <a:ext cx="2740320" cy="36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2400" b="1" u="none" strike="noStrike">
                <a:solidFill>
                  <a:srgbClr val="0D3856"/>
                </a:solidFill>
                <a:effectLst/>
                <a:uFillTx/>
                <a:latin typeface="Segoe UI Bold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rgbClr val="0D3856"/>
                </a:solidFill>
                <a:effectLst/>
                <a:uFillTx/>
                <a:latin typeface="Segoe UI Bold"/>
              </a:rPr>
              <a:t>Click to edit Master text styles</a:t>
            </a:r>
            <a:endParaRPr lang="en-US" sz="2400" b="1" u="none" strike="noStrike">
              <a:solidFill>
                <a:srgbClr val="0D3856"/>
              </a:solidFill>
              <a:effectLst/>
              <a:uFillTx/>
              <a:latin typeface="Segoe UI Bold"/>
            </a:endParaRPr>
          </a:p>
        </p:txBody>
      </p:sp>
      <p:sp>
        <p:nvSpPr>
          <p:cNvPr id="159" name="object 10"/>
          <p:cNvSpPr/>
          <p:nvPr/>
        </p:nvSpPr>
        <p:spPr>
          <a:xfrm>
            <a:off x="11931480" y="7200720"/>
            <a:ext cx="373680" cy="373680"/>
          </a:xfrm>
          <a:custGeom>
            <a:avLst/>
            <a:gdLst>
              <a:gd name="textAreaLeft" fmla="*/ 0 w 373680"/>
              <a:gd name="textAreaRight" fmla="*/ 376560 w 373680"/>
              <a:gd name="textAreaTop" fmla="*/ 0 h 373680"/>
              <a:gd name="textAreaBottom" fmla="*/ 376560 h 373680"/>
            </a:gdLst>
            <a:ahLst/>
            <a:cxnLst/>
            <a:rect l="textAreaLeft" t="textAreaTop" r="textAreaRight" b="textAreaBottom"/>
            <a:pathLst>
              <a:path w="376554" h="376554">
                <a:moveTo>
                  <a:pt x="376491" y="376491"/>
                </a:moveTo>
                <a:lnTo>
                  <a:pt x="376491" y="0"/>
                </a:lnTo>
                <a:lnTo>
                  <a:pt x="43230" y="0"/>
                </a:lnTo>
                <a:lnTo>
                  <a:pt x="26403" y="3397"/>
                </a:lnTo>
                <a:lnTo>
                  <a:pt x="12661" y="12660"/>
                </a:lnTo>
                <a:lnTo>
                  <a:pt x="3397" y="26397"/>
                </a:lnTo>
                <a:lnTo>
                  <a:pt x="0" y="43218"/>
                </a:lnTo>
                <a:lnTo>
                  <a:pt x="0" y="376491"/>
                </a:lnTo>
                <a:lnTo>
                  <a:pt x="376491" y="376491"/>
                </a:lnTo>
                <a:close/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1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160" name="object 11"/>
          <p:cNvSpPr/>
          <p:nvPr/>
        </p:nvSpPr>
        <p:spPr>
          <a:xfrm>
            <a:off x="11972160" y="7335000"/>
            <a:ext cx="292320" cy="117720"/>
          </a:xfrm>
          <a:custGeom>
            <a:avLst/>
            <a:gdLst>
              <a:gd name="textAreaLeft" fmla="*/ 0 w 292320"/>
              <a:gd name="textAreaRight" fmla="*/ 295200 w 292320"/>
              <a:gd name="textAreaTop" fmla="*/ 0 h 117720"/>
              <a:gd name="textAreaBottom" fmla="*/ 120600 h 117720"/>
            </a:gdLst>
            <a:ahLst/>
            <a:cxnLst/>
            <a:rect l="textAreaLeft" t="textAreaTop" r="textAreaRight" b="textAreaBottom"/>
            <a:pathLst>
              <a:path w="295275" h="120650">
                <a:moveTo>
                  <a:pt x="31775" y="49501"/>
                </a:moveTo>
                <a:lnTo>
                  <a:pt x="33667" y="50403"/>
                </a:lnTo>
                <a:lnTo>
                  <a:pt x="35420" y="51596"/>
                </a:lnTo>
                <a:lnTo>
                  <a:pt x="37045" y="53082"/>
                </a:lnTo>
                <a:lnTo>
                  <a:pt x="41287" y="56943"/>
                </a:lnTo>
                <a:lnTo>
                  <a:pt x="43421" y="61591"/>
                </a:lnTo>
                <a:lnTo>
                  <a:pt x="43421" y="67027"/>
                </a:lnTo>
                <a:lnTo>
                  <a:pt x="43421" y="72463"/>
                </a:lnTo>
                <a:lnTo>
                  <a:pt x="41287" y="77111"/>
                </a:lnTo>
                <a:lnTo>
                  <a:pt x="37045" y="80972"/>
                </a:lnTo>
                <a:lnTo>
                  <a:pt x="32791" y="84845"/>
                </a:lnTo>
                <a:lnTo>
                  <a:pt x="27685" y="86775"/>
                </a:lnTo>
                <a:lnTo>
                  <a:pt x="21704" y="86775"/>
                </a:lnTo>
                <a:lnTo>
                  <a:pt x="15735" y="86775"/>
                </a:lnTo>
                <a:lnTo>
                  <a:pt x="10617" y="84845"/>
                </a:lnTo>
                <a:lnTo>
                  <a:pt x="6375" y="80972"/>
                </a:lnTo>
                <a:lnTo>
                  <a:pt x="2120" y="77111"/>
                </a:lnTo>
                <a:lnTo>
                  <a:pt x="0" y="72463"/>
                </a:lnTo>
                <a:lnTo>
                  <a:pt x="0" y="67027"/>
                </a:lnTo>
                <a:lnTo>
                  <a:pt x="0" y="61591"/>
                </a:lnTo>
                <a:lnTo>
                  <a:pt x="2120" y="56943"/>
                </a:lnTo>
                <a:lnTo>
                  <a:pt x="6375" y="53082"/>
                </a:lnTo>
                <a:lnTo>
                  <a:pt x="10617" y="49209"/>
                </a:lnTo>
                <a:lnTo>
                  <a:pt x="15735" y="47278"/>
                </a:lnTo>
                <a:lnTo>
                  <a:pt x="21704" y="47278"/>
                </a:lnTo>
                <a:lnTo>
                  <a:pt x="25374" y="47278"/>
                </a:lnTo>
                <a:lnTo>
                  <a:pt x="28727" y="48028"/>
                </a:lnTo>
                <a:lnTo>
                  <a:pt x="31775" y="49501"/>
                </a:lnTo>
                <a:close/>
              </a:path>
              <a:path w="295275" h="120650">
                <a:moveTo>
                  <a:pt x="31775" y="49501"/>
                </a:moveTo>
                <a:lnTo>
                  <a:pt x="58913" y="11194"/>
                </a:lnTo>
                <a:lnTo>
                  <a:pt x="86929" y="0"/>
                </a:lnTo>
                <a:lnTo>
                  <a:pt x="115819" y="15918"/>
                </a:lnTo>
                <a:lnTo>
                  <a:pt x="145580" y="58950"/>
                </a:lnTo>
                <a:lnTo>
                  <a:pt x="174966" y="101767"/>
                </a:lnTo>
                <a:lnTo>
                  <a:pt x="204452" y="120342"/>
                </a:lnTo>
                <a:lnTo>
                  <a:pt x="234035" y="114675"/>
                </a:lnTo>
                <a:lnTo>
                  <a:pt x="263715" y="84769"/>
                </a:lnTo>
                <a:lnTo>
                  <a:pt x="261670" y="83816"/>
                </a:lnTo>
                <a:lnTo>
                  <a:pt x="259791" y="82546"/>
                </a:lnTo>
                <a:lnTo>
                  <a:pt x="258051" y="80972"/>
                </a:lnTo>
                <a:lnTo>
                  <a:pt x="253809" y="77111"/>
                </a:lnTo>
                <a:lnTo>
                  <a:pt x="251688" y="72463"/>
                </a:lnTo>
                <a:lnTo>
                  <a:pt x="251688" y="67027"/>
                </a:lnTo>
                <a:lnTo>
                  <a:pt x="251688" y="61591"/>
                </a:lnTo>
                <a:lnTo>
                  <a:pt x="253809" y="56943"/>
                </a:lnTo>
                <a:lnTo>
                  <a:pt x="258051" y="53082"/>
                </a:lnTo>
                <a:lnTo>
                  <a:pt x="262305" y="49209"/>
                </a:lnTo>
                <a:lnTo>
                  <a:pt x="267411" y="47278"/>
                </a:lnTo>
                <a:lnTo>
                  <a:pt x="273392" y="47278"/>
                </a:lnTo>
                <a:lnTo>
                  <a:pt x="279374" y="47278"/>
                </a:lnTo>
                <a:lnTo>
                  <a:pt x="284479" y="49209"/>
                </a:lnTo>
                <a:lnTo>
                  <a:pt x="288734" y="53082"/>
                </a:lnTo>
                <a:lnTo>
                  <a:pt x="292976" y="56943"/>
                </a:lnTo>
                <a:lnTo>
                  <a:pt x="295097" y="61591"/>
                </a:lnTo>
                <a:lnTo>
                  <a:pt x="295097" y="67027"/>
                </a:lnTo>
                <a:lnTo>
                  <a:pt x="295097" y="72463"/>
                </a:lnTo>
                <a:lnTo>
                  <a:pt x="292976" y="77111"/>
                </a:lnTo>
                <a:lnTo>
                  <a:pt x="288734" y="80972"/>
                </a:lnTo>
                <a:lnTo>
                  <a:pt x="284479" y="84845"/>
                </a:lnTo>
                <a:lnTo>
                  <a:pt x="279374" y="86775"/>
                </a:lnTo>
                <a:lnTo>
                  <a:pt x="273392" y="86775"/>
                </a:lnTo>
                <a:lnTo>
                  <a:pt x="269874" y="86775"/>
                </a:lnTo>
                <a:lnTo>
                  <a:pt x="266649" y="86102"/>
                </a:lnTo>
                <a:lnTo>
                  <a:pt x="263715" y="8476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1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161" name="object 13"/>
          <p:cNvSpPr/>
          <p:nvPr/>
        </p:nvSpPr>
        <p:spPr>
          <a:xfrm>
            <a:off x="12903120" y="7206120"/>
            <a:ext cx="360" cy="345600"/>
          </a:xfrm>
          <a:custGeom>
            <a:avLst/>
            <a:gdLst>
              <a:gd name="textAreaLeft" fmla="*/ 0 w 360"/>
              <a:gd name="textAreaRight" fmla="*/ 92160 w 360"/>
              <a:gd name="textAreaTop" fmla="*/ 0 h 345600"/>
              <a:gd name="textAreaBottom" fmla="*/ 348480 h 345600"/>
            </a:gdLst>
            <a:ahLst/>
            <a:cxnLst/>
            <a:rect l="textAreaLeft" t="textAreaTop" r="textAreaRight" b="textAreaBottom"/>
            <a:pathLst>
              <a:path w="0" h="348615">
                <a:moveTo>
                  <a:pt x="0" y="0"/>
                </a:moveTo>
                <a:lnTo>
                  <a:pt x="0" y="34811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tandard 4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object 10"/>
          <p:cNvSpPr/>
          <p:nvPr/>
        </p:nvSpPr>
        <p:spPr>
          <a:xfrm>
            <a:off x="11931480" y="7200720"/>
            <a:ext cx="373680" cy="373680"/>
          </a:xfrm>
          <a:custGeom>
            <a:avLst/>
            <a:gdLst>
              <a:gd name="textAreaLeft" fmla="*/ 0 w 373680"/>
              <a:gd name="textAreaRight" fmla="*/ 376560 w 373680"/>
              <a:gd name="textAreaTop" fmla="*/ 0 h 373680"/>
              <a:gd name="textAreaBottom" fmla="*/ 376560 h 373680"/>
            </a:gdLst>
            <a:ahLst/>
            <a:cxnLst/>
            <a:rect l="textAreaLeft" t="textAreaTop" r="textAreaRight" b="textAreaBottom"/>
            <a:pathLst>
              <a:path w="376554" h="376554">
                <a:moveTo>
                  <a:pt x="376491" y="376491"/>
                </a:moveTo>
                <a:lnTo>
                  <a:pt x="376491" y="0"/>
                </a:lnTo>
                <a:lnTo>
                  <a:pt x="43230" y="0"/>
                </a:lnTo>
                <a:lnTo>
                  <a:pt x="26403" y="3397"/>
                </a:lnTo>
                <a:lnTo>
                  <a:pt x="12661" y="12660"/>
                </a:lnTo>
                <a:lnTo>
                  <a:pt x="3397" y="26397"/>
                </a:lnTo>
                <a:lnTo>
                  <a:pt x="0" y="43218"/>
                </a:lnTo>
                <a:lnTo>
                  <a:pt x="0" y="376491"/>
                </a:lnTo>
                <a:lnTo>
                  <a:pt x="376491" y="376491"/>
                </a:lnTo>
                <a:close/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1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163" name="object 11"/>
          <p:cNvSpPr/>
          <p:nvPr/>
        </p:nvSpPr>
        <p:spPr>
          <a:xfrm>
            <a:off x="11972160" y="7335000"/>
            <a:ext cx="292320" cy="117720"/>
          </a:xfrm>
          <a:custGeom>
            <a:avLst/>
            <a:gdLst>
              <a:gd name="textAreaLeft" fmla="*/ 0 w 292320"/>
              <a:gd name="textAreaRight" fmla="*/ 295200 w 292320"/>
              <a:gd name="textAreaTop" fmla="*/ 0 h 117720"/>
              <a:gd name="textAreaBottom" fmla="*/ 120600 h 117720"/>
            </a:gdLst>
            <a:ahLst/>
            <a:cxnLst/>
            <a:rect l="textAreaLeft" t="textAreaTop" r="textAreaRight" b="textAreaBottom"/>
            <a:pathLst>
              <a:path w="295275" h="120650">
                <a:moveTo>
                  <a:pt x="31775" y="49501"/>
                </a:moveTo>
                <a:lnTo>
                  <a:pt x="33667" y="50403"/>
                </a:lnTo>
                <a:lnTo>
                  <a:pt x="35420" y="51596"/>
                </a:lnTo>
                <a:lnTo>
                  <a:pt x="37045" y="53082"/>
                </a:lnTo>
                <a:lnTo>
                  <a:pt x="41287" y="56943"/>
                </a:lnTo>
                <a:lnTo>
                  <a:pt x="43421" y="61591"/>
                </a:lnTo>
                <a:lnTo>
                  <a:pt x="43421" y="67027"/>
                </a:lnTo>
                <a:lnTo>
                  <a:pt x="43421" y="72463"/>
                </a:lnTo>
                <a:lnTo>
                  <a:pt x="41287" y="77111"/>
                </a:lnTo>
                <a:lnTo>
                  <a:pt x="37045" y="80972"/>
                </a:lnTo>
                <a:lnTo>
                  <a:pt x="32791" y="84845"/>
                </a:lnTo>
                <a:lnTo>
                  <a:pt x="27685" y="86775"/>
                </a:lnTo>
                <a:lnTo>
                  <a:pt x="21704" y="86775"/>
                </a:lnTo>
                <a:lnTo>
                  <a:pt x="15735" y="86775"/>
                </a:lnTo>
                <a:lnTo>
                  <a:pt x="10617" y="84845"/>
                </a:lnTo>
                <a:lnTo>
                  <a:pt x="6375" y="80972"/>
                </a:lnTo>
                <a:lnTo>
                  <a:pt x="2120" y="77111"/>
                </a:lnTo>
                <a:lnTo>
                  <a:pt x="0" y="72463"/>
                </a:lnTo>
                <a:lnTo>
                  <a:pt x="0" y="67027"/>
                </a:lnTo>
                <a:lnTo>
                  <a:pt x="0" y="61591"/>
                </a:lnTo>
                <a:lnTo>
                  <a:pt x="2120" y="56943"/>
                </a:lnTo>
                <a:lnTo>
                  <a:pt x="6375" y="53082"/>
                </a:lnTo>
                <a:lnTo>
                  <a:pt x="10617" y="49209"/>
                </a:lnTo>
                <a:lnTo>
                  <a:pt x="15735" y="47278"/>
                </a:lnTo>
                <a:lnTo>
                  <a:pt x="21704" y="47278"/>
                </a:lnTo>
                <a:lnTo>
                  <a:pt x="25374" y="47278"/>
                </a:lnTo>
                <a:lnTo>
                  <a:pt x="28727" y="48028"/>
                </a:lnTo>
                <a:lnTo>
                  <a:pt x="31775" y="49501"/>
                </a:lnTo>
                <a:close/>
              </a:path>
              <a:path w="295275" h="120650">
                <a:moveTo>
                  <a:pt x="31775" y="49501"/>
                </a:moveTo>
                <a:lnTo>
                  <a:pt x="58913" y="11194"/>
                </a:lnTo>
                <a:lnTo>
                  <a:pt x="86929" y="0"/>
                </a:lnTo>
                <a:lnTo>
                  <a:pt x="115819" y="15918"/>
                </a:lnTo>
                <a:lnTo>
                  <a:pt x="145580" y="58950"/>
                </a:lnTo>
                <a:lnTo>
                  <a:pt x="174966" y="101767"/>
                </a:lnTo>
                <a:lnTo>
                  <a:pt x="204452" y="120342"/>
                </a:lnTo>
                <a:lnTo>
                  <a:pt x="234035" y="114675"/>
                </a:lnTo>
                <a:lnTo>
                  <a:pt x="263715" y="84769"/>
                </a:lnTo>
                <a:lnTo>
                  <a:pt x="261670" y="83816"/>
                </a:lnTo>
                <a:lnTo>
                  <a:pt x="259791" y="82546"/>
                </a:lnTo>
                <a:lnTo>
                  <a:pt x="258051" y="80972"/>
                </a:lnTo>
                <a:lnTo>
                  <a:pt x="253809" y="77111"/>
                </a:lnTo>
                <a:lnTo>
                  <a:pt x="251688" y="72463"/>
                </a:lnTo>
                <a:lnTo>
                  <a:pt x="251688" y="67027"/>
                </a:lnTo>
                <a:lnTo>
                  <a:pt x="251688" y="61591"/>
                </a:lnTo>
                <a:lnTo>
                  <a:pt x="253809" y="56943"/>
                </a:lnTo>
                <a:lnTo>
                  <a:pt x="258051" y="53082"/>
                </a:lnTo>
                <a:lnTo>
                  <a:pt x="262305" y="49209"/>
                </a:lnTo>
                <a:lnTo>
                  <a:pt x="267411" y="47278"/>
                </a:lnTo>
                <a:lnTo>
                  <a:pt x="273392" y="47278"/>
                </a:lnTo>
                <a:lnTo>
                  <a:pt x="279374" y="47278"/>
                </a:lnTo>
                <a:lnTo>
                  <a:pt x="284479" y="49209"/>
                </a:lnTo>
                <a:lnTo>
                  <a:pt x="288734" y="53082"/>
                </a:lnTo>
                <a:lnTo>
                  <a:pt x="292976" y="56943"/>
                </a:lnTo>
                <a:lnTo>
                  <a:pt x="295097" y="61591"/>
                </a:lnTo>
                <a:lnTo>
                  <a:pt x="295097" y="67027"/>
                </a:lnTo>
                <a:lnTo>
                  <a:pt x="295097" y="72463"/>
                </a:lnTo>
                <a:lnTo>
                  <a:pt x="292976" y="77111"/>
                </a:lnTo>
                <a:lnTo>
                  <a:pt x="288734" y="80972"/>
                </a:lnTo>
                <a:lnTo>
                  <a:pt x="284479" y="84845"/>
                </a:lnTo>
                <a:lnTo>
                  <a:pt x="279374" y="86775"/>
                </a:lnTo>
                <a:lnTo>
                  <a:pt x="273392" y="86775"/>
                </a:lnTo>
                <a:lnTo>
                  <a:pt x="269874" y="86775"/>
                </a:lnTo>
                <a:lnTo>
                  <a:pt x="266649" y="86102"/>
                </a:lnTo>
                <a:lnTo>
                  <a:pt x="263715" y="8476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1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164" name="object 13"/>
          <p:cNvSpPr/>
          <p:nvPr/>
        </p:nvSpPr>
        <p:spPr>
          <a:xfrm>
            <a:off x="12903120" y="7206120"/>
            <a:ext cx="360" cy="345600"/>
          </a:xfrm>
          <a:custGeom>
            <a:avLst/>
            <a:gdLst>
              <a:gd name="textAreaLeft" fmla="*/ 0 w 360"/>
              <a:gd name="textAreaRight" fmla="*/ 92160 w 360"/>
              <a:gd name="textAreaTop" fmla="*/ 0 h 345600"/>
              <a:gd name="textAreaBottom" fmla="*/ 348480 h 345600"/>
            </a:gdLst>
            <a:ahLst/>
            <a:cxnLst/>
            <a:rect l="textAreaLeft" t="textAreaTop" r="textAreaRight" b="textAreaBottom"/>
            <a:pathLst>
              <a:path w="0" h="348615">
                <a:moveTo>
                  <a:pt x="0" y="0"/>
                </a:moveTo>
                <a:lnTo>
                  <a:pt x="0" y="34811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Segoe UI Light"/>
            </a:endParaRPr>
          </a:p>
        </p:txBody>
      </p:sp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1028880" y="2421360"/>
            <a:ext cx="11655720" cy="36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2400" b="1" u="none" strike="noStrike">
                <a:solidFill>
                  <a:schemeClr val="lt1"/>
                </a:solidFill>
                <a:effectLst/>
                <a:uFillTx/>
                <a:latin typeface="Segoe UI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chemeClr val="lt1"/>
                </a:solidFill>
                <a:effectLst/>
                <a:uFillTx/>
                <a:latin typeface="Segoe UI"/>
              </a:rPr>
              <a:t>Click to edit Master title style</a:t>
            </a:r>
            <a:endParaRPr lang="en-US" sz="2400" b="1" u="none" strike="noStrike">
              <a:solidFill>
                <a:schemeClr val="lt1"/>
              </a:solidFill>
              <a:effectLst/>
              <a:uFillTx/>
              <a:latin typeface="Segoe UI"/>
            </a:endParaRPr>
          </a:p>
        </p:txBody>
      </p:sp>
      <p:sp>
        <p:nvSpPr>
          <p:cNvPr id="166" name="PlaceHolder 2"/>
          <p:cNvSpPr>
            <a:spLocks noGrp="1"/>
          </p:cNvSpPr>
          <p:nvPr>
            <p:ph type="ftr" idx="51"/>
          </p:nvPr>
        </p:nvSpPr>
        <p:spPr>
          <a:xfrm>
            <a:off x="4663440" y="7263720"/>
            <a:ext cx="4386240" cy="387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fr-CH" sz="18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Segoe UI Light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CH" sz="18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Segoe UI Light"/>
              </a:rPr>
              <a:t>&lt;pied de page&gt;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7" name="PlaceHolder 3"/>
          <p:cNvSpPr>
            <a:spLocks noGrp="1"/>
          </p:cNvSpPr>
          <p:nvPr>
            <p:ph type="dt" idx="52"/>
          </p:nvPr>
        </p:nvSpPr>
        <p:spPr>
          <a:xfrm>
            <a:off x="12371400" y="7142400"/>
            <a:ext cx="453600" cy="428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12600" indent="0" algn="r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  <a:defRPr lang="fr-CH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defRPr>
            </a:lvl1pPr>
          </a:lstStyle>
          <a:p>
            <a:pPr marL="12600" indent="0" algn="r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</a:pPr>
            <a:r>
              <a:rPr lang="fr-CH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&lt;date/heure&gt;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8" name="PlaceHolder 4"/>
          <p:cNvSpPr>
            <a:spLocks noGrp="1"/>
          </p:cNvSpPr>
          <p:nvPr>
            <p:ph type="sldNum" idx="53"/>
          </p:nvPr>
        </p:nvSpPr>
        <p:spPr>
          <a:xfrm>
            <a:off x="12966840" y="7119360"/>
            <a:ext cx="425160" cy="472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38160" indent="0" algn="l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  <a:def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defRPr>
            </a:lvl1pPr>
          </a:lstStyle>
          <a:p>
            <a:pPr marL="38160" indent="0" algn="l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</a:pPr>
            <a:r>
              <a: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page </a:t>
            </a:r>
            <a:fld id="{EDCC0E8B-B01D-43DC-A653-6B161157F93A}" type="slidenum">
              <a:rPr lang="fr-FR" sz="1400" b="0" u="none" spc="-26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3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10.xml"/><Relationship Id="rId3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Relationship Id="rId9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2"/>
    <p:sldLayoutId id="2147483658" r:id="rId3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svg"/><Relationship Id="rId5" Type="http://schemas.openxmlformats.org/officeDocument/2006/relationships/image" Target="../media/image7.png"/><Relationship Id="rId6" Type="http://schemas.openxmlformats.org/officeDocument/2006/relationships/image" Target="../media/image8.svg"/><Relationship Id="rId7" Type="http://schemas.openxmlformats.org/officeDocument/2006/relationships/image" Target="../media/image9.png"/><Relationship Id="rId8" Type="http://schemas.openxmlformats.org/officeDocument/2006/relationships/image" Target="../media/image10.svg"/><Relationship Id="rId9" Type="http://schemas.openxmlformats.org/officeDocument/2006/relationships/image" Target="../media/image11.png"/><Relationship Id="rId10" Type="http://schemas.openxmlformats.org/officeDocument/2006/relationships/image" Target="../media/image12.svg"/><Relationship Id="rId11" Type="http://schemas.openxmlformats.org/officeDocument/2006/relationships/image" Target="../media/image13.png"/><Relationship Id="rId12" Type="http://schemas.openxmlformats.org/officeDocument/2006/relationships/image" Target="../media/image14.svg"/><Relationship Id="rId13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jpeg"/><Relationship Id="rId7" Type="http://schemas.openxmlformats.org/officeDocument/2006/relationships/image" Target="../media/image25.png"/><Relationship Id="rId8" Type="http://schemas.openxmlformats.org/officeDocument/2006/relationships/image" Target="../media/image26.png"/><Relationship Id="rId9" Type="http://schemas.openxmlformats.org/officeDocument/2006/relationships/image" Target="../media/image27.jpeg"/><Relationship Id="rId10" Type="http://schemas.openxmlformats.org/officeDocument/2006/relationships/image" Target="../media/image28.jpeg"/><Relationship Id="rId11" Type="http://schemas.openxmlformats.org/officeDocument/2006/relationships/image" Target="../media/image29.jpeg"/><Relationship Id="rId12" Type="http://schemas.openxmlformats.org/officeDocument/2006/relationships/image" Target="../media/image30.png"/><Relationship Id="rId13" Type="http://schemas.openxmlformats.org/officeDocument/2006/relationships/image" Target="../media/image31.png"/><Relationship Id="rId14" Type="http://schemas.openxmlformats.org/officeDocument/2006/relationships/image" Target="../media/image32.png"/><Relationship Id="rId15" Type="http://schemas.openxmlformats.org/officeDocument/2006/relationships/image" Target="../media/image33.jpeg"/><Relationship Id="rId16" Type="http://schemas.openxmlformats.org/officeDocument/2006/relationships/image" Target="../media/image34.png"/><Relationship Id="rId17" Type="http://schemas.openxmlformats.org/officeDocument/2006/relationships/image" Target="../media/image35.png"/><Relationship Id="rId18" Type="http://schemas.openxmlformats.org/officeDocument/2006/relationships/image" Target="../media/image36.png"/><Relationship Id="rId19" Type="http://schemas.openxmlformats.org/officeDocument/2006/relationships/image" Target="../media/image37.png"/><Relationship Id="rId20" Type="http://schemas.openxmlformats.org/officeDocument/2006/relationships/image" Target="../media/image38.png"/><Relationship Id="rId21" Type="http://schemas.openxmlformats.org/officeDocument/2006/relationships/image" Target="../media/image39.png"/><Relationship Id="rId22" Type="http://schemas.openxmlformats.org/officeDocument/2006/relationships/image" Target="../media/image40.png"/><Relationship Id="rId23" Type="http://schemas.openxmlformats.org/officeDocument/2006/relationships/image" Target="../media/image41.jpeg"/><Relationship Id="rId24" Type="http://schemas.openxmlformats.org/officeDocument/2006/relationships/image" Target="../media/image42.png"/><Relationship Id="rId25" Type="http://schemas.openxmlformats.org/officeDocument/2006/relationships/image" Target="../media/image43.png"/><Relationship Id="rId26" Type="http://schemas.openxmlformats.org/officeDocument/2006/relationships/image" Target="../media/image44.png"/><Relationship Id="rId27" Type="http://schemas.openxmlformats.org/officeDocument/2006/relationships/image" Target="../media/image45.png"/><Relationship Id="rId28" Type="http://schemas.openxmlformats.org/officeDocument/2006/relationships/image" Target="../media/image46.png"/><Relationship Id="rId29" Type="http://schemas.openxmlformats.org/officeDocument/2006/relationships/image" Target="../media/image47.png"/><Relationship Id="rId30" Type="http://schemas.openxmlformats.org/officeDocument/2006/relationships/image" Target="../media/image48.png"/><Relationship Id="rId31" Type="http://schemas.openxmlformats.org/officeDocument/2006/relationships/image" Target="../media/image49.png"/><Relationship Id="rId32" Type="http://schemas.openxmlformats.org/officeDocument/2006/relationships/image" Target="../media/image50.png"/><Relationship Id="rId33" Type="http://schemas.openxmlformats.org/officeDocument/2006/relationships/image" Target="../media/image51.png"/><Relationship Id="rId34" Type="http://schemas.openxmlformats.org/officeDocument/2006/relationships/slideLayout" Target="../slideLayouts/slideLayout2.xml"/><Relationship Id="rId35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5" Type="http://schemas.openxmlformats.org/officeDocument/2006/relationships/image" Target="../media/image55.png"/><Relationship Id="rId6" Type="http://schemas.openxmlformats.org/officeDocument/2006/relationships/image" Target="../media/image56.png"/><Relationship Id="rId7" Type="http://schemas.openxmlformats.org/officeDocument/2006/relationships/image" Target="../media/image57.svg"/><Relationship Id="rId8" Type="http://schemas.openxmlformats.org/officeDocument/2006/relationships/image" Target="../media/image56.png"/><Relationship Id="rId9" Type="http://schemas.openxmlformats.org/officeDocument/2006/relationships/image" Target="../media/image57.svg"/><Relationship Id="rId10" Type="http://schemas.openxmlformats.org/officeDocument/2006/relationships/image" Target="../media/image56.png"/><Relationship Id="rId11" Type="http://schemas.openxmlformats.org/officeDocument/2006/relationships/image" Target="../media/image57.svg"/><Relationship Id="rId12" Type="http://schemas.openxmlformats.org/officeDocument/2006/relationships/image" Target="../media/image56.png"/><Relationship Id="rId13" Type="http://schemas.openxmlformats.org/officeDocument/2006/relationships/image" Target="../media/image57.svg"/><Relationship Id="rId14" Type="http://schemas.openxmlformats.org/officeDocument/2006/relationships/image" Target="../media/image56.png"/><Relationship Id="rId15" Type="http://schemas.openxmlformats.org/officeDocument/2006/relationships/image" Target="../media/image57.svg"/><Relationship Id="rId16" Type="http://schemas.openxmlformats.org/officeDocument/2006/relationships/slideLayout" Target="../slideLayouts/slideLayout2.xml"/><Relationship Id="rId17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58.png"/><Relationship Id="rId2" Type="http://schemas.openxmlformats.org/officeDocument/2006/relationships/image" Target="../media/image15.png"/><Relationship Id="rId3" Type="http://schemas.openxmlformats.org/officeDocument/2006/relationships/image" Target="../media/image59.png"/><Relationship Id="rId4" Type="http://schemas.openxmlformats.org/officeDocument/2006/relationships/image" Target="../media/image60.png"/><Relationship Id="rId5" Type="http://schemas.openxmlformats.org/officeDocument/2006/relationships/image" Target="../media/image61.png"/><Relationship Id="rId6" Type="http://schemas.openxmlformats.org/officeDocument/2006/relationships/image" Target="../media/image62.png"/><Relationship Id="rId7" Type="http://schemas.openxmlformats.org/officeDocument/2006/relationships/image" Target="../media/image63.png"/><Relationship Id="rId8" Type="http://schemas.openxmlformats.org/officeDocument/2006/relationships/image" Target="../media/image64.png"/><Relationship Id="rId9" Type="http://schemas.openxmlformats.org/officeDocument/2006/relationships/image" Target="../media/image65.png"/><Relationship Id="rId10" Type="http://schemas.openxmlformats.org/officeDocument/2006/relationships/image" Target="../media/image66.png"/><Relationship Id="rId11" Type="http://schemas.openxmlformats.org/officeDocument/2006/relationships/image" Target="../media/image67.png"/><Relationship Id="rId12" Type="http://schemas.openxmlformats.org/officeDocument/2006/relationships/hyperlink" Target="https://lib.naknow.eco/doku.php?id=start" TargetMode="External"/><Relationship Id="rId13" Type="http://schemas.openxmlformats.org/officeDocument/2006/relationships/slideLayout" Target="../slideLayouts/slideLayout2.xml"/><Relationship Id="rId14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68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68.png"/><Relationship Id="rId2" Type="http://schemas.openxmlformats.org/officeDocument/2006/relationships/image" Target="../media/image15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69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69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70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70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7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64.png"/><Relationship Id="rId3" Type="http://schemas.openxmlformats.org/officeDocument/2006/relationships/image" Target="../media/image63.png"/><Relationship Id="rId4" Type="http://schemas.openxmlformats.org/officeDocument/2006/relationships/image" Target="../media/image72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video" Target="../media/media73.mov"/><Relationship Id="rId3" Type="http://schemas.microsoft.com/office/2007/relationships/media" Target="../media/media73.mov"/><Relationship Id="rId4" Type="http://schemas.openxmlformats.org/officeDocument/2006/relationships/image" Target="../media/image7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video" Target="../media/media75.mov"/><Relationship Id="rId3" Type="http://schemas.microsoft.com/office/2007/relationships/media" Target="../media/media75.mov"/><Relationship Id="rId4" Type="http://schemas.openxmlformats.org/officeDocument/2006/relationships/image" Target="../media/image76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video" Target="../media/media77.mov"/><Relationship Id="rId3" Type="http://schemas.microsoft.com/office/2007/relationships/media" Target="../media/media77.mov"/><Relationship Id="rId4" Type="http://schemas.openxmlformats.org/officeDocument/2006/relationships/image" Target="../media/image78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69.png"/><Relationship Id="rId3" Type="http://schemas.openxmlformats.org/officeDocument/2006/relationships/image" Target="../media/image67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79.png"/><Relationship Id="rId3" Type="http://schemas.openxmlformats.org/officeDocument/2006/relationships/image" Target="../media/image80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object 3"/>
          <p:cNvPicPr/>
          <p:nvPr/>
        </p:nvPicPr>
        <p:blipFill>
          <a:blip r:embed="rId1"/>
          <a:stretch/>
        </p:blipFill>
        <p:spPr>
          <a:xfrm>
            <a:off x="0" y="-96840"/>
            <a:ext cx="13911120" cy="7903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6" name="object 8"/>
          <p:cNvSpPr/>
          <p:nvPr/>
        </p:nvSpPr>
        <p:spPr>
          <a:xfrm>
            <a:off x="11931480" y="7200720"/>
            <a:ext cx="370800" cy="370800"/>
          </a:xfrm>
          <a:custGeom>
            <a:avLst/>
            <a:gdLst>
              <a:gd name="textAreaLeft" fmla="*/ 0 w 370800"/>
              <a:gd name="textAreaRight" fmla="*/ 376560 w 370800"/>
              <a:gd name="textAreaTop" fmla="*/ 0 h 370800"/>
              <a:gd name="textAreaBottom" fmla="*/ 376560 h 370800"/>
            </a:gdLst>
            <a:ahLst/>
            <a:cxnLst/>
            <a:rect l="textAreaLeft" t="textAreaTop" r="textAreaRight" b="textAreaBottom"/>
            <a:pathLst>
              <a:path w="376554" h="376554">
                <a:moveTo>
                  <a:pt x="376491" y="376491"/>
                </a:moveTo>
                <a:lnTo>
                  <a:pt x="376491" y="0"/>
                </a:lnTo>
                <a:lnTo>
                  <a:pt x="43230" y="0"/>
                </a:lnTo>
                <a:lnTo>
                  <a:pt x="26403" y="3397"/>
                </a:lnTo>
                <a:lnTo>
                  <a:pt x="12661" y="12660"/>
                </a:lnTo>
                <a:lnTo>
                  <a:pt x="3397" y="26397"/>
                </a:lnTo>
                <a:lnTo>
                  <a:pt x="0" y="43218"/>
                </a:lnTo>
                <a:lnTo>
                  <a:pt x="0" y="376491"/>
                </a:lnTo>
                <a:lnTo>
                  <a:pt x="376491" y="376491"/>
                </a:lnTo>
                <a:close/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77" name="object 9"/>
          <p:cNvSpPr/>
          <p:nvPr/>
        </p:nvSpPr>
        <p:spPr>
          <a:xfrm>
            <a:off x="11972160" y="7335000"/>
            <a:ext cx="289440" cy="114840"/>
          </a:xfrm>
          <a:custGeom>
            <a:avLst/>
            <a:gdLst>
              <a:gd name="textAreaLeft" fmla="*/ 0 w 289440"/>
              <a:gd name="textAreaRight" fmla="*/ 295200 w 289440"/>
              <a:gd name="textAreaTop" fmla="*/ 0 h 114840"/>
              <a:gd name="textAreaBottom" fmla="*/ 120600 h 114840"/>
            </a:gdLst>
            <a:ahLst/>
            <a:cxnLst/>
            <a:rect l="textAreaLeft" t="textAreaTop" r="textAreaRight" b="textAreaBottom"/>
            <a:pathLst>
              <a:path w="295275" h="120650">
                <a:moveTo>
                  <a:pt x="31775" y="49501"/>
                </a:moveTo>
                <a:lnTo>
                  <a:pt x="33667" y="50403"/>
                </a:lnTo>
                <a:lnTo>
                  <a:pt x="35420" y="51596"/>
                </a:lnTo>
                <a:lnTo>
                  <a:pt x="37045" y="53082"/>
                </a:lnTo>
                <a:lnTo>
                  <a:pt x="41287" y="56943"/>
                </a:lnTo>
                <a:lnTo>
                  <a:pt x="43421" y="61591"/>
                </a:lnTo>
                <a:lnTo>
                  <a:pt x="43421" y="67027"/>
                </a:lnTo>
                <a:lnTo>
                  <a:pt x="43421" y="72463"/>
                </a:lnTo>
                <a:lnTo>
                  <a:pt x="41287" y="77111"/>
                </a:lnTo>
                <a:lnTo>
                  <a:pt x="37045" y="80972"/>
                </a:lnTo>
                <a:lnTo>
                  <a:pt x="32791" y="84845"/>
                </a:lnTo>
                <a:lnTo>
                  <a:pt x="27685" y="86775"/>
                </a:lnTo>
                <a:lnTo>
                  <a:pt x="21704" y="86775"/>
                </a:lnTo>
                <a:lnTo>
                  <a:pt x="15735" y="86775"/>
                </a:lnTo>
                <a:lnTo>
                  <a:pt x="10617" y="84845"/>
                </a:lnTo>
                <a:lnTo>
                  <a:pt x="6375" y="80972"/>
                </a:lnTo>
                <a:lnTo>
                  <a:pt x="2120" y="77111"/>
                </a:lnTo>
                <a:lnTo>
                  <a:pt x="0" y="72463"/>
                </a:lnTo>
                <a:lnTo>
                  <a:pt x="0" y="67027"/>
                </a:lnTo>
                <a:lnTo>
                  <a:pt x="0" y="61591"/>
                </a:lnTo>
                <a:lnTo>
                  <a:pt x="2120" y="56943"/>
                </a:lnTo>
                <a:lnTo>
                  <a:pt x="6375" y="53082"/>
                </a:lnTo>
                <a:lnTo>
                  <a:pt x="10617" y="49209"/>
                </a:lnTo>
                <a:lnTo>
                  <a:pt x="15735" y="47278"/>
                </a:lnTo>
                <a:lnTo>
                  <a:pt x="21704" y="47278"/>
                </a:lnTo>
                <a:lnTo>
                  <a:pt x="25374" y="47278"/>
                </a:lnTo>
                <a:lnTo>
                  <a:pt x="28727" y="48028"/>
                </a:lnTo>
                <a:lnTo>
                  <a:pt x="31775" y="49501"/>
                </a:lnTo>
                <a:close/>
              </a:path>
              <a:path w="295275" h="120650">
                <a:moveTo>
                  <a:pt x="31775" y="49501"/>
                </a:moveTo>
                <a:lnTo>
                  <a:pt x="58913" y="11194"/>
                </a:lnTo>
                <a:lnTo>
                  <a:pt x="86929" y="0"/>
                </a:lnTo>
                <a:lnTo>
                  <a:pt x="115819" y="15918"/>
                </a:lnTo>
                <a:lnTo>
                  <a:pt x="145580" y="58950"/>
                </a:lnTo>
                <a:lnTo>
                  <a:pt x="174966" y="101767"/>
                </a:lnTo>
                <a:lnTo>
                  <a:pt x="204452" y="120342"/>
                </a:lnTo>
                <a:lnTo>
                  <a:pt x="234035" y="114675"/>
                </a:lnTo>
                <a:lnTo>
                  <a:pt x="263715" y="84769"/>
                </a:lnTo>
                <a:lnTo>
                  <a:pt x="261670" y="83816"/>
                </a:lnTo>
                <a:lnTo>
                  <a:pt x="259791" y="82546"/>
                </a:lnTo>
                <a:lnTo>
                  <a:pt x="258051" y="80972"/>
                </a:lnTo>
                <a:lnTo>
                  <a:pt x="253809" y="77111"/>
                </a:lnTo>
                <a:lnTo>
                  <a:pt x="251688" y="72463"/>
                </a:lnTo>
                <a:lnTo>
                  <a:pt x="251688" y="67027"/>
                </a:lnTo>
                <a:lnTo>
                  <a:pt x="251688" y="61591"/>
                </a:lnTo>
                <a:lnTo>
                  <a:pt x="253809" y="56943"/>
                </a:lnTo>
                <a:lnTo>
                  <a:pt x="258051" y="53082"/>
                </a:lnTo>
                <a:lnTo>
                  <a:pt x="262305" y="49209"/>
                </a:lnTo>
                <a:lnTo>
                  <a:pt x="267411" y="47278"/>
                </a:lnTo>
                <a:lnTo>
                  <a:pt x="273392" y="47278"/>
                </a:lnTo>
                <a:lnTo>
                  <a:pt x="279374" y="47278"/>
                </a:lnTo>
                <a:lnTo>
                  <a:pt x="284479" y="49209"/>
                </a:lnTo>
                <a:lnTo>
                  <a:pt x="288734" y="53082"/>
                </a:lnTo>
                <a:lnTo>
                  <a:pt x="292976" y="56943"/>
                </a:lnTo>
                <a:lnTo>
                  <a:pt x="295097" y="61591"/>
                </a:lnTo>
                <a:lnTo>
                  <a:pt x="295097" y="67027"/>
                </a:lnTo>
                <a:lnTo>
                  <a:pt x="295097" y="72463"/>
                </a:lnTo>
                <a:lnTo>
                  <a:pt x="292976" y="77111"/>
                </a:lnTo>
                <a:lnTo>
                  <a:pt x="288734" y="80972"/>
                </a:lnTo>
                <a:lnTo>
                  <a:pt x="284479" y="84845"/>
                </a:lnTo>
                <a:lnTo>
                  <a:pt x="279374" y="86775"/>
                </a:lnTo>
                <a:lnTo>
                  <a:pt x="273392" y="86775"/>
                </a:lnTo>
                <a:lnTo>
                  <a:pt x="269874" y="86775"/>
                </a:lnTo>
                <a:lnTo>
                  <a:pt x="266649" y="86102"/>
                </a:lnTo>
                <a:lnTo>
                  <a:pt x="263715" y="8476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78" name="object 10"/>
          <p:cNvSpPr/>
          <p:nvPr/>
        </p:nvSpPr>
        <p:spPr>
          <a:xfrm>
            <a:off x="12903120" y="7206120"/>
            <a:ext cx="360" cy="342720"/>
          </a:xfrm>
          <a:custGeom>
            <a:avLst/>
            <a:gdLst>
              <a:gd name="textAreaLeft" fmla="*/ 0 w 360"/>
              <a:gd name="textAreaRight" fmla="*/ 23592960 w 360"/>
              <a:gd name="textAreaTop" fmla="*/ 0 h 342720"/>
              <a:gd name="textAreaBottom" fmla="*/ 348480 h 342720"/>
            </a:gdLst>
            <a:ahLst/>
            <a:cxnLst/>
            <a:rect l="textAreaLeft" t="textAreaTop" r="textAreaRight" b="textAreaBottom"/>
            <a:pathLst>
              <a:path w="0" h="348615">
                <a:moveTo>
                  <a:pt x="0" y="0"/>
                </a:moveTo>
                <a:lnTo>
                  <a:pt x="0" y="34811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79" name="object 23"/>
          <p:cNvSpPr/>
          <p:nvPr/>
        </p:nvSpPr>
        <p:spPr>
          <a:xfrm>
            <a:off x="10059840" y="4344120"/>
            <a:ext cx="1965960" cy="28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1114920" y="2304000"/>
            <a:ext cx="8963640" cy="1815840"/>
          </a:xfrm>
          <a:prstGeom prst="rect">
            <a:avLst/>
          </a:prstGeom>
          <a:noFill/>
          <a:ln w="0">
            <a:noFill/>
          </a:ln>
        </p:spPr>
        <p:txBody>
          <a:bodyPr lIns="0" tIns="178560" rIns="0" bIns="0" anchor="t">
            <a:noAutofit/>
          </a:bodyPr>
          <a:p>
            <a:pPr marL="777960" indent="0" algn="l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pos="0" algn="l"/>
              </a:tabLst>
            </a:pPr>
            <a:r>
              <a:rPr lang="fr-FR" sz="3600" b="0" u="none" strike="noStrike">
                <a:solidFill>
                  <a:srgbClr val="FFFFFF"/>
                </a:solidFill>
                <a:effectLst/>
                <a:uFillTx/>
                <a:latin typeface="Segoe UI"/>
              </a:rPr>
              <a:t>naKnow: a collaborative initiative to bridge data gaps in ICT life cycle assessment using parametric modelling </a:t>
            </a:r>
            <a:endParaRPr lang="fr-FR" sz="3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81" name="object 25"/>
          <p:cNvSpPr/>
          <p:nvPr/>
        </p:nvSpPr>
        <p:spPr>
          <a:xfrm>
            <a:off x="1960920" y="4281840"/>
            <a:ext cx="525240" cy="110520"/>
          </a:xfrm>
          <a:custGeom>
            <a:avLst/>
            <a:gdLst>
              <a:gd name="textAreaLeft" fmla="*/ 0 w 525240"/>
              <a:gd name="textAreaRight" fmla="*/ 531000 w 525240"/>
              <a:gd name="textAreaTop" fmla="*/ 0 h 110520"/>
              <a:gd name="textAreaBottom" fmla="*/ 116280 h 110520"/>
            </a:gdLst>
            <a:ahLst/>
            <a:cxnLst/>
            <a:rect l="textAreaLeft" t="textAreaTop" r="textAreaRight" b="textAreaBottom"/>
            <a:pathLst>
              <a:path w="530860" h="116205">
                <a:moveTo>
                  <a:pt x="0" y="64820"/>
                </a:moveTo>
                <a:lnTo>
                  <a:pt x="13512" y="41592"/>
                </a:lnTo>
                <a:lnTo>
                  <a:pt x="28397" y="20766"/>
                </a:lnTo>
                <a:lnTo>
                  <a:pt x="46605" y="5761"/>
                </a:lnTo>
                <a:lnTo>
                  <a:pt x="70091" y="0"/>
                </a:lnTo>
                <a:lnTo>
                  <a:pt x="102884" y="12040"/>
                </a:lnTo>
                <a:lnTo>
                  <a:pt x="126157" y="40752"/>
                </a:lnTo>
                <a:lnTo>
                  <a:pt x="146257" y="75021"/>
                </a:lnTo>
                <a:lnTo>
                  <a:pt x="169530" y="103732"/>
                </a:lnTo>
                <a:lnTo>
                  <a:pt x="202323" y="115773"/>
                </a:lnTo>
                <a:lnTo>
                  <a:pt x="235117" y="103732"/>
                </a:lnTo>
                <a:lnTo>
                  <a:pt x="258389" y="75021"/>
                </a:lnTo>
                <a:lnTo>
                  <a:pt x="278486" y="40752"/>
                </a:lnTo>
                <a:lnTo>
                  <a:pt x="301755" y="12040"/>
                </a:lnTo>
                <a:lnTo>
                  <a:pt x="334543" y="0"/>
                </a:lnTo>
                <a:lnTo>
                  <a:pt x="367337" y="12040"/>
                </a:lnTo>
                <a:lnTo>
                  <a:pt x="390609" y="40752"/>
                </a:lnTo>
                <a:lnTo>
                  <a:pt x="410709" y="75021"/>
                </a:lnTo>
                <a:lnTo>
                  <a:pt x="433982" y="103732"/>
                </a:lnTo>
                <a:lnTo>
                  <a:pt x="466775" y="115773"/>
                </a:lnTo>
                <a:lnTo>
                  <a:pt x="487853" y="111218"/>
                </a:lnTo>
                <a:lnTo>
                  <a:pt x="504626" y="99129"/>
                </a:lnTo>
                <a:lnTo>
                  <a:pt x="518444" y="81868"/>
                </a:lnTo>
                <a:lnTo>
                  <a:pt x="530656" y="61798"/>
                </a:lnTo>
              </a:path>
            </a:pathLst>
          </a:custGeom>
          <a:noFill/>
          <a:ln w="25399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82" name="PlaceHolder 1"/>
          <p:cNvSpPr/>
          <p:nvPr/>
        </p:nvSpPr>
        <p:spPr>
          <a:xfrm>
            <a:off x="2679840" y="4405320"/>
            <a:ext cx="6753960" cy="612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78560" rIns="0" bIns="0" anchor="t">
            <a:noAutofit/>
          </a:bodyPr>
          <a:p>
            <a:pPr marL="77796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fr-FR" sz="2400" b="0" i="1" u="none" spc="-11" strike="noStrike">
                <a:solidFill>
                  <a:schemeClr val="lt1"/>
                </a:solidFill>
                <a:effectLst/>
                <a:uFillTx/>
                <a:latin typeface="Segoe UI"/>
                <a:ea typeface="Microsoft YaHei"/>
              </a:rPr>
              <a:t>Thibault Simon</a:t>
            </a:r>
            <a:r>
              <a:rPr lang="fr-FR" sz="2400" b="0" i="1" u="none" spc="-11" strike="noStrike" baseline="33000">
                <a:solidFill>
                  <a:schemeClr val="lt1"/>
                </a:solidFill>
                <a:effectLst/>
                <a:uFillTx/>
                <a:latin typeface="Segoe UI"/>
                <a:ea typeface="Microsoft YaHei"/>
              </a:rPr>
              <a:t>1</a:t>
            </a:r>
            <a:r>
              <a:rPr lang="fr-FR" sz="2400" b="0" i="1" u="none" spc="-11" strike="noStrike">
                <a:solidFill>
                  <a:schemeClr val="lt1"/>
                </a:solidFill>
                <a:effectLst/>
                <a:uFillTx/>
                <a:latin typeface="Segoe UI"/>
                <a:ea typeface="Microsoft YaHei"/>
              </a:rPr>
              <a:t>, </a:t>
            </a:r>
            <a:r>
              <a:rPr lang="fr-FR" sz="2400" b="0" i="1" u="sng" spc="-11" strike="noStrike">
                <a:solidFill>
                  <a:schemeClr val="lt1"/>
                </a:solidFill>
                <a:effectLst/>
                <a:uFillTx/>
                <a:latin typeface="Segoe UI"/>
                <a:ea typeface="Microsoft YaHei"/>
              </a:rPr>
              <a:t>Marie Reinbigler</a:t>
            </a:r>
            <a:r>
              <a:rPr lang="fr-FR" sz="2400" b="0" i="1" u="none" spc="-11" strike="noStrike" baseline="33000">
                <a:solidFill>
                  <a:schemeClr val="lt1"/>
                </a:solidFill>
                <a:effectLst/>
                <a:uFillTx/>
                <a:latin typeface="Segoe UI"/>
                <a:ea typeface="Microsoft YaHei"/>
              </a:rPr>
              <a:t>1</a:t>
            </a:r>
            <a:r>
              <a:rPr lang="fr-FR" sz="2400" b="0" i="1" u="none" spc="-11" strike="noStrike">
                <a:solidFill>
                  <a:schemeClr val="lt1"/>
                </a:solidFill>
                <a:effectLst/>
                <a:uFillTx/>
                <a:latin typeface="Segoe UI"/>
                <a:ea typeface="Microsoft YaHei"/>
              </a:rPr>
              <a:t>, Anish Koyamparambath</a:t>
            </a:r>
            <a:r>
              <a:rPr lang="fr-FR" sz="2400" b="0" i="1" u="none" spc="-11" strike="noStrike" baseline="33000">
                <a:solidFill>
                  <a:schemeClr val="lt1"/>
                </a:solidFill>
                <a:effectLst/>
                <a:uFillTx/>
                <a:latin typeface="Segoe UI"/>
                <a:ea typeface="Microsoft YaHei"/>
              </a:rPr>
              <a:t>2</a:t>
            </a:r>
            <a:r>
              <a:rPr lang="fr-FR" sz="2400" b="0" i="1" u="none" spc="-11" strike="noStrike">
                <a:solidFill>
                  <a:schemeClr val="lt1"/>
                </a:solidFill>
                <a:effectLst/>
                <a:uFillTx/>
                <a:latin typeface="Segoe UI"/>
                <a:ea typeface="Microsoft YaHei"/>
              </a:rPr>
              <a:t>, Arthur Removille</a:t>
            </a:r>
            <a:r>
              <a:rPr lang="fr-FR" sz="2400" b="0" i="1" u="none" spc="-11" strike="noStrike" baseline="33000">
                <a:solidFill>
                  <a:schemeClr val="lt1"/>
                </a:solidFill>
                <a:effectLst/>
                <a:uFillTx/>
                <a:latin typeface="Segoe UI"/>
                <a:ea typeface="Microsoft YaHei"/>
              </a:rPr>
              <a:t>1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83" name="object 3"/>
          <p:cNvGrpSpPr/>
          <p:nvPr/>
        </p:nvGrpSpPr>
        <p:grpSpPr>
          <a:xfrm>
            <a:off x="-4680" y="6130440"/>
            <a:ext cx="2762280" cy="1678680"/>
            <a:chOff x="-4680" y="6130440"/>
            <a:chExt cx="2762280" cy="1678680"/>
          </a:xfrm>
        </p:grpSpPr>
        <p:sp>
          <p:nvSpPr>
            <p:cNvPr id="184" name="object 4"/>
            <p:cNvSpPr/>
            <p:nvPr/>
          </p:nvSpPr>
          <p:spPr>
            <a:xfrm>
              <a:off x="-1800" y="6130440"/>
              <a:ext cx="2759400" cy="1676520"/>
            </a:xfrm>
            <a:custGeom>
              <a:avLst/>
              <a:gdLst>
                <a:gd name="textAreaLeft" fmla="*/ 0 w 2759400"/>
                <a:gd name="textAreaRight" fmla="*/ 2764440 w 2759400"/>
                <a:gd name="textAreaTop" fmla="*/ 0 h 1676520"/>
                <a:gd name="textAreaBottom" fmla="*/ 1681560 h 1676520"/>
              </a:gdLst>
              <a:ahLst/>
              <a:cxnLst/>
              <a:rect l="textAreaLeft" t="textAreaTop" r="textAreaRight" b="textAreaBottom"/>
              <a:pathLst>
                <a:path w="4325620" h="2941954">
                  <a:moveTo>
                    <a:pt x="4325232" y="2941625"/>
                  </a:moveTo>
                  <a:lnTo>
                    <a:pt x="4254537" y="2904936"/>
                  </a:lnTo>
                  <a:lnTo>
                    <a:pt x="4210207" y="2880785"/>
                  </a:lnTo>
                  <a:lnTo>
                    <a:pt x="4164868" y="2855240"/>
                  </a:lnTo>
                  <a:lnTo>
                    <a:pt x="4118478" y="2828242"/>
                  </a:lnTo>
                  <a:lnTo>
                    <a:pt x="4070994" y="2799732"/>
                  </a:lnTo>
                  <a:lnTo>
                    <a:pt x="4022372" y="2769651"/>
                  </a:lnTo>
                  <a:lnTo>
                    <a:pt x="3972570" y="2737939"/>
                  </a:lnTo>
                  <a:lnTo>
                    <a:pt x="3921545" y="2704537"/>
                  </a:lnTo>
                  <a:lnTo>
                    <a:pt x="3869254" y="2669386"/>
                  </a:lnTo>
                  <a:lnTo>
                    <a:pt x="3817384" y="2633614"/>
                  </a:lnTo>
                  <a:lnTo>
                    <a:pt x="3767606" y="2598380"/>
                  </a:lnTo>
                  <a:lnTo>
                    <a:pt x="3719849" y="2563664"/>
                  </a:lnTo>
                  <a:lnTo>
                    <a:pt x="3674041" y="2529449"/>
                  </a:lnTo>
                  <a:lnTo>
                    <a:pt x="3630112" y="2495716"/>
                  </a:lnTo>
                  <a:lnTo>
                    <a:pt x="3587991" y="2462447"/>
                  </a:lnTo>
                  <a:lnTo>
                    <a:pt x="3547607" y="2429624"/>
                  </a:lnTo>
                  <a:lnTo>
                    <a:pt x="3508890" y="2397229"/>
                  </a:lnTo>
                  <a:lnTo>
                    <a:pt x="3471767" y="2365243"/>
                  </a:lnTo>
                  <a:lnTo>
                    <a:pt x="3436169" y="2333648"/>
                  </a:lnTo>
                  <a:lnTo>
                    <a:pt x="3402024" y="2302427"/>
                  </a:lnTo>
                  <a:lnTo>
                    <a:pt x="3369262" y="2271560"/>
                  </a:lnTo>
                  <a:lnTo>
                    <a:pt x="3337811" y="2241030"/>
                  </a:lnTo>
                  <a:lnTo>
                    <a:pt x="3307602" y="2210819"/>
                  </a:lnTo>
                  <a:lnTo>
                    <a:pt x="3278562" y="2180908"/>
                  </a:lnTo>
                  <a:lnTo>
                    <a:pt x="3250620" y="2151278"/>
                  </a:lnTo>
                  <a:lnTo>
                    <a:pt x="3223707" y="2121913"/>
                  </a:lnTo>
                  <a:lnTo>
                    <a:pt x="3197752" y="2092794"/>
                  </a:lnTo>
                  <a:lnTo>
                    <a:pt x="3172682" y="2063902"/>
                  </a:lnTo>
                  <a:lnTo>
                    <a:pt x="3124918" y="2006727"/>
                  </a:lnTo>
                  <a:lnTo>
                    <a:pt x="3079848" y="1950244"/>
                  </a:lnTo>
                  <a:lnTo>
                    <a:pt x="3036905" y="1894307"/>
                  </a:lnTo>
                  <a:lnTo>
                    <a:pt x="2995522" y="1838770"/>
                  </a:lnTo>
                  <a:lnTo>
                    <a:pt x="2955131" y="1783488"/>
                  </a:lnTo>
                  <a:lnTo>
                    <a:pt x="2915166" y="1728315"/>
                  </a:lnTo>
                  <a:lnTo>
                    <a:pt x="2895166" y="1700724"/>
                  </a:lnTo>
                  <a:lnTo>
                    <a:pt x="2854775" y="1645442"/>
                  </a:lnTo>
                  <a:lnTo>
                    <a:pt x="2813392" y="1589905"/>
                  </a:lnTo>
                  <a:lnTo>
                    <a:pt x="2770449" y="1533968"/>
                  </a:lnTo>
                  <a:lnTo>
                    <a:pt x="2725379" y="1477484"/>
                  </a:lnTo>
                  <a:lnTo>
                    <a:pt x="2677615" y="1420309"/>
                  </a:lnTo>
                  <a:lnTo>
                    <a:pt x="2652546" y="1391417"/>
                  </a:lnTo>
                  <a:lnTo>
                    <a:pt x="2626590" y="1362297"/>
                  </a:lnTo>
                  <a:lnTo>
                    <a:pt x="2599677" y="1332932"/>
                  </a:lnTo>
                  <a:lnTo>
                    <a:pt x="2571736" y="1303302"/>
                  </a:lnTo>
                  <a:lnTo>
                    <a:pt x="2542696" y="1273391"/>
                  </a:lnTo>
                  <a:lnTo>
                    <a:pt x="2512486" y="1243179"/>
                  </a:lnTo>
                  <a:lnTo>
                    <a:pt x="2481035" y="1212649"/>
                  </a:lnTo>
                  <a:lnTo>
                    <a:pt x="2448273" y="1181782"/>
                  </a:lnTo>
                  <a:lnTo>
                    <a:pt x="2414128" y="1150560"/>
                  </a:lnTo>
                  <a:lnTo>
                    <a:pt x="2378530" y="1118965"/>
                  </a:lnTo>
                  <a:lnTo>
                    <a:pt x="2341408" y="1086978"/>
                  </a:lnTo>
                  <a:lnTo>
                    <a:pt x="2302690" y="1054582"/>
                  </a:lnTo>
                  <a:lnTo>
                    <a:pt x="2262306" y="1021759"/>
                  </a:lnTo>
                  <a:lnTo>
                    <a:pt x="2220185" y="988490"/>
                  </a:lnTo>
                  <a:lnTo>
                    <a:pt x="2176256" y="954756"/>
                  </a:lnTo>
                  <a:lnTo>
                    <a:pt x="2130448" y="920540"/>
                  </a:lnTo>
                  <a:lnTo>
                    <a:pt x="2082691" y="885824"/>
                  </a:lnTo>
                  <a:lnTo>
                    <a:pt x="2032913" y="850589"/>
                  </a:lnTo>
                  <a:lnTo>
                    <a:pt x="1981043" y="814817"/>
                  </a:lnTo>
                  <a:lnTo>
                    <a:pt x="1928752" y="779666"/>
                  </a:lnTo>
                  <a:lnTo>
                    <a:pt x="1877726" y="746264"/>
                  </a:lnTo>
                  <a:lnTo>
                    <a:pt x="1827923" y="714552"/>
                  </a:lnTo>
                  <a:lnTo>
                    <a:pt x="1779301" y="684471"/>
                  </a:lnTo>
                  <a:lnTo>
                    <a:pt x="1731816" y="655961"/>
                  </a:lnTo>
                  <a:lnTo>
                    <a:pt x="1685425" y="628963"/>
                  </a:lnTo>
                  <a:lnTo>
                    <a:pt x="1640086" y="603418"/>
                  </a:lnTo>
                  <a:lnTo>
                    <a:pt x="1595756" y="579267"/>
                  </a:lnTo>
                  <a:lnTo>
                    <a:pt x="1552391" y="556450"/>
                  </a:lnTo>
                  <a:lnTo>
                    <a:pt x="1509948" y="534907"/>
                  </a:lnTo>
                  <a:lnTo>
                    <a:pt x="1468386" y="514581"/>
                  </a:lnTo>
                  <a:lnTo>
                    <a:pt x="1427660" y="495410"/>
                  </a:lnTo>
                  <a:lnTo>
                    <a:pt x="1387728" y="477337"/>
                  </a:lnTo>
                  <a:lnTo>
                    <a:pt x="1348548" y="460302"/>
                  </a:lnTo>
                  <a:lnTo>
                    <a:pt x="1310075" y="444244"/>
                  </a:lnTo>
                  <a:lnTo>
                    <a:pt x="1272268" y="429106"/>
                  </a:lnTo>
                  <a:lnTo>
                    <a:pt x="1235083" y="414828"/>
                  </a:lnTo>
                  <a:lnTo>
                    <a:pt x="1198477" y="401351"/>
                  </a:lnTo>
                  <a:lnTo>
                    <a:pt x="1162408" y="388614"/>
                  </a:lnTo>
                  <a:lnTo>
                    <a:pt x="1091707" y="365128"/>
                  </a:lnTo>
                  <a:lnTo>
                    <a:pt x="1022637" y="343895"/>
                  </a:lnTo>
                  <a:lnTo>
                    <a:pt x="954855" y="324441"/>
                  </a:lnTo>
                  <a:lnTo>
                    <a:pt x="888017" y="306291"/>
                  </a:lnTo>
                  <a:lnTo>
                    <a:pt x="821779" y="288972"/>
                  </a:lnTo>
                  <a:lnTo>
                    <a:pt x="755799" y="272009"/>
                  </a:lnTo>
                  <a:lnTo>
                    <a:pt x="722799" y="263512"/>
                  </a:lnTo>
                  <a:lnTo>
                    <a:pt x="656561" y="246193"/>
                  </a:lnTo>
                  <a:lnTo>
                    <a:pt x="589723" y="228043"/>
                  </a:lnTo>
                  <a:lnTo>
                    <a:pt x="521941" y="208589"/>
                  </a:lnTo>
                  <a:lnTo>
                    <a:pt x="452871" y="187356"/>
                  </a:lnTo>
                  <a:lnTo>
                    <a:pt x="382170" y="163870"/>
                  </a:lnTo>
                  <a:lnTo>
                    <a:pt x="346101" y="151133"/>
                  </a:lnTo>
                  <a:lnTo>
                    <a:pt x="309495" y="137656"/>
                  </a:lnTo>
                  <a:lnTo>
                    <a:pt x="272310" y="123378"/>
                  </a:lnTo>
                  <a:lnTo>
                    <a:pt x="234503" y="108240"/>
                  </a:lnTo>
                  <a:lnTo>
                    <a:pt x="196030" y="92183"/>
                  </a:lnTo>
                  <a:lnTo>
                    <a:pt x="156850" y="75147"/>
                  </a:lnTo>
                  <a:lnTo>
                    <a:pt x="116918" y="57074"/>
                  </a:lnTo>
                  <a:lnTo>
                    <a:pt x="76192" y="37903"/>
                  </a:lnTo>
                  <a:lnTo>
                    <a:pt x="34630" y="17577"/>
                  </a:lnTo>
                  <a:lnTo>
                    <a:pt x="0" y="0"/>
                  </a:lnTo>
                </a:path>
                <a:path w="4325620" h="2941954">
                  <a:moveTo>
                    <a:pt x="0" y="260196"/>
                  </a:moveTo>
                  <a:lnTo>
                    <a:pt x="72572" y="292148"/>
                  </a:lnTo>
                  <a:lnTo>
                    <a:pt x="112033" y="308543"/>
                  </a:lnTo>
                  <a:lnTo>
                    <a:pt x="150864" y="324039"/>
                  </a:lnTo>
                  <a:lnTo>
                    <a:pt x="189110" y="338698"/>
                  </a:lnTo>
                  <a:lnTo>
                    <a:pt x="226814" y="352582"/>
                  </a:lnTo>
                  <a:lnTo>
                    <a:pt x="264018" y="365753"/>
                  </a:lnTo>
                  <a:lnTo>
                    <a:pt x="300766" y="378272"/>
                  </a:lnTo>
                  <a:lnTo>
                    <a:pt x="337102" y="390202"/>
                  </a:lnTo>
                  <a:lnTo>
                    <a:pt x="408711" y="412543"/>
                  </a:lnTo>
                  <a:lnTo>
                    <a:pt x="479192" y="433271"/>
                  </a:lnTo>
                  <a:lnTo>
                    <a:pt x="548892" y="452883"/>
                  </a:lnTo>
                  <a:lnTo>
                    <a:pt x="618157" y="471875"/>
                  </a:lnTo>
                  <a:lnTo>
                    <a:pt x="652736" y="481294"/>
                  </a:lnTo>
                  <a:lnTo>
                    <a:pt x="687336" y="490743"/>
                  </a:lnTo>
                  <a:lnTo>
                    <a:pt x="756775" y="509983"/>
                  </a:lnTo>
                  <a:lnTo>
                    <a:pt x="826822" y="530091"/>
                  </a:lnTo>
                  <a:lnTo>
                    <a:pt x="897823" y="551564"/>
                  </a:lnTo>
                  <a:lnTo>
                    <a:pt x="970127" y="574897"/>
                  </a:lnTo>
                  <a:lnTo>
                    <a:pt x="1006875" y="587417"/>
                  </a:lnTo>
                  <a:lnTo>
                    <a:pt x="1044080" y="600587"/>
                  </a:lnTo>
                  <a:lnTo>
                    <a:pt x="1081783" y="614471"/>
                  </a:lnTo>
                  <a:lnTo>
                    <a:pt x="1120029" y="629130"/>
                  </a:lnTo>
                  <a:lnTo>
                    <a:pt x="1158860" y="644626"/>
                  </a:lnTo>
                  <a:lnTo>
                    <a:pt x="1198321" y="661021"/>
                  </a:lnTo>
                  <a:lnTo>
                    <a:pt x="1238455" y="678378"/>
                  </a:lnTo>
                  <a:lnTo>
                    <a:pt x="1279304" y="696758"/>
                  </a:lnTo>
                  <a:lnTo>
                    <a:pt x="1320914" y="716223"/>
                  </a:lnTo>
                  <a:lnTo>
                    <a:pt x="1363326" y="736835"/>
                  </a:lnTo>
                  <a:lnTo>
                    <a:pt x="1406584" y="758657"/>
                  </a:lnTo>
                  <a:lnTo>
                    <a:pt x="1450732" y="781750"/>
                  </a:lnTo>
                  <a:lnTo>
                    <a:pt x="1495813" y="806177"/>
                  </a:lnTo>
                  <a:lnTo>
                    <a:pt x="1541871" y="831999"/>
                  </a:lnTo>
                  <a:lnTo>
                    <a:pt x="1588948" y="859278"/>
                  </a:lnTo>
                  <a:lnTo>
                    <a:pt x="1637089" y="888077"/>
                  </a:lnTo>
                  <a:lnTo>
                    <a:pt x="1686336" y="918457"/>
                  </a:lnTo>
                  <a:lnTo>
                    <a:pt x="1736734" y="950481"/>
                  </a:lnTo>
                  <a:lnTo>
                    <a:pt x="1788325" y="984210"/>
                  </a:lnTo>
                  <a:lnTo>
                    <a:pt x="1841153" y="1019706"/>
                  </a:lnTo>
                  <a:lnTo>
                    <a:pt x="1893540" y="1055850"/>
                  </a:lnTo>
                  <a:lnTo>
                    <a:pt x="1943830" y="1091490"/>
                  </a:lnTo>
                  <a:lnTo>
                    <a:pt x="1992095" y="1126646"/>
                  </a:lnTo>
                  <a:lnTo>
                    <a:pt x="2038410" y="1161333"/>
                  </a:lnTo>
                  <a:lnTo>
                    <a:pt x="2082848" y="1195570"/>
                  </a:lnTo>
                  <a:lnTo>
                    <a:pt x="2125482" y="1229375"/>
                  </a:lnTo>
                  <a:lnTo>
                    <a:pt x="2166387" y="1262765"/>
                  </a:lnTo>
                  <a:lnTo>
                    <a:pt x="2205636" y="1295758"/>
                  </a:lnTo>
                  <a:lnTo>
                    <a:pt x="2243302" y="1328371"/>
                  </a:lnTo>
                  <a:lnTo>
                    <a:pt x="2279459" y="1360623"/>
                  </a:lnTo>
                  <a:lnTo>
                    <a:pt x="2314181" y="1392530"/>
                  </a:lnTo>
                  <a:lnTo>
                    <a:pt x="2347541" y="1424111"/>
                  </a:lnTo>
                  <a:lnTo>
                    <a:pt x="2379613" y="1455383"/>
                  </a:lnTo>
                  <a:lnTo>
                    <a:pt x="2410470" y="1486364"/>
                  </a:lnTo>
                  <a:lnTo>
                    <a:pt x="2440187" y="1517071"/>
                  </a:lnTo>
                  <a:lnTo>
                    <a:pt x="2468836" y="1547522"/>
                  </a:lnTo>
                  <a:lnTo>
                    <a:pt x="2496492" y="1577735"/>
                  </a:lnTo>
                  <a:lnTo>
                    <a:pt x="2523228" y="1607727"/>
                  </a:lnTo>
                  <a:lnTo>
                    <a:pt x="2549117" y="1637516"/>
                  </a:lnTo>
                  <a:lnTo>
                    <a:pt x="2574233" y="1667120"/>
                  </a:lnTo>
                  <a:lnTo>
                    <a:pt x="2598650" y="1696556"/>
                  </a:lnTo>
                  <a:lnTo>
                    <a:pt x="2645681" y="1754996"/>
                  </a:lnTo>
                  <a:lnTo>
                    <a:pt x="2690797" y="1812977"/>
                  </a:lnTo>
                  <a:lnTo>
                    <a:pt x="2734589" y="1870641"/>
                  </a:lnTo>
                  <a:lnTo>
                    <a:pt x="2777645" y="1928128"/>
                  </a:lnTo>
                  <a:lnTo>
                    <a:pt x="2799081" y="1956849"/>
                  </a:lnTo>
                  <a:lnTo>
                    <a:pt x="2820554" y="1985579"/>
                  </a:lnTo>
                  <a:lnTo>
                    <a:pt x="2863904" y="2043137"/>
                  </a:lnTo>
                  <a:lnTo>
                    <a:pt x="2908285" y="2100941"/>
                  </a:lnTo>
                  <a:lnTo>
                    <a:pt x="2954285" y="2159134"/>
                  </a:lnTo>
                  <a:lnTo>
                    <a:pt x="3002493" y="2217856"/>
                  </a:lnTo>
                  <a:lnTo>
                    <a:pt x="3027610" y="2247460"/>
                  </a:lnTo>
                  <a:lnTo>
                    <a:pt x="3053499" y="2277250"/>
                  </a:lnTo>
                  <a:lnTo>
                    <a:pt x="3080234" y="2307242"/>
                  </a:lnTo>
                  <a:lnTo>
                    <a:pt x="3107890" y="2337455"/>
                  </a:lnTo>
                  <a:lnTo>
                    <a:pt x="3136539" y="2367906"/>
                  </a:lnTo>
                  <a:lnTo>
                    <a:pt x="3166256" y="2398613"/>
                  </a:lnTo>
                  <a:lnTo>
                    <a:pt x="3197114" y="2429594"/>
                  </a:lnTo>
                  <a:lnTo>
                    <a:pt x="3229186" y="2460866"/>
                  </a:lnTo>
                  <a:lnTo>
                    <a:pt x="3262546" y="2492446"/>
                  </a:lnTo>
                  <a:lnTo>
                    <a:pt x="3297268" y="2524354"/>
                  </a:lnTo>
                  <a:lnTo>
                    <a:pt x="3333425" y="2556605"/>
                  </a:lnTo>
                  <a:lnTo>
                    <a:pt x="3371091" y="2589219"/>
                  </a:lnTo>
                  <a:lnTo>
                    <a:pt x="3410339" y="2622212"/>
                  </a:lnTo>
                  <a:lnTo>
                    <a:pt x="3451244" y="2655602"/>
                  </a:lnTo>
                  <a:lnTo>
                    <a:pt x="3493879" y="2689406"/>
                  </a:lnTo>
                  <a:lnTo>
                    <a:pt x="3538317" y="2723644"/>
                  </a:lnTo>
                  <a:lnTo>
                    <a:pt x="3584631" y="2758331"/>
                  </a:lnTo>
                  <a:lnTo>
                    <a:pt x="3632897" y="2793486"/>
                  </a:lnTo>
                  <a:lnTo>
                    <a:pt x="3683186" y="2829127"/>
                  </a:lnTo>
                  <a:lnTo>
                    <a:pt x="3735574" y="2865270"/>
                  </a:lnTo>
                  <a:lnTo>
                    <a:pt x="3788401" y="2900766"/>
                  </a:lnTo>
                  <a:lnTo>
                    <a:pt x="3839991" y="2934495"/>
                  </a:lnTo>
                  <a:lnTo>
                    <a:pt x="3851213" y="2941625"/>
                  </a:lnTo>
                </a:path>
                <a:path w="4325620" h="2941954">
                  <a:moveTo>
                    <a:pt x="0" y="513108"/>
                  </a:moveTo>
                  <a:lnTo>
                    <a:pt x="58726" y="536151"/>
                  </a:lnTo>
                  <a:lnTo>
                    <a:pt x="97130" y="550478"/>
                  </a:lnTo>
                  <a:lnTo>
                    <a:pt x="135079" y="564129"/>
                  </a:lnTo>
                  <a:lnTo>
                    <a:pt x="172613" y="577164"/>
                  </a:lnTo>
                  <a:lnTo>
                    <a:pt x="209774" y="589644"/>
                  </a:lnTo>
                  <a:lnTo>
                    <a:pt x="246604" y="601632"/>
                  </a:lnTo>
                  <a:lnTo>
                    <a:pt x="283144" y="613189"/>
                  </a:lnTo>
                  <a:lnTo>
                    <a:pt x="355519" y="635256"/>
                  </a:lnTo>
                  <a:lnTo>
                    <a:pt x="427231" y="656338"/>
                  </a:lnTo>
                  <a:lnTo>
                    <a:pt x="498612" y="676927"/>
                  </a:lnTo>
                  <a:lnTo>
                    <a:pt x="534282" y="687191"/>
                  </a:lnTo>
                  <a:lnTo>
                    <a:pt x="569993" y="697516"/>
                  </a:lnTo>
                  <a:lnTo>
                    <a:pt x="641705" y="718598"/>
                  </a:lnTo>
                  <a:lnTo>
                    <a:pt x="714080" y="740665"/>
                  </a:lnTo>
                  <a:lnTo>
                    <a:pt x="750620" y="752222"/>
                  </a:lnTo>
                  <a:lnTo>
                    <a:pt x="787450" y="764210"/>
                  </a:lnTo>
                  <a:lnTo>
                    <a:pt x="824612" y="776690"/>
                  </a:lnTo>
                  <a:lnTo>
                    <a:pt x="862146" y="789725"/>
                  </a:lnTo>
                  <a:lnTo>
                    <a:pt x="900095" y="803376"/>
                  </a:lnTo>
                  <a:lnTo>
                    <a:pt x="938500" y="817703"/>
                  </a:lnTo>
                  <a:lnTo>
                    <a:pt x="977402" y="832770"/>
                  </a:lnTo>
                  <a:lnTo>
                    <a:pt x="1016843" y="848638"/>
                  </a:lnTo>
                  <a:lnTo>
                    <a:pt x="1056863" y="865367"/>
                  </a:lnTo>
                  <a:lnTo>
                    <a:pt x="1097506" y="883020"/>
                  </a:lnTo>
                  <a:lnTo>
                    <a:pt x="1138811" y="901659"/>
                  </a:lnTo>
                  <a:lnTo>
                    <a:pt x="1180821" y="921344"/>
                  </a:lnTo>
                  <a:lnTo>
                    <a:pt x="1223577" y="942137"/>
                  </a:lnTo>
                  <a:lnTo>
                    <a:pt x="1267120" y="964101"/>
                  </a:lnTo>
                  <a:lnTo>
                    <a:pt x="1311492" y="987296"/>
                  </a:lnTo>
                  <a:lnTo>
                    <a:pt x="1356734" y="1011784"/>
                  </a:lnTo>
                  <a:lnTo>
                    <a:pt x="1402888" y="1037627"/>
                  </a:lnTo>
                  <a:lnTo>
                    <a:pt x="1449994" y="1064887"/>
                  </a:lnTo>
                  <a:lnTo>
                    <a:pt x="1498096" y="1093624"/>
                  </a:lnTo>
                  <a:lnTo>
                    <a:pt x="1547233" y="1123900"/>
                  </a:lnTo>
                  <a:lnTo>
                    <a:pt x="1597448" y="1155778"/>
                  </a:lnTo>
                  <a:lnTo>
                    <a:pt x="1648781" y="1189318"/>
                  </a:lnTo>
                  <a:lnTo>
                    <a:pt x="1701275" y="1224583"/>
                  </a:lnTo>
                  <a:lnTo>
                    <a:pt x="1753323" y="1260501"/>
                  </a:lnTo>
                  <a:lnTo>
                    <a:pt x="1803342" y="1295971"/>
                  </a:lnTo>
                  <a:lnTo>
                    <a:pt x="1851404" y="1331009"/>
                  </a:lnTo>
                  <a:lnTo>
                    <a:pt x="1897582" y="1365632"/>
                  </a:lnTo>
                  <a:lnTo>
                    <a:pt x="1941947" y="1399855"/>
                  </a:lnTo>
                  <a:lnTo>
                    <a:pt x="1984573" y="1433694"/>
                  </a:lnTo>
                  <a:lnTo>
                    <a:pt x="2025532" y="1467166"/>
                  </a:lnTo>
                  <a:lnTo>
                    <a:pt x="2064897" y="1500286"/>
                  </a:lnTo>
                  <a:lnTo>
                    <a:pt x="2102739" y="1533070"/>
                  </a:lnTo>
                  <a:lnTo>
                    <a:pt x="2139132" y="1565534"/>
                  </a:lnTo>
                  <a:lnTo>
                    <a:pt x="2174148" y="1597695"/>
                  </a:lnTo>
                  <a:lnTo>
                    <a:pt x="2207860" y="1629567"/>
                  </a:lnTo>
                  <a:lnTo>
                    <a:pt x="2240339" y="1661168"/>
                  </a:lnTo>
                  <a:lnTo>
                    <a:pt x="2271658" y="1692513"/>
                  </a:lnTo>
                  <a:lnTo>
                    <a:pt x="2301891" y="1723618"/>
                  </a:lnTo>
                  <a:lnTo>
                    <a:pt x="2331108" y="1754500"/>
                  </a:lnTo>
                  <a:lnTo>
                    <a:pt x="2359384" y="1785173"/>
                  </a:lnTo>
                  <a:lnTo>
                    <a:pt x="2386790" y="1815655"/>
                  </a:lnTo>
                  <a:lnTo>
                    <a:pt x="2413398" y="1845961"/>
                  </a:lnTo>
                  <a:lnTo>
                    <a:pt x="2439282" y="1876107"/>
                  </a:lnTo>
                  <a:lnTo>
                    <a:pt x="2464513" y="1906109"/>
                  </a:lnTo>
                  <a:lnTo>
                    <a:pt x="2489165" y="1935983"/>
                  </a:lnTo>
                  <a:lnTo>
                    <a:pt x="2513309" y="1965745"/>
                  </a:lnTo>
                  <a:lnTo>
                    <a:pt x="2560366" y="2024997"/>
                  </a:lnTo>
                  <a:lnTo>
                    <a:pt x="2606262" y="2083994"/>
                  </a:lnTo>
                  <a:lnTo>
                    <a:pt x="2651579" y="2142863"/>
                  </a:lnTo>
                  <a:lnTo>
                    <a:pt x="2674202" y="2172289"/>
                  </a:lnTo>
                  <a:lnTo>
                    <a:pt x="2719736" y="2231206"/>
                  </a:lnTo>
                  <a:lnTo>
                    <a:pt x="2766141" y="2290314"/>
                  </a:lnTo>
                  <a:lnTo>
                    <a:pt x="2813995" y="2349743"/>
                  </a:lnTo>
                  <a:lnTo>
                    <a:pt x="2838646" y="2379617"/>
                  </a:lnTo>
                  <a:lnTo>
                    <a:pt x="2863878" y="2409619"/>
                  </a:lnTo>
                  <a:lnTo>
                    <a:pt x="2889762" y="2439765"/>
                  </a:lnTo>
                  <a:lnTo>
                    <a:pt x="2916371" y="2470070"/>
                  </a:lnTo>
                  <a:lnTo>
                    <a:pt x="2943777" y="2500552"/>
                  </a:lnTo>
                  <a:lnTo>
                    <a:pt x="2972052" y="2531225"/>
                  </a:lnTo>
                  <a:lnTo>
                    <a:pt x="3001270" y="2562107"/>
                  </a:lnTo>
                  <a:lnTo>
                    <a:pt x="3031503" y="2593212"/>
                  </a:lnTo>
                  <a:lnTo>
                    <a:pt x="3062823" y="2624557"/>
                  </a:lnTo>
                  <a:lnTo>
                    <a:pt x="3095303" y="2656158"/>
                  </a:lnTo>
                  <a:lnTo>
                    <a:pt x="3129014" y="2688031"/>
                  </a:lnTo>
                  <a:lnTo>
                    <a:pt x="3164031" y="2720191"/>
                  </a:lnTo>
                  <a:lnTo>
                    <a:pt x="3200424" y="2752655"/>
                  </a:lnTo>
                  <a:lnTo>
                    <a:pt x="3238267" y="2785439"/>
                  </a:lnTo>
                  <a:lnTo>
                    <a:pt x="3277632" y="2818559"/>
                  </a:lnTo>
                  <a:lnTo>
                    <a:pt x="3318592" y="2852031"/>
                  </a:lnTo>
                  <a:lnTo>
                    <a:pt x="3361218" y="2885870"/>
                  </a:lnTo>
                  <a:lnTo>
                    <a:pt x="3405584" y="2920093"/>
                  </a:lnTo>
                  <a:lnTo>
                    <a:pt x="3434303" y="2941625"/>
                  </a:lnTo>
                </a:path>
                <a:path w="4325620" h="2941954">
                  <a:moveTo>
                    <a:pt x="0" y="760454"/>
                  </a:moveTo>
                  <a:lnTo>
                    <a:pt x="45078" y="776498"/>
                  </a:lnTo>
                  <a:lnTo>
                    <a:pt x="83120" y="789573"/>
                  </a:lnTo>
                  <a:lnTo>
                    <a:pt x="120868" y="802191"/>
                  </a:lnTo>
                  <a:lnTo>
                    <a:pt x="158362" y="814412"/>
                  </a:lnTo>
                  <a:lnTo>
                    <a:pt x="195640" y="826298"/>
                  </a:lnTo>
                  <a:lnTo>
                    <a:pt x="232741" y="837910"/>
                  </a:lnTo>
                  <a:lnTo>
                    <a:pt x="269706" y="849308"/>
                  </a:lnTo>
                  <a:lnTo>
                    <a:pt x="306572" y="860553"/>
                  </a:lnTo>
                  <a:lnTo>
                    <a:pt x="343380" y="871708"/>
                  </a:lnTo>
                  <a:lnTo>
                    <a:pt x="380168" y="882831"/>
                  </a:lnTo>
                  <a:lnTo>
                    <a:pt x="416976" y="893986"/>
                  </a:lnTo>
                  <a:lnTo>
                    <a:pt x="453843" y="905231"/>
                  </a:lnTo>
                  <a:lnTo>
                    <a:pt x="490807" y="916629"/>
                  </a:lnTo>
                  <a:lnTo>
                    <a:pt x="527909" y="928241"/>
                  </a:lnTo>
                  <a:lnTo>
                    <a:pt x="565187" y="940127"/>
                  </a:lnTo>
                  <a:lnTo>
                    <a:pt x="602680" y="952348"/>
                  </a:lnTo>
                  <a:lnTo>
                    <a:pt x="640429" y="964966"/>
                  </a:lnTo>
                  <a:lnTo>
                    <a:pt x="678471" y="978041"/>
                  </a:lnTo>
                  <a:lnTo>
                    <a:pt x="716846" y="991634"/>
                  </a:lnTo>
                  <a:lnTo>
                    <a:pt x="755594" y="1005806"/>
                  </a:lnTo>
                  <a:lnTo>
                    <a:pt x="794753" y="1020619"/>
                  </a:lnTo>
                  <a:lnTo>
                    <a:pt x="834363" y="1036133"/>
                  </a:lnTo>
                  <a:lnTo>
                    <a:pt x="874462" y="1052409"/>
                  </a:lnTo>
                  <a:lnTo>
                    <a:pt x="915091" y="1069508"/>
                  </a:lnTo>
                  <a:lnTo>
                    <a:pt x="956287" y="1087491"/>
                  </a:lnTo>
                  <a:lnTo>
                    <a:pt x="998092" y="1106419"/>
                  </a:lnTo>
                  <a:lnTo>
                    <a:pt x="1040543" y="1126354"/>
                  </a:lnTo>
                  <a:lnTo>
                    <a:pt x="1083679" y="1147355"/>
                  </a:lnTo>
                  <a:lnTo>
                    <a:pt x="1127541" y="1169485"/>
                  </a:lnTo>
                  <a:lnTo>
                    <a:pt x="1172166" y="1192803"/>
                  </a:lnTo>
                  <a:lnTo>
                    <a:pt x="1217595" y="1217372"/>
                  </a:lnTo>
                  <a:lnTo>
                    <a:pt x="1263867" y="1243251"/>
                  </a:lnTo>
                  <a:lnTo>
                    <a:pt x="1311020" y="1270503"/>
                  </a:lnTo>
                  <a:lnTo>
                    <a:pt x="1359095" y="1299187"/>
                  </a:lnTo>
                  <a:lnTo>
                    <a:pt x="1408129" y="1329365"/>
                  </a:lnTo>
                  <a:lnTo>
                    <a:pt x="1458163" y="1361098"/>
                  </a:lnTo>
                  <a:lnTo>
                    <a:pt x="1509235" y="1394446"/>
                  </a:lnTo>
                  <a:lnTo>
                    <a:pt x="1561384" y="1429472"/>
                  </a:lnTo>
                  <a:lnTo>
                    <a:pt x="1613085" y="1465157"/>
                  </a:lnTo>
                  <a:lnTo>
                    <a:pt x="1662830" y="1500453"/>
                  </a:lnTo>
                  <a:lnTo>
                    <a:pt x="1710692" y="1535376"/>
                  </a:lnTo>
                  <a:lnTo>
                    <a:pt x="1756740" y="1569938"/>
                  </a:lnTo>
                  <a:lnTo>
                    <a:pt x="1801047" y="1604155"/>
                  </a:lnTo>
                  <a:lnTo>
                    <a:pt x="1843683" y="1638041"/>
                  </a:lnTo>
                  <a:lnTo>
                    <a:pt x="1884719" y="1671608"/>
                  </a:lnTo>
                  <a:lnTo>
                    <a:pt x="1924227" y="1704872"/>
                  </a:lnTo>
                  <a:lnTo>
                    <a:pt x="1962278" y="1737847"/>
                  </a:lnTo>
                  <a:lnTo>
                    <a:pt x="1998942" y="1770547"/>
                  </a:lnTo>
                  <a:lnTo>
                    <a:pt x="2034291" y="1802986"/>
                  </a:lnTo>
                  <a:lnTo>
                    <a:pt x="2068396" y="1835177"/>
                  </a:lnTo>
                  <a:lnTo>
                    <a:pt x="2101328" y="1867136"/>
                  </a:lnTo>
                  <a:lnTo>
                    <a:pt x="2133157" y="1898876"/>
                  </a:lnTo>
                  <a:lnTo>
                    <a:pt x="2163956" y="1930411"/>
                  </a:lnTo>
                  <a:lnTo>
                    <a:pt x="2193796" y="1961756"/>
                  </a:lnTo>
                  <a:lnTo>
                    <a:pt x="2222746" y="1992924"/>
                  </a:lnTo>
                  <a:lnTo>
                    <a:pt x="2250879" y="2023930"/>
                  </a:lnTo>
                  <a:lnTo>
                    <a:pt x="2278266" y="2054788"/>
                  </a:lnTo>
                  <a:lnTo>
                    <a:pt x="2304977" y="2085512"/>
                  </a:lnTo>
                  <a:lnTo>
                    <a:pt x="2331084" y="2116115"/>
                  </a:lnTo>
                  <a:lnTo>
                    <a:pt x="2356657" y="2146613"/>
                  </a:lnTo>
                  <a:lnTo>
                    <a:pt x="2381769" y="2177020"/>
                  </a:lnTo>
                  <a:lnTo>
                    <a:pt x="2406489" y="2207348"/>
                  </a:lnTo>
                  <a:lnTo>
                    <a:pt x="2430890" y="2237613"/>
                  </a:lnTo>
                  <a:lnTo>
                    <a:pt x="2455042" y="2267829"/>
                  </a:lnTo>
                  <a:lnTo>
                    <a:pt x="2479016" y="2298009"/>
                  </a:lnTo>
                  <a:lnTo>
                    <a:pt x="2502883" y="2328169"/>
                  </a:lnTo>
                  <a:lnTo>
                    <a:pt x="2526715" y="2358321"/>
                  </a:lnTo>
                  <a:lnTo>
                    <a:pt x="2550582" y="2388480"/>
                  </a:lnTo>
                  <a:lnTo>
                    <a:pt x="2574556" y="2418661"/>
                  </a:lnTo>
                  <a:lnTo>
                    <a:pt x="2598708" y="2448876"/>
                  </a:lnTo>
                  <a:lnTo>
                    <a:pt x="2623109" y="2479142"/>
                  </a:lnTo>
                  <a:lnTo>
                    <a:pt x="2647829" y="2509470"/>
                  </a:lnTo>
                  <a:lnTo>
                    <a:pt x="2672941" y="2539877"/>
                  </a:lnTo>
                  <a:lnTo>
                    <a:pt x="2698514" y="2570375"/>
                  </a:lnTo>
                  <a:lnTo>
                    <a:pt x="2724621" y="2600979"/>
                  </a:lnTo>
                  <a:lnTo>
                    <a:pt x="2751332" y="2631703"/>
                  </a:lnTo>
                  <a:lnTo>
                    <a:pt x="2778719" y="2662561"/>
                  </a:lnTo>
                  <a:lnTo>
                    <a:pt x="2806852" y="2693567"/>
                  </a:lnTo>
                  <a:lnTo>
                    <a:pt x="2835802" y="2724736"/>
                  </a:lnTo>
                  <a:lnTo>
                    <a:pt x="2865641" y="2756081"/>
                  </a:lnTo>
                  <a:lnTo>
                    <a:pt x="2896440" y="2787616"/>
                  </a:lnTo>
                  <a:lnTo>
                    <a:pt x="2928270" y="2819357"/>
                  </a:lnTo>
                  <a:lnTo>
                    <a:pt x="2961202" y="2851316"/>
                  </a:lnTo>
                  <a:lnTo>
                    <a:pt x="2995307" y="2883508"/>
                  </a:lnTo>
                  <a:lnTo>
                    <a:pt x="3030656" y="2915947"/>
                  </a:lnTo>
                  <a:lnTo>
                    <a:pt x="3059447" y="2941625"/>
                  </a:lnTo>
                </a:path>
                <a:path w="4325620" h="2941954">
                  <a:moveTo>
                    <a:pt x="0" y="1004707"/>
                  </a:moveTo>
                  <a:lnTo>
                    <a:pt x="72739" y="1028897"/>
                  </a:lnTo>
                  <a:lnTo>
                    <a:pt x="110915" y="1041288"/>
                  </a:lnTo>
                  <a:lnTo>
                    <a:pt x="148982" y="1053498"/>
                  </a:lnTo>
                  <a:lnTo>
                    <a:pt x="186975" y="1065587"/>
                  </a:lnTo>
                  <a:lnTo>
                    <a:pt x="224932" y="1077617"/>
                  </a:lnTo>
                  <a:lnTo>
                    <a:pt x="262889" y="1089646"/>
                  </a:lnTo>
                  <a:lnTo>
                    <a:pt x="300882" y="1101736"/>
                  </a:lnTo>
                  <a:lnTo>
                    <a:pt x="338948" y="1113946"/>
                  </a:lnTo>
                  <a:lnTo>
                    <a:pt x="377125" y="1126336"/>
                  </a:lnTo>
                  <a:lnTo>
                    <a:pt x="415448" y="1138967"/>
                  </a:lnTo>
                  <a:lnTo>
                    <a:pt x="453954" y="1151899"/>
                  </a:lnTo>
                  <a:lnTo>
                    <a:pt x="492679" y="1165193"/>
                  </a:lnTo>
                  <a:lnTo>
                    <a:pt x="531661" y="1178907"/>
                  </a:lnTo>
                  <a:lnTo>
                    <a:pt x="570936" y="1193103"/>
                  </a:lnTo>
                  <a:lnTo>
                    <a:pt x="610540" y="1207840"/>
                  </a:lnTo>
                  <a:lnTo>
                    <a:pt x="650510" y="1223180"/>
                  </a:lnTo>
                  <a:lnTo>
                    <a:pt x="690883" y="1239181"/>
                  </a:lnTo>
                  <a:lnTo>
                    <a:pt x="731696" y="1255905"/>
                  </a:lnTo>
                  <a:lnTo>
                    <a:pt x="772984" y="1273411"/>
                  </a:lnTo>
                  <a:lnTo>
                    <a:pt x="814785" y="1291759"/>
                  </a:lnTo>
                  <a:lnTo>
                    <a:pt x="857135" y="1311011"/>
                  </a:lnTo>
                  <a:lnTo>
                    <a:pt x="900070" y="1331225"/>
                  </a:lnTo>
                  <a:lnTo>
                    <a:pt x="943629" y="1352462"/>
                  </a:lnTo>
                  <a:lnTo>
                    <a:pt x="987846" y="1374783"/>
                  </a:lnTo>
                  <a:lnTo>
                    <a:pt x="1032758" y="1398247"/>
                  </a:lnTo>
                  <a:lnTo>
                    <a:pt x="1078403" y="1422915"/>
                  </a:lnTo>
                  <a:lnTo>
                    <a:pt x="1124817" y="1448847"/>
                  </a:lnTo>
                  <a:lnTo>
                    <a:pt x="1172036" y="1476102"/>
                  </a:lnTo>
                  <a:lnTo>
                    <a:pt x="1220097" y="1504742"/>
                  </a:lnTo>
                  <a:lnTo>
                    <a:pt x="1269037" y="1534827"/>
                  </a:lnTo>
                  <a:lnTo>
                    <a:pt x="1318892" y="1566416"/>
                  </a:lnTo>
                  <a:lnTo>
                    <a:pt x="1369699" y="1599570"/>
                  </a:lnTo>
                  <a:lnTo>
                    <a:pt x="1421494" y="1634348"/>
                  </a:lnTo>
                  <a:lnTo>
                    <a:pt x="1472836" y="1669794"/>
                  </a:lnTo>
                  <a:lnTo>
                    <a:pt x="1522303" y="1704916"/>
                  </a:lnTo>
                  <a:lnTo>
                    <a:pt x="1569965" y="1739725"/>
                  </a:lnTo>
                  <a:lnTo>
                    <a:pt x="1615893" y="1774235"/>
                  </a:lnTo>
                  <a:lnTo>
                    <a:pt x="1660154" y="1808456"/>
                  </a:lnTo>
                  <a:lnTo>
                    <a:pt x="1702819" y="1842401"/>
                  </a:lnTo>
                  <a:lnTo>
                    <a:pt x="1743956" y="1876082"/>
                  </a:lnTo>
                  <a:lnTo>
                    <a:pt x="1783636" y="1909511"/>
                  </a:lnTo>
                  <a:lnTo>
                    <a:pt x="1821928" y="1942699"/>
                  </a:lnTo>
                  <a:lnTo>
                    <a:pt x="1858900" y="1975660"/>
                  </a:lnTo>
                  <a:lnTo>
                    <a:pt x="1894624" y="2008405"/>
                  </a:lnTo>
                  <a:lnTo>
                    <a:pt x="1929167" y="2040945"/>
                  </a:lnTo>
                  <a:lnTo>
                    <a:pt x="1962599" y="2073293"/>
                  </a:lnTo>
                  <a:lnTo>
                    <a:pt x="1994991" y="2105461"/>
                  </a:lnTo>
                  <a:lnTo>
                    <a:pt x="2026410" y="2137461"/>
                  </a:lnTo>
                  <a:lnTo>
                    <a:pt x="2056927" y="2169305"/>
                  </a:lnTo>
                  <a:lnTo>
                    <a:pt x="2086612" y="2201005"/>
                  </a:lnTo>
                  <a:lnTo>
                    <a:pt x="2115532" y="2232573"/>
                  </a:lnTo>
                  <a:lnTo>
                    <a:pt x="2143759" y="2264021"/>
                  </a:lnTo>
                  <a:lnTo>
                    <a:pt x="2171360" y="2295361"/>
                  </a:lnTo>
                  <a:lnTo>
                    <a:pt x="2198407" y="2326604"/>
                  </a:lnTo>
                  <a:lnTo>
                    <a:pt x="2224967" y="2357764"/>
                  </a:lnTo>
                  <a:lnTo>
                    <a:pt x="2251111" y="2388851"/>
                  </a:lnTo>
                  <a:lnTo>
                    <a:pt x="2276908" y="2419879"/>
                  </a:lnTo>
                  <a:lnTo>
                    <a:pt x="2302427" y="2450858"/>
                  </a:lnTo>
                  <a:lnTo>
                    <a:pt x="2327739" y="2481802"/>
                  </a:lnTo>
                  <a:lnTo>
                    <a:pt x="2352911" y="2512721"/>
                  </a:lnTo>
                  <a:lnTo>
                    <a:pt x="2378014" y="2543629"/>
                  </a:lnTo>
                  <a:lnTo>
                    <a:pt x="2403116" y="2574536"/>
                  </a:lnTo>
                  <a:lnTo>
                    <a:pt x="2428289" y="2605455"/>
                  </a:lnTo>
                  <a:lnTo>
                    <a:pt x="2453600" y="2636399"/>
                  </a:lnTo>
                  <a:lnTo>
                    <a:pt x="2479119" y="2667378"/>
                  </a:lnTo>
                  <a:lnTo>
                    <a:pt x="2504916" y="2698406"/>
                  </a:lnTo>
                  <a:lnTo>
                    <a:pt x="2531060" y="2729493"/>
                  </a:lnTo>
                  <a:lnTo>
                    <a:pt x="2557620" y="2760652"/>
                  </a:lnTo>
                  <a:lnTo>
                    <a:pt x="2584667" y="2791896"/>
                  </a:lnTo>
                  <a:lnTo>
                    <a:pt x="2612269" y="2823235"/>
                  </a:lnTo>
                  <a:lnTo>
                    <a:pt x="2640495" y="2854683"/>
                  </a:lnTo>
                  <a:lnTo>
                    <a:pt x="2669416" y="2886250"/>
                  </a:lnTo>
                  <a:lnTo>
                    <a:pt x="2699100" y="2917950"/>
                  </a:lnTo>
                  <a:lnTo>
                    <a:pt x="2721789" y="2941625"/>
                  </a:lnTo>
                </a:path>
                <a:path w="4325620" h="2941954">
                  <a:moveTo>
                    <a:pt x="0" y="1248720"/>
                  </a:moveTo>
                  <a:lnTo>
                    <a:pt x="29341" y="1258497"/>
                  </a:lnTo>
                  <a:lnTo>
                    <a:pt x="68516" y="1271480"/>
                  </a:lnTo>
                  <a:lnTo>
                    <a:pt x="107675" y="1284433"/>
                  </a:lnTo>
                  <a:lnTo>
                    <a:pt x="146850" y="1297415"/>
                  </a:lnTo>
                  <a:lnTo>
                    <a:pt x="186076" y="1310486"/>
                  </a:lnTo>
                  <a:lnTo>
                    <a:pt x="225386" y="1323705"/>
                  </a:lnTo>
                  <a:lnTo>
                    <a:pt x="264814" y="1337132"/>
                  </a:lnTo>
                  <a:lnTo>
                    <a:pt x="304393" y="1350824"/>
                  </a:lnTo>
                  <a:lnTo>
                    <a:pt x="344158" y="1364843"/>
                  </a:lnTo>
                  <a:lnTo>
                    <a:pt x="384141" y="1379246"/>
                  </a:lnTo>
                  <a:lnTo>
                    <a:pt x="424377" y="1394092"/>
                  </a:lnTo>
                  <a:lnTo>
                    <a:pt x="464899" y="1409442"/>
                  </a:lnTo>
                  <a:lnTo>
                    <a:pt x="505740" y="1425354"/>
                  </a:lnTo>
                  <a:lnTo>
                    <a:pt x="546936" y="1441888"/>
                  </a:lnTo>
                  <a:lnTo>
                    <a:pt x="588518" y="1459102"/>
                  </a:lnTo>
                  <a:lnTo>
                    <a:pt x="630521" y="1477056"/>
                  </a:lnTo>
                  <a:lnTo>
                    <a:pt x="672979" y="1495809"/>
                  </a:lnTo>
                  <a:lnTo>
                    <a:pt x="715925" y="1515421"/>
                  </a:lnTo>
                  <a:lnTo>
                    <a:pt x="759392" y="1535949"/>
                  </a:lnTo>
                  <a:lnTo>
                    <a:pt x="803415" y="1557455"/>
                  </a:lnTo>
                  <a:lnTo>
                    <a:pt x="848028" y="1579995"/>
                  </a:lnTo>
                  <a:lnTo>
                    <a:pt x="893263" y="1603631"/>
                  </a:lnTo>
                  <a:lnTo>
                    <a:pt x="939154" y="1628421"/>
                  </a:lnTo>
                  <a:lnTo>
                    <a:pt x="985736" y="1654424"/>
                  </a:lnTo>
                  <a:lnTo>
                    <a:pt x="1033041" y="1681700"/>
                  </a:lnTo>
                  <a:lnTo>
                    <a:pt x="1081104" y="1710308"/>
                  </a:lnTo>
                  <a:lnTo>
                    <a:pt x="1129958" y="1740306"/>
                  </a:lnTo>
                  <a:lnTo>
                    <a:pt x="1179637" y="1771754"/>
                  </a:lnTo>
                  <a:lnTo>
                    <a:pt x="1230174" y="1804712"/>
                  </a:lnTo>
                  <a:lnTo>
                    <a:pt x="1281603" y="1839237"/>
                  </a:lnTo>
                  <a:lnTo>
                    <a:pt x="1332575" y="1874436"/>
                  </a:lnTo>
                  <a:lnTo>
                    <a:pt x="1381761" y="1909379"/>
                  </a:lnTo>
                  <a:lnTo>
                    <a:pt x="1429227" y="1944076"/>
                  </a:lnTo>
                  <a:lnTo>
                    <a:pt x="1475043" y="1978537"/>
                  </a:lnTo>
                  <a:lnTo>
                    <a:pt x="1519274" y="2012772"/>
                  </a:lnTo>
                  <a:lnTo>
                    <a:pt x="1561988" y="2046790"/>
                  </a:lnTo>
                  <a:lnTo>
                    <a:pt x="1603254" y="2080601"/>
                  </a:lnTo>
                  <a:lnTo>
                    <a:pt x="1643137" y="2114215"/>
                  </a:lnTo>
                  <a:lnTo>
                    <a:pt x="1681706" y="2147640"/>
                  </a:lnTo>
                  <a:lnTo>
                    <a:pt x="1719028" y="2180888"/>
                  </a:lnTo>
                  <a:lnTo>
                    <a:pt x="1755171" y="2213967"/>
                  </a:lnTo>
                  <a:lnTo>
                    <a:pt x="1790201" y="2246887"/>
                  </a:lnTo>
                  <a:lnTo>
                    <a:pt x="1824186" y="2279657"/>
                  </a:lnTo>
                  <a:lnTo>
                    <a:pt x="1857194" y="2312288"/>
                  </a:lnTo>
                  <a:lnTo>
                    <a:pt x="1889293" y="2344789"/>
                  </a:lnTo>
                  <a:lnTo>
                    <a:pt x="1920548" y="2377169"/>
                  </a:lnTo>
                  <a:lnTo>
                    <a:pt x="1951028" y="2409439"/>
                  </a:lnTo>
                  <a:lnTo>
                    <a:pt x="1980801" y="2441608"/>
                  </a:lnTo>
                  <a:lnTo>
                    <a:pt x="2009933" y="2473685"/>
                  </a:lnTo>
                  <a:lnTo>
                    <a:pt x="2038493" y="2505680"/>
                  </a:lnTo>
                  <a:lnTo>
                    <a:pt x="2066546" y="2537603"/>
                  </a:lnTo>
                  <a:lnTo>
                    <a:pt x="2094162" y="2569463"/>
                  </a:lnTo>
                  <a:lnTo>
                    <a:pt x="2121407" y="2601270"/>
                  </a:lnTo>
                  <a:lnTo>
                    <a:pt x="2148348" y="2633034"/>
                  </a:lnTo>
                  <a:lnTo>
                    <a:pt x="2175054" y="2664765"/>
                  </a:lnTo>
                  <a:lnTo>
                    <a:pt x="2201591" y="2696471"/>
                  </a:lnTo>
                  <a:lnTo>
                    <a:pt x="2228027" y="2728163"/>
                  </a:lnTo>
                  <a:lnTo>
                    <a:pt x="2254429" y="2759849"/>
                  </a:lnTo>
                  <a:lnTo>
                    <a:pt x="2280865" y="2791541"/>
                  </a:lnTo>
                  <a:lnTo>
                    <a:pt x="2307402" y="2823248"/>
                  </a:lnTo>
                  <a:lnTo>
                    <a:pt x="2334108" y="2854978"/>
                  </a:lnTo>
                  <a:lnTo>
                    <a:pt x="2361050" y="2886742"/>
                  </a:lnTo>
                  <a:lnTo>
                    <a:pt x="2388294" y="2918549"/>
                  </a:lnTo>
                  <a:lnTo>
                    <a:pt x="2408296" y="2941625"/>
                  </a:lnTo>
                </a:path>
                <a:path w="4325620" h="2941954">
                  <a:moveTo>
                    <a:pt x="0" y="1495103"/>
                  </a:moveTo>
                  <a:lnTo>
                    <a:pt x="50512" y="1512597"/>
                  </a:lnTo>
                  <a:lnTo>
                    <a:pt x="90315" y="1526509"/>
                  </a:lnTo>
                  <a:lnTo>
                    <a:pt x="130220" y="1540613"/>
                  </a:lnTo>
                  <a:lnTo>
                    <a:pt x="170253" y="1554964"/>
                  </a:lnTo>
                  <a:lnTo>
                    <a:pt x="210444" y="1569617"/>
                  </a:lnTo>
                  <a:lnTo>
                    <a:pt x="250822" y="1584626"/>
                  </a:lnTo>
                  <a:lnTo>
                    <a:pt x="291414" y="1600046"/>
                  </a:lnTo>
                  <a:lnTo>
                    <a:pt x="332251" y="1615932"/>
                  </a:lnTo>
                  <a:lnTo>
                    <a:pt x="373360" y="1632339"/>
                  </a:lnTo>
                  <a:lnTo>
                    <a:pt x="414771" y="1649322"/>
                  </a:lnTo>
                  <a:lnTo>
                    <a:pt x="456511" y="1666936"/>
                  </a:lnTo>
                  <a:lnTo>
                    <a:pt x="498610" y="1685235"/>
                  </a:lnTo>
                  <a:lnTo>
                    <a:pt x="541096" y="1704275"/>
                  </a:lnTo>
                  <a:lnTo>
                    <a:pt x="583998" y="1724110"/>
                  </a:lnTo>
                  <a:lnTo>
                    <a:pt x="627345" y="1744795"/>
                  </a:lnTo>
                  <a:lnTo>
                    <a:pt x="671165" y="1766384"/>
                  </a:lnTo>
                  <a:lnTo>
                    <a:pt x="715487" y="1788934"/>
                  </a:lnTo>
                  <a:lnTo>
                    <a:pt x="760340" y="1812498"/>
                  </a:lnTo>
                  <a:lnTo>
                    <a:pt x="805753" y="1837131"/>
                  </a:lnTo>
                  <a:lnTo>
                    <a:pt x="851753" y="1862889"/>
                  </a:lnTo>
                  <a:lnTo>
                    <a:pt x="898370" y="1889825"/>
                  </a:lnTo>
                  <a:lnTo>
                    <a:pt x="945633" y="1917996"/>
                  </a:lnTo>
                  <a:lnTo>
                    <a:pt x="993570" y="1947455"/>
                  </a:lnTo>
                  <a:lnTo>
                    <a:pt x="1042210" y="1978258"/>
                  </a:lnTo>
                  <a:lnTo>
                    <a:pt x="1091581" y="2010459"/>
                  </a:lnTo>
                  <a:lnTo>
                    <a:pt x="1141713" y="2044114"/>
                  </a:lnTo>
                  <a:lnTo>
                    <a:pt x="1191399" y="2078424"/>
                  </a:lnTo>
                  <a:lnTo>
                    <a:pt x="1239454" y="2112560"/>
                  </a:lnTo>
                  <a:lnTo>
                    <a:pt x="1285940" y="2146528"/>
                  </a:lnTo>
                  <a:lnTo>
                    <a:pt x="1330918" y="2180334"/>
                  </a:lnTo>
                  <a:lnTo>
                    <a:pt x="1374450" y="2213984"/>
                  </a:lnTo>
                  <a:lnTo>
                    <a:pt x="1416597" y="2247487"/>
                  </a:lnTo>
                  <a:lnTo>
                    <a:pt x="1457421" y="2280848"/>
                  </a:lnTo>
                  <a:lnTo>
                    <a:pt x="1496984" y="2314073"/>
                  </a:lnTo>
                  <a:lnTo>
                    <a:pt x="1535346" y="2347170"/>
                  </a:lnTo>
                  <a:lnTo>
                    <a:pt x="1572570" y="2380145"/>
                  </a:lnTo>
                  <a:lnTo>
                    <a:pt x="1608717" y="2413004"/>
                  </a:lnTo>
                  <a:lnTo>
                    <a:pt x="1643848" y="2445755"/>
                  </a:lnTo>
                  <a:lnTo>
                    <a:pt x="1678026" y="2478403"/>
                  </a:lnTo>
                  <a:lnTo>
                    <a:pt x="1711311" y="2510956"/>
                  </a:lnTo>
                  <a:lnTo>
                    <a:pt x="1743765" y="2543419"/>
                  </a:lnTo>
                  <a:lnTo>
                    <a:pt x="1775451" y="2575800"/>
                  </a:lnTo>
                  <a:lnTo>
                    <a:pt x="1806428" y="2608106"/>
                  </a:lnTo>
                  <a:lnTo>
                    <a:pt x="1836759" y="2640342"/>
                  </a:lnTo>
                  <a:lnTo>
                    <a:pt x="1866506" y="2672515"/>
                  </a:lnTo>
                  <a:lnTo>
                    <a:pt x="1895729" y="2704632"/>
                  </a:lnTo>
                  <a:lnTo>
                    <a:pt x="1924491" y="2736700"/>
                  </a:lnTo>
                  <a:lnTo>
                    <a:pt x="1952853" y="2768725"/>
                  </a:lnTo>
                  <a:lnTo>
                    <a:pt x="1980876" y="2800713"/>
                  </a:lnTo>
                  <a:lnTo>
                    <a:pt x="2008623" y="2832672"/>
                  </a:lnTo>
                  <a:lnTo>
                    <a:pt x="2036154" y="2864608"/>
                  </a:lnTo>
                  <a:lnTo>
                    <a:pt x="2063531" y="2896527"/>
                  </a:lnTo>
                  <a:lnTo>
                    <a:pt x="2090816" y="2928437"/>
                  </a:lnTo>
                  <a:lnTo>
                    <a:pt x="2102081" y="2941625"/>
                  </a:lnTo>
                </a:path>
                <a:path w="4325620" h="2941954">
                  <a:moveTo>
                    <a:pt x="0" y="1745733"/>
                  </a:moveTo>
                  <a:lnTo>
                    <a:pt x="60921" y="1768411"/>
                  </a:lnTo>
                  <a:lnTo>
                    <a:pt x="102386" y="1784182"/>
                  </a:lnTo>
                  <a:lnTo>
                    <a:pt x="144026" y="1800327"/>
                  </a:lnTo>
                  <a:lnTo>
                    <a:pt x="185866" y="1816898"/>
                  </a:lnTo>
                  <a:lnTo>
                    <a:pt x="227932" y="1833950"/>
                  </a:lnTo>
                  <a:lnTo>
                    <a:pt x="270249" y="1851535"/>
                  </a:lnTo>
                  <a:lnTo>
                    <a:pt x="312841" y="1869707"/>
                  </a:lnTo>
                  <a:lnTo>
                    <a:pt x="355734" y="1888519"/>
                  </a:lnTo>
                  <a:lnTo>
                    <a:pt x="398953" y="1908025"/>
                  </a:lnTo>
                  <a:lnTo>
                    <a:pt x="442522" y="1928278"/>
                  </a:lnTo>
                  <a:lnTo>
                    <a:pt x="486468" y="1949332"/>
                  </a:lnTo>
                  <a:lnTo>
                    <a:pt x="530814" y="1971239"/>
                  </a:lnTo>
                  <a:lnTo>
                    <a:pt x="575586" y="1994053"/>
                  </a:lnTo>
                  <a:lnTo>
                    <a:pt x="620809" y="2017828"/>
                  </a:lnTo>
                  <a:lnTo>
                    <a:pt x="666508" y="2042616"/>
                  </a:lnTo>
                  <a:lnTo>
                    <a:pt x="712708" y="2068472"/>
                  </a:lnTo>
                  <a:lnTo>
                    <a:pt x="759434" y="2095448"/>
                  </a:lnTo>
                  <a:lnTo>
                    <a:pt x="806712" y="2123598"/>
                  </a:lnTo>
                  <a:lnTo>
                    <a:pt x="854566" y="2152975"/>
                  </a:lnTo>
                  <a:lnTo>
                    <a:pt x="903021" y="2183632"/>
                  </a:lnTo>
                  <a:lnTo>
                    <a:pt x="952102" y="2215624"/>
                  </a:lnTo>
                  <a:lnTo>
                    <a:pt x="1001835" y="2249003"/>
                  </a:lnTo>
                  <a:lnTo>
                    <a:pt x="1051117" y="2283042"/>
                  </a:lnTo>
                  <a:lnTo>
                    <a:pt x="1098869" y="2316984"/>
                  </a:lnTo>
                  <a:lnTo>
                    <a:pt x="1145151" y="2350832"/>
                  </a:lnTo>
                  <a:lnTo>
                    <a:pt x="1190021" y="2384590"/>
                  </a:lnTo>
                  <a:lnTo>
                    <a:pt x="1233538" y="2418261"/>
                  </a:lnTo>
                  <a:lnTo>
                    <a:pt x="1275760" y="2451849"/>
                  </a:lnTo>
                  <a:lnTo>
                    <a:pt x="1316747" y="2485359"/>
                  </a:lnTo>
                  <a:lnTo>
                    <a:pt x="1356558" y="2518794"/>
                  </a:lnTo>
                  <a:lnTo>
                    <a:pt x="1395251" y="2552157"/>
                  </a:lnTo>
                  <a:lnTo>
                    <a:pt x="1432885" y="2585452"/>
                  </a:lnTo>
                  <a:lnTo>
                    <a:pt x="1469519" y="2618684"/>
                  </a:lnTo>
                  <a:lnTo>
                    <a:pt x="1505212" y="2651855"/>
                  </a:lnTo>
                  <a:lnTo>
                    <a:pt x="1540022" y="2684970"/>
                  </a:lnTo>
                  <a:lnTo>
                    <a:pt x="1574009" y="2718033"/>
                  </a:lnTo>
                  <a:lnTo>
                    <a:pt x="1607231" y="2751046"/>
                  </a:lnTo>
                  <a:lnTo>
                    <a:pt x="1639747" y="2784015"/>
                  </a:lnTo>
                  <a:lnTo>
                    <a:pt x="1671617" y="2816942"/>
                  </a:lnTo>
                  <a:lnTo>
                    <a:pt x="1702897" y="2849831"/>
                  </a:lnTo>
                  <a:lnTo>
                    <a:pt x="1733649" y="2882687"/>
                  </a:lnTo>
                  <a:lnTo>
                    <a:pt x="1763929" y="2915513"/>
                  </a:lnTo>
                  <a:lnTo>
                    <a:pt x="1787709" y="2941625"/>
                  </a:lnTo>
                </a:path>
                <a:path w="4325620" h="2941954">
                  <a:moveTo>
                    <a:pt x="0" y="2001719"/>
                  </a:moveTo>
                  <a:lnTo>
                    <a:pt x="53127" y="2023213"/>
                  </a:lnTo>
                  <a:lnTo>
                    <a:pt x="95482" y="2040783"/>
                  </a:lnTo>
                  <a:lnTo>
                    <a:pt x="138034" y="2058841"/>
                  </a:lnTo>
                  <a:lnTo>
                    <a:pt x="180804" y="2077435"/>
                  </a:lnTo>
                  <a:lnTo>
                    <a:pt x="223812" y="2096614"/>
                  </a:lnTo>
                  <a:lnTo>
                    <a:pt x="267077" y="2116428"/>
                  </a:lnTo>
                  <a:lnTo>
                    <a:pt x="310619" y="2136923"/>
                  </a:lnTo>
                  <a:lnTo>
                    <a:pt x="354458" y="2158151"/>
                  </a:lnTo>
                  <a:lnTo>
                    <a:pt x="398613" y="2180159"/>
                  </a:lnTo>
                  <a:lnTo>
                    <a:pt x="443105" y="2202995"/>
                  </a:lnTo>
                  <a:lnTo>
                    <a:pt x="487954" y="2226710"/>
                  </a:lnTo>
                  <a:lnTo>
                    <a:pt x="533179" y="2251351"/>
                  </a:lnTo>
                  <a:lnTo>
                    <a:pt x="578799" y="2276968"/>
                  </a:lnTo>
                  <a:lnTo>
                    <a:pt x="624835" y="2303608"/>
                  </a:lnTo>
                  <a:lnTo>
                    <a:pt x="671307" y="2331322"/>
                  </a:lnTo>
                  <a:lnTo>
                    <a:pt x="718234" y="2360157"/>
                  </a:lnTo>
                  <a:lnTo>
                    <a:pt x="765636" y="2390162"/>
                  </a:lnTo>
                  <a:lnTo>
                    <a:pt x="813533" y="2421387"/>
                  </a:lnTo>
                  <a:lnTo>
                    <a:pt x="861945" y="2453879"/>
                  </a:lnTo>
                  <a:lnTo>
                    <a:pt x="909919" y="2487015"/>
                  </a:lnTo>
                  <a:lnTo>
                    <a:pt x="956524" y="2520136"/>
                  </a:lnTo>
                  <a:lnTo>
                    <a:pt x="1001814" y="2553244"/>
                  </a:lnTo>
                  <a:lnTo>
                    <a:pt x="1045840" y="2586338"/>
                  </a:lnTo>
                  <a:lnTo>
                    <a:pt x="1088656" y="2619420"/>
                  </a:lnTo>
                  <a:lnTo>
                    <a:pt x="1130315" y="2652490"/>
                  </a:lnTo>
                  <a:lnTo>
                    <a:pt x="1170868" y="2685548"/>
                  </a:lnTo>
                  <a:lnTo>
                    <a:pt x="1210368" y="2718596"/>
                  </a:lnTo>
                  <a:lnTo>
                    <a:pt x="1248868" y="2751633"/>
                  </a:lnTo>
                  <a:lnTo>
                    <a:pt x="1286421" y="2784660"/>
                  </a:lnTo>
                  <a:lnTo>
                    <a:pt x="1323080" y="2817678"/>
                  </a:lnTo>
                  <a:lnTo>
                    <a:pt x="1358896" y="2850687"/>
                  </a:lnTo>
                  <a:lnTo>
                    <a:pt x="1393923" y="2883688"/>
                  </a:lnTo>
                  <a:lnTo>
                    <a:pt x="1428213" y="2916681"/>
                  </a:lnTo>
                  <a:lnTo>
                    <a:pt x="1453625" y="2941625"/>
                  </a:lnTo>
                </a:path>
                <a:path w="4325620" h="2941954">
                  <a:moveTo>
                    <a:pt x="0" y="2263633"/>
                  </a:moveTo>
                  <a:lnTo>
                    <a:pt x="48759" y="2285166"/>
                  </a:lnTo>
                  <a:lnTo>
                    <a:pt x="91882" y="2304711"/>
                  </a:lnTo>
                  <a:lnTo>
                    <a:pt x="135193" y="2324832"/>
                  </a:lnTo>
                  <a:lnTo>
                    <a:pt x="178708" y="2345570"/>
                  </a:lnTo>
                  <a:lnTo>
                    <a:pt x="222441" y="2366972"/>
                  </a:lnTo>
                  <a:lnTo>
                    <a:pt x="266407" y="2389080"/>
                  </a:lnTo>
                  <a:lnTo>
                    <a:pt x="310620" y="2411939"/>
                  </a:lnTo>
                  <a:lnTo>
                    <a:pt x="355094" y="2435593"/>
                  </a:lnTo>
                  <a:lnTo>
                    <a:pt x="399845" y="2460087"/>
                  </a:lnTo>
                  <a:lnTo>
                    <a:pt x="444886" y="2485464"/>
                  </a:lnTo>
                  <a:lnTo>
                    <a:pt x="490233" y="2511769"/>
                  </a:lnTo>
                  <a:lnTo>
                    <a:pt x="535899" y="2539046"/>
                  </a:lnTo>
                  <a:lnTo>
                    <a:pt x="581900" y="2567339"/>
                  </a:lnTo>
                  <a:lnTo>
                    <a:pt x="628250" y="2596692"/>
                  </a:lnTo>
                  <a:lnTo>
                    <a:pt x="674963" y="2627149"/>
                  </a:lnTo>
                  <a:lnTo>
                    <a:pt x="722054" y="2658756"/>
                  </a:lnTo>
                  <a:lnTo>
                    <a:pt x="768720" y="2690988"/>
                  </a:lnTo>
                  <a:lnTo>
                    <a:pt x="814179" y="2723289"/>
                  </a:lnTo>
                  <a:lnTo>
                    <a:pt x="858476" y="2755657"/>
                  </a:lnTo>
                  <a:lnTo>
                    <a:pt x="901659" y="2788089"/>
                  </a:lnTo>
                  <a:lnTo>
                    <a:pt x="943775" y="2820582"/>
                  </a:lnTo>
                  <a:lnTo>
                    <a:pt x="984868" y="2853133"/>
                  </a:lnTo>
                  <a:lnTo>
                    <a:pt x="1024987" y="2885741"/>
                  </a:lnTo>
                  <a:lnTo>
                    <a:pt x="1064177" y="2918402"/>
                  </a:lnTo>
                  <a:lnTo>
                    <a:pt x="1091374" y="2941625"/>
                  </a:lnTo>
                </a:path>
                <a:path w="4325620" h="2941954">
                  <a:moveTo>
                    <a:pt x="0" y="2531691"/>
                  </a:moveTo>
                  <a:lnTo>
                    <a:pt x="36945" y="2549415"/>
                  </a:lnTo>
                  <a:lnTo>
                    <a:pt x="81363" y="2571264"/>
                  </a:lnTo>
                  <a:lnTo>
                    <a:pt x="125934" y="2593761"/>
                  </a:lnTo>
                  <a:lnTo>
                    <a:pt x="170667" y="2616949"/>
                  </a:lnTo>
                  <a:lnTo>
                    <a:pt x="215571" y="2640871"/>
                  </a:lnTo>
                  <a:lnTo>
                    <a:pt x="260657" y="2665566"/>
                  </a:lnTo>
                  <a:lnTo>
                    <a:pt x="305934" y="2691079"/>
                  </a:lnTo>
                  <a:lnTo>
                    <a:pt x="351412" y="2717450"/>
                  </a:lnTo>
                  <a:lnTo>
                    <a:pt x="397101" y="2744721"/>
                  </a:lnTo>
                  <a:lnTo>
                    <a:pt x="443011" y="2772934"/>
                  </a:lnTo>
                  <a:lnTo>
                    <a:pt x="489152" y="2802131"/>
                  </a:lnTo>
                  <a:lnTo>
                    <a:pt x="535533" y="2832354"/>
                  </a:lnTo>
                  <a:lnTo>
                    <a:pt x="582164" y="2863645"/>
                  </a:lnTo>
                  <a:lnTo>
                    <a:pt x="628367" y="2895565"/>
                  </a:lnTo>
                  <a:lnTo>
                    <a:pt x="673485" y="2927643"/>
                  </a:lnTo>
                  <a:lnTo>
                    <a:pt x="692606" y="2941625"/>
                  </a:lnTo>
                </a:path>
              </a:pathLst>
            </a:custGeom>
            <a:noFill/>
            <a:ln w="9042">
              <a:solidFill>
                <a:srgbClr val="D0BC8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pic>
          <p:nvPicPr>
            <p:cNvPr id="185" name="object 5"/>
            <p:cNvPicPr/>
            <p:nvPr/>
          </p:nvPicPr>
          <p:blipFill>
            <a:blip r:embed="rId2"/>
            <a:stretch/>
          </p:blipFill>
          <p:spPr>
            <a:xfrm>
              <a:off x="-4680" y="7731720"/>
              <a:ext cx="156240" cy="77400"/>
            </a:xfrm>
            <a:prstGeom prst="rect">
              <a:avLst/>
            </a:prstGeom>
            <a:noFill/>
            <a:ln w="0">
              <a:noFill/>
            </a:ln>
          </p:spPr>
        </p:pic>
      </p:grpSp>
      <p:pic>
        <p:nvPicPr>
          <p:cNvPr id="186" name="Graphique 196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 rot="1042800">
            <a:off x="-87120" y="4508280"/>
            <a:ext cx="4345920" cy="2256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7" name="Graphique 198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 rot="20173200">
            <a:off x="65520" y="439200"/>
            <a:ext cx="3197160" cy="1930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8" name="Graphique 200"/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 rot="20182800">
            <a:off x="12209400" y="180000"/>
            <a:ext cx="853920" cy="999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9" name="Graphique 202"/>
          <p:cNvPicPr/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/>
        </p:blipFill>
        <p:spPr>
          <a:xfrm rot="19882800">
            <a:off x="9563040" y="3000600"/>
            <a:ext cx="4542480" cy="2598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0" name="Graphique 206"/>
          <p:cNvPicPr/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/>
        </p:blipFill>
        <p:spPr>
          <a:xfrm rot="726000">
            <a:off x="5877720" y="5419440"/>
            <a:ext cx="3424680" cy="2080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1" name="object 60"/>
          <p:cNvSpPr/>
          <p:nvPr/>
        </p:nvSpPr>
        <p:spPr>
          <a:xfrm>
            <a:off x="7767360" y="2740680"/>
            <a:ext cx="3104280" cy="92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1520" rIns="0" bIns="0" anchor="t">
            <a:sp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Forme libre : forme 4"/>
          <p:cNvSpPr/>
          <p:nvPr/>
        </p:nvSpPr>
        <p:spPr>
          <a:xfrm>
            <a:off x="9800280" y="2034000"/>
            <a:ext cx="528480" cy="531000"/>
          </a:xfrm>
          <a:custGeom>
            <a:avLst/>
            <a:gdLst>
              <a:gd name="textAreaLeft" fmla="*/ 0 w 528480"/>
              <a:gd name="textAreaRight" fmla="*/ 532800 w 528480"/>
              <a:gd name="textAreaTop" fmla="*/ 0 h 531000"/>
              <a:gd name="textAreaBottom" fmla="*/ 535320 h 531000"/>
            </a:gdLst>
            <a:ahLst/>
            <a:cxnLst/>
            <a:rect l="textAreaLeft" t="textAreaTop" r="textAreaRight" b="textAreaBottom"/>
            <a:pathLst>
              <a:path w="532952" h="535316">
                <a:moveTo>
                  <a:pt x="266477" y="30702"/>
                </a:moveTo>
                <a:cubicBezTo>
                  <a:pt x="136473" y="30702"/>
                  <a:pt x="30566" y="136950"/>
                  <a:pt x="30566" y="267658"/>
                </a:cubicBezTo>
                <a:cubicBezTo>
                  <a:pt x="30566" y="398366"/>
                  <a:pt x="136346" y="504487"/>
                  <a:pt x="266477" y="504487"/>
                </a:cubicBezTo>
                <a:cubicBezTo>
                  <a:pt x="396607" y="504487"/>
                  <a:pt x="502386" y="398239"/>
                  <a:pt x="502386" y="267658"/>
                </a:cubicBezTo>
                <a:cubicBezTo>
                  <a:pt x="502386" y="137078"/>
                  <a:pt x="396607" y="30702"/>
                  <a:pt x="266477" y="30702"/>
                </a:cubicBezTo>
                <a:moveTo>
                  <a:pt x="266477" y="535317"/>
                </a:moveTo>
                <a:cubicBezTo>
                  <a:pt x="119477" y="535317"/>
                  <a:pt x="0" y="415183"/>
                  <a:pt x="0" y="267658"/>
                </a:cubicBezTo>
                <a:cubicBezTo>
                  <a:pt x="0" y="120134"/>
                  <a:pt x="119604" y="0"/>
                  <a:pt x="266477" y="0"/>
                </a:cubicBezTo>
                <a:cubicBezTo>
                  <a:pt x="413349" y="0"/>
                  <a:pt x="532953" y="120134"/>
                  <a:pt x="532953" y="267658"/>
                </a:cubicBezTo>
                <a:cubicBezTo>
                  <a:pt x="532953" y="415183"/>
                  <a:pt x="413349" y="535317"/>
                  <a:pt x="266477" y="535317"/>
                </a:cubicBezTo>
              </a:path>
            </a:pathLst>
          </a:custGeom>
          <a:solidFill>
            <a:srgbClr val="FFFFFF"/>
          </a:solidFill>
          <a:ln w="12682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93" name="Forme libre : forme 5"/>
          <p:cNvSpPr/>
          <p:nvPr/>
        </p:nvSpPr>
        <p:spPr>
          <a:xfrm>
            <a:off x="9281520" y="2011680"/>
            <a:ext cx="421200" cy="551160"/>
          </a:xfrm>
          <a:custGeom>
            <a:avLst/>
            <a:gdLst>
              <a:gd name="textAreaLeft" fmla="*/ 0 w 421200"/>
              <a:gd name="textAreaRight" fmla="*/ 425520 w 421200"/>
              <a:gd name="textAreaTop" fmla="*/ 0 h 551160"/>
              <a:gd name="textAreaBottom" fmla="*/ 555480 h 551160"/>
            </a:gdLst>
            <a:ahLst/>
            <a:cxnLst/>
            <a:rect l="textAreaLeft" t="textAreaTop" r="textAreaRight" b="textAreaBottom"/>
            <a:pathLst>
              <a:path w="425398" h="555445">
                <a:moveTo>
                  <a:pt x="410052" y="555318"/>
                </a:moveTo>
                <a:cubicBezTo>
                  <a:pt x="401554" y="555318"/>
                  <a:pt x="394705" y="548438"/>
                  <a:pt x="394705" y="539903"/>
                </a:cubicBezTo>
                <a:lnTo>
                  <a:pt x="394705" y="213515"/>
                </a:lnTo>
                <a:cubicBezTo>
                  <a:pt x="394705" y="180265"/>
                  <a:pt x="386461" y="149308"/>
                  <a:pt x="370353" y="121535"/>
                </a:cubicBezTo>
                <a:cubicBezTo>
                  <a:pt x="354118" y="93763"/>
                  <a:pt x="331796" y="71469"/>
                  <a:pt x="304273" y="55162"/>
                </a:cubicBezTo>
                <a:cubicBezTo>
                  <a:pt x="276623" y="38983"/>
                  <a:pt x="245930" y="30702"/>
                  <a:pt x="212699" y="30702"/>
                </a:cubicBezTo>
                <a:cubicBezTo>
                  <a:pt x="179469" y="30702"/>
                  <a:pt x="150932" y="38983"/>
                  <a:pt x="122901" y="55290"/>
                </a:cubicBezTo>
                <a:cubicBezTo>
                  <a:pt x="94871" y="71596"/>
                  <a:pt x="72168" y="94018"/>
                  <a:pt x="55553" y="121790"/>
                </a:cubicBezTo>
                <a:cubicBezTo>
                  <a:pt x="39064" y="149435"/>
                  <a:pt x="30693" y="180392"/>
                  <a:pt x="30693" y="213643"/>
                </a:cubicBezTo>
                <a:lnTo>
                  <a:pt x="30693" y="540031"/>
                </a:lnTo>
                <a:cubicBezTo>
                  <a:pt x="30693" y="548566"/>
                  <a:pt x="23844" y="555445"/>
                  <a:pt x="15347" y="555445"/>
                </a:cubicBezTo>
                <a:cubicBezTo>
                  <a:pt x="6849" y="555445"/>
                  <a:pt x="0" y="548566"/>
                  <a:pt x="0" y="540031"/>
                </a:cubicBezTo>
                <a:lnTo>
                  <a:pt x="0" y="213643"/>
                </a:lnTo>
                <a:cubicBezTo>
                  <a:pt x="0" y="174660"/>
                  <a:pt x="9893" y="138479"/>
                  <a:pt x="29298" y="105993"/>
                </a:cubicBezTo>
                <a:cubicBezTo>
                  <a:pt x="48577" y="73635"/>
                  <a:pt x="74959" y="47646"/>
                  <a:pt x="107554" y="28664"/>
                </a:cubicBezTo>
                <a:cubicBezTo>
                  <a:pt x="140278" y="9682"/>
                  <a:pt x="175664" y="0"/>
                  <a:pt x="212699" y="0"/>
                </a:cubicBezTo>
                <a:cubicBezTo>
                  <a:pt x="249735" y="0"/>
                  <a:pt x="287404" y="9682"/>
                  <a:pt x="319747" y="28664"/>
                </a:cubicBezTo>
                <a:cubicBezTo>
                  <a:pt x="351962" y="47646"/>
                  <a:pt x="377963" y="73762"/>
                  <a:pt x="396861" y="106121"/>
                </a:cubicBezTo>
                <a:cubicBezTo>
                  <a:pt x="415886" y="138607"/>
                  <a:pt x="425399" y="174787"/>
                  <a:pt x="425399" y="213643"/>
                </a:cubicBezTo>
                <a:lnTo>
                  <a:pt x="425399" y="540031"/>
                </a:lnTo>
                <a:cubicBezTo>
                  <a:pt x="425399" y="548566"/>
                  <a:pt x="418550" y="555445"/>
                  <a:pt x="410052" y="555445"/>
                </a:cubicBezTo>
              </a:path>
            </a:pathLst>
          </a:custGeom>
          <a:solidFill>
            <a:srgbClr val="FFFFFF"/>
          </a:solidFill>
          <a:ln w="12682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94" name="Forme libre : forme 6"/>
          <p:cNvSpPr/>
          <p:nvPr/>
        </p:nvSpPr>
        <p:spPr>
          <a:xfrm>
            <a:off x="10418400" y="2018880"/>
            <a:ext cx="530640" cy="421560"/>
          </a:xfrm>
          <a:custGeom>
            <a:avLst/>
            <a:gdLst>
              <a:gd name="textAreaLeft" fmla="*/ 0 w 530640"/>
              <a:gd name="textAreaRight" fmla="*/ 534960 w 530640"/>
              <a:gd name="textAreaTop" fmla="*/ 0 h 421560"/>
              <a:gd name="textAreaBottom" fmla="*/ 425880 h 421560"/>
            </a:gdLst>
            <a:ahLst/>
            <a:cxnLst/>
            <a:rect l="textAreaLeft" t="textAreaTop" r="textAreaRight" b="textAreaBottom"/>
            <a:pathLst>
              <a:path w="534786" h="426042">
                <a:moveTo>
                  <a:pt x="121260" y="426018"/>
                </a:moveTo>
                <a:cubicBezTo>
                  <a:pt x="121260" y="426018"/>
                  <a:pt x="120752" y="426018"/>
                  <a:pt x="120499" y="426018"/>
                </a:cubicBezTo>
                <a:cubicBezTo>
                  <a:pt x="113903" y="425764"/>
                  <a:pt x="108196" y="421050"/>
                  <a:pt x="106420" y="414680"/>
                </a:cubicBezTo>
                <a:lnTo>
                  <a:pt x="514" y="19371"/>
                </a:lnTo>
                <a:cubicBezTo>
                  <a:pt x="-1642" y="11218"/>
                  <a:pt x="3178" y="2682"/>
                  <a:pt x="11296" y="517"/>
                </a:cubicBezTo>
                <a:cubicBezTo>
                  <a:pt x="19412" y="-1649"/>
                  <a:pt x="27911" y="3192"/>
                  <a:pt x="30067" y="11345"/>
                </a:cubicBezTo>
                <a:lnTo>
                  <a:pt x="123543" y="360155"/>
                </a:lnTo>
                <a:lnTo>
                  <a:pt x="253040" y="10071"/>
                </a:lnTo>
                <a:cubicBezTo>
                  <a:pt x="255323" y="4084"/>
                  <a:pt x="261030" y="7"/>
                  <a:pt x="267371" y="7"/>
                </a:cubicBezTo>
                <a:cubicBezTo>
                  <a:pt x="273713" y="7"/>
                  <a:pt x="279547" y="3956"/>
                  <a:pt x="281703" y="10071"/>
                </a:cubicBezTo>
                <a:lnTo>
                  <a:pt x="411200" y="360155"/>
                </a:lnTo>
                <a:lnTo>
                  <a:pt x="504677" y="11345"/>
                </a:lnTo>
                <a:cubicBezTo>
                  <a:pt x="506833" y="3192"/>
                  <a:pt x="515331" y="-1649"/>
                  <a:pt x="523448" y="517"/>
                </a:cubicBezTo>
                <a:cubicBezTo>
                  <a:pt x="531565" y="2682"/>
                  <a:pt x="536512" y="11218"/>
                  <a:pt x="534229" y="19371"/>
                </a:cubicBezTo>
                <a:lnTo>
                  <a:pt x="428323" y="414680"/>
                </a:lnTo>
                <a:cubicBezTo>
                  <a:pt x="426548" y="421177"/>
                  <a:pt x="420840" y="425764"/>
                  <a:pt x="414244" y="426018"/>
                </a:cubicBezTo>
                <a:cubicBezTo>
                  <a:pt x="407776" y="426400"/>
                  <a:pt x="401434" y="422324"/>
                  <a:pt x="399151" y="415954"/>
                </a:cubicBezTo>
                <a:lnTo>
                  <a:pt x="267245" y="59501"/>
                </a:lnTo>
                <a:lnTo>
                  <a:pt x="135338" y="415954"/>
                </a:lnTo>
                <a:cubicBezTo>
                  <a:pt x="133055" y="421942"/>
                  <a:pt x="127348" y="426018"/>
                  <a:pt x="121006" y="426018"/>
                </a:cubicBezTo>
              </a:path>
            </a:pathLst>
          </a:custGeom>
          <a:solidFill>
            <a:srgbClr val="FFFFFF"/>
          </a:solidFill>
          <a:ln w="12682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95" name="Forme libre : forme 7"/>
          <p:cNvSpPr/>
          <p:nvPr/>
        </p:nvSpPr>
        <p:spPr>
          <a:xfrm>
            <a:off x="8914680" y="2146680"/>
            <a:ext cx="315360" cy="422640"/>
          </a:xfrm>
          <a:custGeom>
            <a:avLst/>
            <a:gdLst>
              <a:gd name="textAreaLeft" fmla="*/ 0 w 315360"/>
              <a:gd name="textAreaRight" fmla="*/ 319680 w 315360"/>
              <a:gd name="textAreaTop" fmla="*/ 0 h 422640"/>
              <a:gd name="textAreaBottom" fmla="*/ 426960 h 422640"/>
            </a:gdLst>
            <a:ahLst/>
            <a:cxnLst/>
            <a:rect l="textAreaLeft" t="textAreaTop" r="textAreaRight" b="textAreaBottom"/>
            <a:pathLst>
              <a:path w="319692" h="426856">
                <a:moveTo>
                  <a:pt x="303584" y="426729"/>
                </a:moveTo>
                <a:cubicBezTo>
                  <a:pt x="294579" y="426729"/>
                  <a:pt x="287223" y="419340"/>
                  <a:pt x="287223" y="410295"/>
                </a:cubicBezTo>
                <a:cubicBezTo>
                  <a:pt x="287223" y="255382"/>
                  <a:pt x="251202" y="145821"/>
                  <a:pt x="180302" y="84671"/>
                </a:cubicBezTo>
                <a:cubicBezTo>
                  <a:pt x="106866" y="21355"/>
                  <a:pt x="19731" y="33840"/>
                  <a:pt x="18844" y="33968"/>
                </a:cubicBezTo>
                <a:cubicBezTo>
                  <a:pt x="10092" y="35114"/>
                  <a:pt x="1594" y="29254"/>
                  <a:pt x="199" y="20336"/>
                </a:cubicBezTo>
                <a:cubicBezTo>
                  <a:pt x="-1196" y="11419"/>
                  <a:pt x="4892" y="3011"/>
                  <a:pt x="13770" y="1609"/>
                </a:cubicBezTo>
                <a:cubicBezTo>
                  <a:pt x="17829" y="972"/>
                  <a:pt x="115871" y="-13678"/>
                  <a:pt x="200976" y="59447"/>
                </a:cubicBezTo>
                <a:cubicBezTo>
                  <a:pt x="279740" y="127094"/>
                  <a:pt x="319692" y="245190"/>
                  <a:pt x="319692" y="410422"/>
                </a:cubicBezTo>
                <a:cubicBezTo>
                  <a:pt x="319692" y="419467"/>
                  <a:pt x="312336" y="426856"/>
                  <a:pt x="303331" y="426856"/>
                </a:cubicBezTo>
              </a:path>
            </a:pathLst>
          </a:custGeom>
          <a:solidFill>
            <a:srgbClr val="FFFFFF"/>
          </a:solidFill>
          <a:ln w="12682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96" name="Forme libre : forme 8"/>
          <p:cNvSpPr/>
          <p:nvPr/>
        </p:nvSpPr>
        <p:spPr>
          <a:xfrm>
            <a:off x="9721440" y="1263600"/>
            <a:ext cx="1189080" cy="513000"/>
          </a:xfrm>
          <a:custGeom>
            <a:avLst/>
            <a:gdLst>
              <a:gd name="textAreaLeft" fmla="*/ 0 w 1189080"/>
              <a:gd name="textAreaRight" fmla="*/ 1193400 w 1189080"/>
              <a:gd name="textAreaTop" fmla="*/ 0 h 513000"/>
              <a:gd name="textAreaBottom" fmla="*/ 517320 h 513000"/>
            </a:gdLst>
            <a:ahLst/>
            <a:cxnLst/>
            <a:rect l="textAreaLeft" t="textAreaTop" r="textAreaRight" b="textAreaBottom"/>
            <a:pathLst>
              <a:path w="1193374" h="517354">
                <a:moveTo>
                  <a:pt x="100705" y="220777"/>
                </a:moveTo>
                <a:cubicBezTo>
                  <a:pt x="80919" y="220777"/>
                  <a:pt x="64558" y="227019"/>
                  <a:pt x="50606" y="239886"/>
                </a:cubicBezTo>
                <a:cubicBezTo>
                  <a:pt x="37035" y="252498"/>
                  <a:pt x="30440" y="267021"/>
                  <a:pt x="30440" y="284475"/>
                </a:cubicBezTo>
                <a:cubicBezTo>
                  <a:pt x="30440" y="301928"/>
                  <a:pt x="37035" y="316578"/>
                  <a:pt x="50606" y="329063"/>
                </a:cubicBezTo>
                <a:cubicBezTo>
                  <a:pt x="64558" y="341930"/>
                  <a:pt x="80919" y="348300"/>
                  <a:pt x="100705" y="348300"/>
                </a:cubicBezTo>
                <a:cubicBezTo>
                  <a:pt x="120491" y="348300"/>
                  <a:pt x="136853" y="342057"/>
                  <a:pt x="150805" y="329063"/>
                </a:cubicBezTo>
                <a:cubicBezTo>
                  <a:pt x="164376" y="316451"/>
                  <a:pt x="170971" y="301928"/>
                  <a:pt x="170971" y="284475"/>
                </a:cubicBezTo>
                <a:cubicBezTo>
                  <a:pt x="170971" y="267021"/>
                  <a:pt x="164376" y="252371"/>
                  <a:pt x="150805" y="239886"/>
                </a:cubicBezTo>
                <a:cubicBezTo>
                  <a:pt x="145605" y="235045"/>
                  <a:pt x="139770" y="230968"/>
                  <a:pt x="133682" y="228038"/>
                </a:cubicBezTo>
                <a:lnTo>
                  <a:pt x="133682" y="228038"/>
                </a:lnTo>
                <a:cubicBezTo>
                  <a:pt x="123916" y="223197"/>
                  <a:pt x="112882" y="220649"/>
                  <a:pt x="100832" y="220649"/>
                </a:cubicBezTo>
                <a:moveTo>
                  <a:pt x="1060707" y="341803"/>
                </a:moveTo>
                <a:cubicBezTo>
                  <a:pt x="1070219" y="346134"/>
                  <a:pt x="1080873" y="348427"/>
                  <a:pt x="1092288" y="348427"/>
                </a:cubicBezTo>
                <a:cubicBezTo>
                  <a:pt x="1112074" y="348427"/>
                  <a:pt x="1128436" y="342185"/>
                  <a:pt x="1142387" y="329191"/>
                </a:cubicBezTo>
                <a:cubicBezTo>
                  <a:pt x="1155958" y="316578"/>
                  <a:pt x="1162554" y="302055"/>
                  <a:pt x="1162554" y="284602"/>
                </a:cubicBezTo>
                <a:cubicBezTo>
                  <a:pt x="1162554" y="267149"/>
                  <a:pt x="1155958" y="252498"/>
                  <a:pt x="1142387" y="240014"/>
                </a:cubicBezTo>
                <a:cubicBezTo>
                  <a:pt x="1128436" y="227147"/>
                  <a:pt x="1112074" y="220904"/>
                  <a:pt x="1092288" y="220904"/>
                </a:cubicBezTo>
                <a:cubicBezTo>
                  <a:pt x="1072502" y="220904"/>
                  <a:pt x="1056141" y="227147"/>
                  <a:pt x="1042316" y="240014"/>
                </a:cubicBezTo>
                <a:cubicBezTo>
                  <a:pt x="1028745" y="252626"/>
                  <a:pt x="1022149" y="267149"/>
                  <a:pt x="1022149" y="284602"/>
                </a:cubicBezTo>
                <a:cubicBezTo>
                  <a:pt x="1022149" y="302055"/>
                  <a:pt x="1028745" y="316706"/>
                  <a:pt x="1042316" y="329191"/>
                </a:cubicBezTo>
                <a:cubicBezTo>
                  <a:pt x="1047896" y="334414"/>
                  <a:pt x="1054112" y="338618"/>
                  <a:pt x="1060707" y="341803"/>
                </a:cubicBezTo>
                <a:moveTo>
                  <a:pt x="851685" y="517354"/>
                </a:moveTo>
                <a:cubicBezTo>
                  <a:pt x="848515" y="517354"/>
                  <a:pt x="845344" y="517354"/>
                  <a:pt x="842173" y="517099"/>
                </a:cubicBezTo>
                <a:cubicBezTo>
                  <a:pt x="750599" y="511366"/>
                  <a:pt x="663211" y="427030"/>
                  <a:pt x="575316" y="259378"/>
                </a:cubicBezTo>
                <a:cubicBezTo>
                  <a:pt x="495537" y="107140"/>
                  <a:pt x="418296" y="30702"/>
                  <a:pt x="347269" y="30702"/>
                </a:cubicBezTo>
                <a:cubicBezTo>
                  <a:pt x="284994" y="31212"/>
                  <a:pt x="222339" y="90961"/>
                  <a:pt x="160698" y="208547"/>
                </a:cubicBezTo>
                <a:cubicBezTo>
                  <a:pt x="164503" y="211222"/>
                  <a:pt x="168181" y="214152"/>
                  <a:pt x="171605" y="217337"/>
                </a:cubicBezTo>
                <a:cubicBezTo>
                  <a:pt x="191518" y="235809"/>
                  <a:pt x="201665" y="258486"/>
                  <a:pt x="201665" y="284602"/>
                </a:cubicBezTo>
                <a:cubicBezTo>
                  <a:pt x="201665" y="310718"/>
                  <a:pt x="191518" y="333395"/>
                  <a:pt x="171605" y="351867"/>
                </a:cubicBezTo>
                <a:cubicBezTo>
                  <a:pt x="152073" y="369957"/>
                  <a:pt x="128229" y="379130"/>
                  <a:pt x="100832" y="379130"/>
                </a:cubicBezTo>
                <a:cubicBezTo>
                  <a:pt x="73437" y="379130"/>
                  <a:pt x="49592" y="369957"/>
                  <a:pt x="30059" y="351867"/>
                </a:cubicBezTo>
                <a:cubicBezTo>
                  <a:pt x="10146" y="333395"/>
                  <a:pt x="0" y="310718"/>
                  <a:pt x="0" y="284602"/>
                </a:cubicBezTo>
                <a:cubicBezTo>
                  <a:pt x="0" y="258486"/>
                  <a:pt x="10146" y="235809"/>
                  <a:pt x="30059" y="217337"/>
                </a:cubicBezTo>
                <a:cubicBezTo>
                  <a:pt x="49592" y="199247"/>
                  <a:pt x="73437" y="190074"/>
                  <a:pt x="100832" y="190074"/>
                </a:cubicBezTo>
                <a:cubicBezTo>
                  <a:pt x="112248" y="190074"/>
                  <a:pt x="123028" y="191731"/>
                  <a:pt x="133302" y="194916"/>
                </a:cubicBezTo>
                <a:cubicBezTo>
                  <a:pt x="201538" y="64335"/>
                  <a:pt x="271550" y="509"/>
                  <a:pt x="347142" y="0"/>
                </a:cubicBezTo>
                <a:lnTo>
                  <a:pt x="348157" y="0"/>
                </a:lnTo>
                <a:cubicBezTo>
                  <a:pt x="432882" y="0"/>
                  <a:pt x="516084" y="80132"/>
                  <a:pt x="602585" y="245109"/>
                </a:cubicBezTo>
                <a:cubicBezTo>
                  <a:pt x="684011" y="400277"/>
                  <a:pt x="765312" y="481428"/>
                  <a:pt x="844202" y="486397"/>
                </a:cubicBezTo>
                <a:cubicBezTo>
                  <a:pt x="905463" y="490474"/>
                  <a:pt x="968499" y="447923"/>
                  <a:pt x="1032296" y="360530"/>
                </a:cubicBezTo>
                <a:cubicBezTo>
                  <a:pt x="1028618" y="357855"/>
                  <a:pt x="1025066" y="355052"/>
                  <a:pt x="1021769" y="351994"/>
                </a:cubicBezTo>
                <a:cubicBezTo>
                  <a:pt x="1001856" y="333522"/>
                  <a:pt x="991709" y="310845"/>
                  <a:pt x="991709" y="284729"/>
                </a:cubicBezTo>
                <a:cubicBezTo>
                  <a:pt x="991709" y="258613"/>
                  <a:pt x="1001856" y="235937"/>
                  <a:pt x="1021769" y="217464"/>
                </a:cubicBezTo>
                <a:cubicBezTo>
                  <a:pt x="1041301" y="199374"/>
                  <a:pt x="1065146" y="190202"/>
                  <a:pt x="1092542" y="190202"/>
                </a:cubicBezTo>
                <a:cubicBezTo>
                  <a:pt x="1119937" y="190202"/>
                  <a:pt x="1143782" y="199374"/>
                  <a:pt x="1163315" y="217464"/>
                </a:cubicBezTo>
                <a:cubicBezTo>
                  <a:pt x="1183228" y="235937"/>
                  <a:pt x="1193374" y="258613"/>
                  <a:pt x="1193374" y="284729"/>
                </a:cubicBezTo>
                <a:cubicBezTo>
                  <a:pt x="1193374" y="310845"/>
                  <a:pt x="1183228" y="333522"/>
                  <a:pt x="1163315" y="351994"/>
                </a:cubicBezTo>
                <a:cubicBezTo>
                  <a:pt x="1143782" y="370085"/>
                  <a:pt x="1119937" y="379257"/>
                  <a:pt x="1092542" y="379257"/>
                </a:cubicBezTo>
                <a:cubicBezTo>
                  <a:pt x="1081126" y="379257"/>
                  <a:pt x="1070219" y="377728"/>
                  <a:pt x="1060073" y="374416"/>
                </a:cubicBezTo>
                <a:cubicBezTo>
                  <a:pt x="991836" y="469326"/>
                  <a:pt x="921824" y="517354"/>
                  <a:pt x="851812" y="517354"/>
                </a:cubicBezTo>
              </a:path>
            </a:pathLst>
          </a:custGeom>
          <a:solidFill>
            <a:srgbClr val="AF840C"/>
          </a:solidFill>
          <a:ln w="12682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97" name="Forme libre : forme 9"/>
          <p:cNvSpPr/>
          <p:nvPr/>
        </p:nvSpPr>
        <p:spPr>
          <a:xfrm>
            <a:off x="8539920" y="1304640"/>
            <a:ext cx="371520" cy="489240"/>
          </a:xfrm>
          <a:custGeom>
            <a:avLst/>
            <a:gdLst>
              <a:gd name="textAreaLeft" fmla="*/ 0 w 371520"/>
              <a:gd name="textAreaRight" fmla="*/ 375840 w 371520"/>
              <a:gd name="textAreaTop" fmla="*/ 0 h 489240"/>
              <a:gd name="textAreaBottom" fmla="*/ 493560 h 489240"/>
            </a:gdLst>
            <a:ahLst/>
            <a:cxnLst/>
            <a:rect l="textAreaLeft" t="textAreaTop" r="textAreaRight" b="textAreaBottom"/>
            <a:pathLst>
              <a:path w="375680" h="493531">
                <a:moveTo>
                  <a:pt x="0" y="26243"/>
                </a:moveTo>
                <a:cubicBezTo>
                  <a:pt x="18010" y="21275"/>
                  <a:pt x="42235" y="15670"/>
                  <a:pt x="72676" y="9427"/>
                </a:cubicBezTo>
                <a:cubicBezTo>
                  <a:pt x="103116" y="3185"/>
                  <a:pt x="140405" y="0"/>
                  <a:pt x="184542" y="0"/>
                </a:cubicBezTo>
                <a:cubicBezTo>
                  <a:pt x="221197" y="0"/>
                  <a:pt x="251764" y="5351"/>
                  <a:pt x="276370" y="15924"/>
                </a:cubicBezTo>
                <a:cubicBezTo>
                  <a:pt x="300849" y="26498"/>
                  <a:pt x="320508" y="41658"/>
                  <a:pt x="335094" y="61277"/>
                </a:cubicBezTo>
                <a:cubicBezTo>
                  <a:pt x="349679" y="80896"/>
                  <a:pt x="360080" y="104464"/>
                  <a:pt x="366295" y="131982"/>
                </a:cubicBezTo>
                <a:cubicBezTo>
                  <a:pt x="372509" y="159500"/>
                  <a:pt x="375680" y="189692"/>
                  <a:pt x="375680" y="222815"/>
                </a:cubicBezTo>
                <a:lnTo>
                  <a:pt x="375680" y="493404"/>
                </a:lnTo>
                <a:lnTo>
                  <a:pt x="315054" y="493404"/>
                </a:lnTo>
                <a:lnTo>
                  <a:pt x="315054" y="242561"/>
                </a:lnTo>
                <a:cubicBezTo>
                  <a:pt x="315054" y="208165"/>
                  <a:pt x="312771" y="179246"/>
                  <a:pt x="308078" y="155550"/>
                </a:cubicBezTo>
                <a:cubicBezTo>
                  <a:pt x="303385" y="131855"/>
                  <a:pt x="295648" y="112490"/>
                  <a:pt x="284741" y="97458"/>
                </a:cubicBezTo>
                <a:cubicBezTo>
                  <a:pt x="273833" y="82425"/>
                  <a:pt x="259501" y="71724"/>
                  <a:pt x="241871" y="65227"/>
                </a:cubicBezTo>
                <a:cubicBezTo>
                  <a:pt x="224115" y="58602"/>
                  <a:pt x="201919" y="55417"/>
                  <a:pt x="175284" y="55417"/>
                </a:cubicBezTo>
                <a:cubicBezTo>
                  <a:pt x="146746" y="55417"/>
                  <a:pt x="122014" y="56946"/>
                  <a:pt x="101213" y="60131"/>
                </a:cubicBezTo>
                <a:cubicBezTo>
                  <a:pt x="80412" y="63188"/>
                  <a:pt x="66841" y="66118"/>
                  <a:pt x="60626" y="68539"/>
                </a:cubicBezTo>
                <a:lnTo>
                  <a:pt x="60626" y="493531"/>
                </a:lnTo>
                <a:lnTo>
                  <a:pt x="0" y="493531"/>
                </a:lnTo>
                <a:lnTo>
                  <a:pt x="0" y="26371"/>
                </a:lnTo>
                <a:close/>
              </a:path>
            </a:pathLst>
          </a:custGeom>
          <a:solidFill>
            <a:srgbClr val="FFFFFF"/>
          </a:solidFill>
          <a:ln w="12682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98" name="Forme libre : forme 10"/>
          <p:cNvSpPr/>
          <p:nvPr/>
        </p:nvSpPr>
        <p:spPr>
          <a:xfrm>
            <a:off x="9034920" y="1302840"/>
            <a:ext cx="350640" cy="501480"/>
          </a:xfrm>
          <a:custGeom>
            <a:avLst/>
            <a:gdLst>
              <a:gd name="textAreaLeft" fmla="*/ 0 w 350640"/>
              <a:gd name="textAreaRight" fmla="*/ 354960 w 350640"/>
              <a:gd name="textAreaTop" fmla="*/ 0 h 501480"/>
              <a:gd name="textAreaBottom" fmla="*/ 505800 h 501480"/>
            </a:gdLst>
            <a:ahLst/>
            <a:cxnLst/>
            <a:rect l="textAreaLeft" t="textAreaTop" r="textAreaRight" b="textAreaBottom"/>
            <a:pathLst>
              <a:path w="355133" h="505760">
                <a:moveTo>
                  <a:pt x="187206" y="451108"/>
                </a:moveTo>
                <a:cubicBezTo>
                  <a:pt x="210797" y="451108"/>
                  <a:pt x="231471" y="450344"/>
                  <a:pt x="249227" y="448815"/>
                </a:cubicBezTo>
                <a:cubicBezTo>
                  <a:pt x="266984" y="447286"/>
                  <a:pt x="281951" y="445248"/>
                  <a:pt x="294380" y="442700"/>
                </a:cubicBezTo>
                <a:lnTo>
                  <a:pt x="294380" y="272372"/>
                </a:lnTo>
                <a:cubicBezTo>
                  <a:pt x="287531" y="269187"/>
                  <a:pt x="276623" y="266002"/>
                  <a:pt x="261784" y="262563"/>
                </a:cubicBezTo>
                <a:cubicBezTo>
                  <a:pt x="246817" y="259123"/>
                  <a:pt x="226398" y="257467"/>
                  <a:pt x="200270" y="257467"/>
                </a:cubicBezTo>
                <a:cubicBezTo>
                  <a:pt x="185304" y="257467"/>
                  <a:pt x="169830" y="258486"/>
                  <a:pt x="153595" y="260779"/>
                </a:cubicBezTo>
                <a:cubicBezTo>
                  <a:pt x="137487" y="262945"/>
                  <a:pt x="122521" y="267658"/>
                  <a:pt x="108823" y="274792"/>
                </a:cubicBezTo>
                <a:cubicBezTo>
                  <a:pt x="95125" y="281927"/>
                  <a:pt x="83964" y="291736"/>
                  <a:pt x="75212" y="304348"/>
                </a:cubicBezTo>
                <a:cubicBezTo>
                  <a:pt x="66461" y="316833"/>
                  <a:pt x="62148" y="333395"/>
                  <a:pt x="62148" y="353905"/>
                </a:cubicBezTo>
                <a:cubicBezTo>
                  <a:pt x="62148" y="371995"/>
                  <a:pt x="65066" y="387283"/>
                  <a:pt x="71027" y="399768"/>
                </a:cubicBezTo>
                <a:cubicBezTo>
                  <a:pt x="76861" y="412253"/>
                  <a:pt x="85359" y="422189"/>
                  <a:pt x="96140" y="429706"/>
                </a:cubicBezTo>
                <a:cubicBezTo>
                  <a:pt x="107047" y="437222"/>
                  <a:pt x="119984" y="442700"/>
                  <a:pt x="135331" y="446140"/>
                </a:cubicBezTo>
                <a:cubicBezTo>
                  <a:pt x="150551" y="449579"/>
                  <a:pt x="167801" y="451236"/>
                  <a:pt x="187079" y="451236"/>
                </a:cubicBezTo>
                <a:moveTo>
                  <a:pt x="181625" y="0"/>
                </a:moveTo>
                <a:cubicBezTo>
                  <a:pt x="213334" y="0"/>
                  <a:pt x="240222" y="4586"/>
                  <a:pt x="262291" y="13631"/>
                </a:cubicBezTo>
                <a:cubicBezTo>
                  <a:pt x="284360" y="22676"/>
                  <a:pt x="302244" y="35161"/>
                  <a:pt x="315942" y="51086"/>
                </a:cubicBezTo>
                <a:cubicBezTo>
                  <a:pt x="329640" y="67010"/>
                  <a:pt x="339533" y="85865"/>
                  <a:pt x="345748" y="107777"/>
                </a:cubicBezTo>
                <a:cubicBezTo>
                  <a:pt x="351962" y="129689"/>
                  <a:pt x="355133" y="153384"/>
                  <a:pt x="355133" y="178991"/>
                </a:cubicBezTo>
                <a:lnTo>
                  <a:pt x="355133" y="484231"/>
                </a:lnTo>
                <a:cubicBezTo>
                  <a:pt x="348919" y="486142"/>
                  <a:pt x="339913" y="488180"/>
                  <a:pt x="328118" y="490346"/>
                </a:cubicBezTo>
                <a:cubicBezTo>
                  <a:pt x="316322" y="492512"/>
                  <a:pt x="302624" y="494805"/>
                  <a:pt x="287151" y="497353"/>
                </a:cubicBezTo>
                <a:cubicBezTo>
                  <a:pt x="271550" y="499901"/>
                  <a:pt x="254428" y="501939"/>
                  <a:pt x="235403" y="503468"/>
                </a:cubicBezTo>
                <a:cubicBezTo>
                  <a:pt x="216505" y="504997"/>
                  <a:pt x="196972" y="505761"/>
                  <a:pt x="177186" y="505761"/>
                </a:cubicBezTo>
                <a:cubicBezTo>
                  <a:pt x="151693" y="505761"/>
                  <a:pt x="128229" y="502958"/>
                  <a:pt x="106794" y="497353"/>
                </a:cubicBezTo>
                <a:cubicBezTo>
                  <a:pt x="85359" y="491748"/>
                  <a:pt x="66714" y="482830"/>
                  <a:pt x="50860" y="470727"/>
                </a:cubicBezTo>
                <a:cubicBezTo>
                  <a:pt x="35006" y="458497"/>
                  <a:pt x="22576" y="442955"/>
                  <a:pt x="13571" y="423973"/>
                </a:cubicBezTo>
                <a:cubicBezTo>
                  <a:pt x="4566" y="404991"/>
                  <a:pt x="0" y="381678"/>
                  <a:pt x="0" y="354287"/>
                </a:cubicBezTo>
                <a:cubicBezTo>
                  <a:pt x="0" y="326897"/>
                  <a:pt x="4947" y="305622"/>
                  <a:pt x="14840" y="286895"/>
                </a:cubicBezTo>
                <a:cubicBezTo>
                  <a:pt x="24733" y="268168"/>
                  <a:pt x="38811" y="252753"/>
                  <a:pt x="56821" y="240523"/>
                </a:cubicBezTo>
                <a:cubicBezTo>
                  <a:pt x="74832" y="228293"/>
                  <a:pt x="96266" y="219503"/>
                  <a:pt x="121126" y="213897"/>
                </a:cubicBezTo>
                <a:cubicBezTo>
                  <a:pt x="145985" y="208292"/>
                  <a:pt x="173001" y="205489"/>
                  <a:pt x="202172" y="205489"/>
                </a:cubicBezTo>
                <a:cubicBezTo>
                  <a:pt x="210797" y="205489"/>
                  <a:pt x="220056" y="205999"/>
                  <a:pt x="229695" y="206891"/>
                </a:cubicBezTo>
                <a:cubicBezTo>
                  <a:pt x="239334" y="207782"/>
                  <a:pt x="248593" y="209056"/>
                  <a:pt x="257598" y="210585"/>
                </a:cubicBezTo>
                <a:cubicBezTo>
                  <a:pt x="266603" y="212114"/>
                  <a:pt x="274340" y="213643"/>
                  <a:pt x="280936" y="215299"/>
                </a:cubicBezTo>
                <a:cubicBezTo>
                  <a:pt x="287404" y="216828"/>
                  <a:pt x="291970" y="218229"/>
                  <a:pt x="294507" y="219503"/>
                </a:cubicBezTo>
                <a:lnTo>
                  <a:pt x="294507" y="189565"/>
                </a:lnTo>
                <a:cubicBezTo>
                  <a:pt x="294507" y="172749"/>
                  <a:pt x="293239" y="156315"/>
                  <a:pt x="290829" y="140390"/>
                </a:cubicBezTo>
                <a:cubicBezTo>
                  <a:pt x="288292" y="124466"/>
                  <a:pt x="282965" y="110070"/>
                  <a:pt x="274467" y="97330"/>
                </a:cubicBezTo>
                <a:cubicBezTo>
                  <a:pt x="266096" y="84591"/>
                  <a:pt x="254301" y="74272"/>
                  <a:pt x="239081" y="66373"/>
                </a:cubicBezTo>
                <a:cubicBezTo>
                  <a:pt x="223861" y="58602"/>
                  <a:pt x="203821" y="54653"/>
                  <a:pt x="178962" y="54653"/>
                </a:cubicBezTo>
                <a:cubicBezTo>
                  <a:pt x="143575" y="54653"/>
                  <a:pt x="117194" y="57201"/>
                  <a:pt x="99691" y="62169"/>
                </a:cubicBezTo>
                <a:cubicBezTo>
                  <a:pt x="82315" y="67138"/>
                  <a:pt x="69505" y="71214"/>
                  <a:pt x="61514" y="74399"/>
                </a:cubicBezTo>
                <a:lnTo>
                  <a:pt x="53143" y="21020"/>
                </a:lnTo>
                <a:cubicBezTo>
                  <a:pt x="63670" y="16052"/>
                  <a:pt x="80032" y="11338"/>
                  <a:pt x="102101" y="7007"/>
                </a:cubicBezTo>
                <a:cubicBezTo>
                  <a:pt x="124170" y="2675"/>
                  <a:pt x="150678" y="509"/>
                  <a:pt x="181752" y="509"/>
                </a:cubicBezTo>
              </a:path>
            </a:pathLst>
          </a:custGeom>
          <a:solidFill>
            <a:srgbClr val="FFFFFF"/>
          </a:solidFill>
          <a:ln w="12682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99" name="Forme libre : forme 11"/>
          <p:cNvSpPr/>
          <p:nvPr/>
        </p:nvSpPr>
        <p:spPr>
          <a:xfrm>
            <a:off x="8371440" y="952560"/>
            <a:ext cx="1209960" cy="1215360"/>
          </a:xfrm>
          <a:custGeom>
            <a:avLst/>
            <a:gdLst>
              <a:gd name="textAreaLeft" fmla="*/ 0 w 1209960"/>
              <a:gd name="textAreaRight" fmla="*/ 1214280 w 1209960"/>
              <a:gd name="textAreaTop" fmla="*/ 0 h 1215360"/>
              <a:gd name="textAreaBottom" fmla="*/ 1219680 h 1215360"/>
            </a:gdLst>
            <a:ahLst/>
            <a:cxnLst/>
            <a:rect l="textAreaLeft" t="textAreaTop" r="textAreaRight" b="textAreaBottom"/>
            <a:pathLst>
              <a:path w="1214302" h="1219686">
                <a:moveTo>
                  <a:pt x="418296" y="1219687"/>
                </a:moveTo>
                <a:lnTo>
                  <a:pt x="0" y="1219687"/>
                </a:lnTo>
                <a:lnTo>
                  <a:pt x="0" y="151856"/>
                </a:lnTo>
                <a:cubicBezTo>
                  <a:pt x="0" y="68157"/>
                  <a:pt x="67856" y="0"/>
                  <a:pt x="151185" y="0"/>
                </a:cubicBezTo>
                <a:lnTo>
                  <a:pt x="1214302" y="0"/>
                </a:lnTo>
                <a:lnTo>
                  <a:pt x="1214302" y="1010630"/>
                </a:lnTo>
                <a:lnTo>
                  <a:pt x="1183608" y="1010630"/>
                </a:lnTo>
                <a:lnTo>
                  <a:pt x="1183608" y="30830"/>
                </a:lnTo>
                <a:lnTo>
                  <a:pt x="151185" y="30830"/>
                </a:lnTo>
                <a:cubicBezTo>
                  <a:pt x="84725" y="30830"/>
                  <a:pt x="30567" y="85100"/>
                  <a:pt x="30567" y="151856"/>
                </a:cubicBezTo>
                <a:lnTo>
                  <a:pt x="30567" y="1188857"/>
                </a:lnTo>
                <a:lnTo>
                  <a:pt x="418296" y="1188857"/>
                </a:lnTo>
                <a:lnTo>
                  <a:pt x="418296" y="1219687"/>
                </a:lnTo>
                <a:close/>
              </a:path>
            </a:pathLst>
          </a:custGeom>
          <a:solidFill>
            <a:srgbClr val="AF840C"/>
          </a:solidFill>
          <a:ln w="12682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00" name="Rectangle 12"/>
          <p:cNvSpPr/>
          <p:nvPr/>
        </p:nvSpPr>
        <p:spPr>
          <a:xfrm>
            <a:off x="10508040" y="2538360"/>
            <a:ext cx="380520" cy="26640"/>
          </a:xfrm>
          <a:prstGeom prst="rect">
            <a:avLst/>
          </a:prstGeom>
          <a:solidFill>
            <a:srgbClr val="AF840C"/>
          </a:solidFill>
          <a:ln w="12682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-14040" rIns="90000" bIns="-1404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01" name="Forme libre : forme 13"/>
          <p:cNvSpPr/>
          <p:nvPr/>
        </p:nvSpPr>
        <p:spPr>
          <a:xfrm>
            <a:off x="8848800" y="1903680"/>
            <a:ext cx="32040" cy="654480"/>
          </a:xfrm>
          <a:custGeom>
            <a:avLst/>
            <a:gdLst>
              <a:gd name="textAreaLeft" fmla="*/ 0 w 32040"/>
              <a:gd name="textAreaRight" fmla="*/ 36360 w 32040"/>
              <a:gd name="textAreaTop" fmla="*/ 0 h 654480"/>
              <a:gd name="textAreaBottom" fmla="*/ 658800 h 654480"/>
            </a:gdLst>
            <a:ahLst/>
            <a:cxnLst/>
            <a:rect l="textAreaLeft" t="textAreaTop" r="textAreaRight" b="textAreaBottom"/>
            <a:pathLst>
              <a:path w="36401" h="658763">
                <a:moveTo>
                  <a:pt x="21054" y="658763"/>
                </a:moveTo>
                <a:lnTo>
                  <a:pt x="15347" y="658763"/>
                </a:lnTo>
                <a:cubicBezTo>
                  <a:pt x="6849" y="658763"/>
                  <a:pt x="0" y="651884"/>
                  <a:pt x="0" y="643348"/>
                </a:cubicBezTo>
                <a:lnTo>
                  <a:pt x="0" y="15415"/>
                </a:lnTo>
                <a:cubicBezTo>
                  <a:pt x="0" y="6879"/>
                  <a:pt x="6849" y="0"/>
                  <a:pt x="15347" y="0"/>
                </a:cubicBezTo>
                <a:lnTo>
                  <a:pt x="21054" y="0"/>
                </a:lnTo>
                <a:cubicBezTo>
                  <a:pt x="29552" y="0"/>
                  <a:pt x="36401" y="6879"/>
                  <a:pt x="36401" y="15415"/>
                </a:cubicBezTo>
                <a:lnTo>
                  <a:pt x="36401" y="643348"/>
                </a:lnTo>
                <a:cubicBezTo>
                  <a:pt x="36401" y="651884"/>
                  <a:pt x="29552" y="658763"/>
                  <a:pt x="21054" y="658763"/>
                </a:cubicBezTo>
              </a:path>
            </a:pathLst>
          </a:custGeom>
          <a:solidFill>
            <a:srgbClr val="FFFFFF"/>
          </a:solidFill>
          <a:ln w="12682">
            <a:noFill/>
          </a:ln>
        </p:spPr>
        <p:style>
          <a:lnRef idx="0"/>
          <a:fillRef idx="0"/>
          <a:effectRef idx="0"/>
          <a:fontRef idx="minor"/>
        </p:style>
        <p:txBody>
          <a:bodyPr lIns="16200" tIns="45000" rIns="16200" bIns="4500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02" name="Forme libre : forme 14"/>
          <p:cNvSpPr/>
          <p:nvPr/>
        </p:nvSpPr>
        <p:spPr>
          <a:xfrm>
            <a:off x="8914320" y="1894320"/>
            <a:ext cx="305640" cy="273960"/>
          </a:xfrm>
          <a:custGeom>
            <a:avLst/>
            <a:gdLst>
              <a:gd name="textAreaLeft" fmla="*/ 0 w 305640"/>
              <a:gd name="textAreaRight" fmla="*/ 309960 w 305640"/>
              <a:gd name="textAreaTop" fmla="*/ 0 h 273960"/>
              <a:gd name="textAreaBottom" fmla="*/ 278280 h 273960"/>
            </a:gdLst>
            <a:ahLst/>
            <a:cxnLst/>
            <a:rect l="textAreaLeft" t="textAreaTop" r="textAreaRight" b="textAreaBottom"/>
            <a:pathLst>
              <a:path w="310109" h="278104">
                <a:moveTo>
                  <a:pt x="18012" y="277978"/>
                </a:moveTo>
                <a:cubicBezTo>
                  <a:pt x="16998" y="277978"/>
                  <a:pt x="16236" y="277978"/>
                  <a:pt x="15983" y="277978"/>
                </a:cubicBezTo>
                <a:cubicBezTo>
                  <a:pt x="6978" y="277850"/>
                  <a:pt x="-125" y="270334"/>
                  <a:pt x="2" y="261289"/>
                </a:cubicBezTo>
                <a:cubicBezTo>
                  <a:pt x="129" y="252371"/>
                  <a:pt x="7485" y="245237"/>
                  <a:pt x="16363" y="245237"/>
                </a:cubicBezTo>
                <a:cubicBezTo>
                  <a:pt x="16490" y="245237"/>
                  <a:pt x="15983" y="245237"/>
                  <a:pt x="17378" y="245237"/>
                </a:cubicBezTo>
                <a:cubicBezTo>
                  <a:pt x="27525" y="245237"/>
                  <a:pt x="145987" y="243581"/>
                  <a:pt x="218916" y="171602"/>
                </a:cubicBezTo>
                <a:cubicBezTo>
                  <a:pt x="257727" y="133256"/>
                  <a:pt x="277386" y="81024"/>
                  <a:pt x="277386" y="16434"/>
                </a:cubicBezTo>
                <a:cubicBezTo>
                  <a:pt x="277386" y="7389"/>
                  <a:pt x="284743" y="0"/>
                  <a:pt x="293748" y="0"/>
                </a:cubicBezTo>
                <a:cubicBezTo>
                  <a:pt x="302753" y="0"/>
                  <a:pt x="310109" y="7389"/>
                  <a:pt x="310109" y="16434"/>
                </a:cubicBezTo>
                <a:cubicBezTo>
                  <a:pt x="310109" y="90324"/>
                  <a:pt x="287152" y="150454"/>
                  <a:pt x="241746" y="195170"/>
                </a:cubicBezTo>
                <a:cubicBezTo>
                  <a:pt x="160700" y="275047"/>
                  <a:pt x="36657" y="278105"/>
                  <a:pt x="18266" y="278105"/>
                </a:cubicBezTo>
              </a:path>
            </a:pathLst>
          </a:custGeom>
          <a:solidFill>
            <a:srgbClr val="FFFFFF"/>
          </a:solidFill>
          <a:ln w="12682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03" name="PlaceHolder 2"/>
          <p:cNvSpPr>
            <a:spLocks noGrp="1"/>
          </p:cNvSpPr>
          <p:nvPr>
            <p:ph type="dt" idx="57"/>
          </p:nvPr>
        </p:nvSpPr>
        <p:spPr>
          <a:xfrm>
            <a:off x="12425040" y="7142400"/>
            <a:ext cx="474120" cy="46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fr-FR" sz="1400" b="0" u="none" strike="noStrike">
                <a:solidFill>
                  <a:srgbClr val="86AAC1"/>
                </a:solidFill>
                <a:effectLst/>
                <a:uFillTx/>
                <a:latin typeface="Segoe UI Light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fld id="{5A35AA72-AE30-41D5-8C75-59A08EA23F67}" type="datetime1">
              <a:rPr lang="fr-FR" sz="1400" b="0" u="none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23/09/2026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4" name="PlaceHolder 3"/>
          <p:cNvSpPr>
            <a:spLocks noGrp="1"/>
          </p:cNvSpPr>
          <p:nvPr>
            <p:ph type="sldNum" idx="58"/>
          </p:nvPr>
        </p:nvSpPr>
        <p:spPr>
          <a:xfrm>
            <a:off x="12966840" y="7119360"/>
            <a:ext cx="422280" cy="46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38160" indent="0" algn="l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  <a:def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defRPr>
            </a:lvl1pPr>
          </a:lstStyle>
          <a:p>
            <a:pPr marL="38160" indent="0" algn="l" defTabSz="914400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</a:pPr>
            <a:r>
              <a: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page</a:t>
            </a:r>
            <a:fld id="{0314AF29-90C7-4B4B-8324-B86816B91F26}" type="slidenum">
              <a: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5" name="Rectangle 203"/>
          <p:cNvSpPr/>
          <p:nvPr/>
        </p:nvSpPr>
        <p:spPr>
          <a:xfrm>
            <a:off x="3384000" y="5508000"/>
            <a:ext cx="3238560" cy="89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2000" b="0" u="none" strike="noStrike" baseline="33000">
                <a:solidFill>
                  <a:srgbClr val="FFFFFF"/>
                </a:solidFill>
                <a:effectLst/>
                <a:uFillTx/>
                <a:latin typeface="Segoe UI Semilight"/>
              </a:rPr>
              <a:t>1</a:t>
            </a:r>
            <a:r>
              <a:rPr lang="fr-FR" sz="2000" b="0" u="none" strike="noStrike">
                <a:solidFill>
                  <a:srgbClr val="FFFFFF"/>
                </a:solidFill>
                <a:effectLst/>
                <a:uFillTx/>
                <a:latin typeface="Segoe UI Semilight"/>
              </a:rPr>
              <a:t> Resilio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2000" b="0" u="none" strike="noStrike" baseline="33000">
                <a:solidFill>
                  <a:srgbClr val="FFFFFF"/>
                </a:solidFill>
                <a:effectLst/>
                <a:uFillTx/>
                <a:latin typeface="Segoe UI Semilight"/>
              </a:rPr>
              <a:t>2</a:t>
            </a:r>
            <a:r>
              <a:rPr lang="fr-FR" sz="2000" b="0" u="none" strike="noStrike">
                <a:solidFill>
                  <a:srgbClr val="FFFFFF"/>
                </a:solidFill>
                <a:effectLst/>
                <a:uFillTx/>
                <a:latin typeface="Segoe UI Semilight"/>
              </a:rPr>
              <a:t> WeLOOP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" name="Rectangle 204"/>
          <p:cNvSpPr/>
          <p:nvPr/>
        </p:nvSpPr>
        <p:spPr>
          <a:xfrm>
            <a:off x="9540000" y="7164000"/>
            <a:ext cx="3238560" cy="89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2200" b="0" u="none" strike="noStrike">
                <a:solidFill>
                  <a:srgbClr val="FFFFFF"/>
                </a:solidFill>
                <a:effectLst/>
                <a:uFillTx/>
                <a:latin typeface="Segoe UI Semilight"/>
              </a:rPr>
              <a:t>Brightcon 2026</a:t>
            </a:r>
            <a:endParaRPr lang="fr-F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"/>
          <p:cNvSpPr/>
          <p:nvPr/>
        </p:nvSpPr>
        <p:spPr>
          <a:xfrm>
            <a:off x="6012000" y="3096000"/>
            <a:ext cx="2699640" cy="3419640"/>
          </a:xfrm>
          <a:custGeom>
            <a:avLst/>
            <a:gdLst>
              <a:gd name="textAreaLeft" fmla="*/ 72360 w 2699640"/>
              <a:gd name="textAreaRight" fmla="*/ 2627640 w 2699640"/>
              <a:gd name="textAreaTop" fmla="*/ 72360 h 3419640"/>
              <a:gd name="textAreaBottom" fmla="*/ 3347640 h 3419640"/>
            </a:gdLst>
            <a:ahLst/>
            <a:cxnLst/>
            <a:rect l="textAreaLeft" t="textAreaTop" r="textAreaRight" b="textAreaBottom"/>
            <a:pathLst>
              <a:path w="21600" h="27359">
                <a:moveTo>
                  <a:pt x="1983" y="0"/>
                </a:moveTo>
                <a:arcTo wR="1983" hR="1983" stAng="16200000" swAng="-5400000"/>
                <a:lnTo>
                  <a:pt x="0" y="25376"/>
                </a:lnTo>
                <a:arcTo wR="1983" hR="1983" stAng="10800000" swAng="-5400000"/>
                <a:lnTo>
                  <a:pt x="19617" y="27359"/>
                </a:lnTo>
                <a:arcTo wR="1983" hR="1983" stAng="5400000" swAng="-5400000"/>
                <a:lnTo>
                  <a:pt x="21600" y="1983"/>
                </a:lnTo>
                <a:arcTo wR="1983" hR="1983" stAng="0" swAng="-5400000"/>
                <a:close/>
              </a:path>
            </a:pathLst>
          </a:custGeom>
          <a:solidFill>
            <a:srgbClr val="0D3856"/>
          </a:solidFill>
          <a:ln w="0">
            <a:solidFill>
              <a:srgbClr val="0D3856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08" name="object 15"/>
          <p:cNvPicPr/>
          <p:nvPr/>
        </p:nvPicPr>
        <p:blipFill>
          <a:blip r:embed="rId1"/>
          <a:stretch/>
        </p:blipFill>
        <p:spPr>
          <a:xfrm>
            <a:off x="-907560" y="0"/>
            <a:ext cx="8201880" cy="1981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9" name="object 16"/>
          <p:cNvSpPr/>
          <p:nvPr/>
        </p:nvSpPr>
        <p:spPr>
          <a:xfrm>
            <a:off x="7609320" y="6366960"/>
            <a:ext cx="6100920" cy="1438200"/>
          </a:xfrm>
          <a:custGeom>
            <a:avLst/>
            <a:gdLst>
              <a:gd name="textAreaLeft" fmla="*/ 0 w 6100920"/>
              <a:gd name="textAreaRight" fmla="*/ 6106680 w 6100920"/>
              <a:gd name="textAreaTop" fmla="*/ 0 h 1438200"/>
              <a:gd name="textAreaBottom" fmla="*/ 1443960 h 1438200"/>
            </a:gdLst>
            <a:ahLst/>
            <a:cxnLst/>
            <a:rect l="textAreaLeft" t="textAreaTop" r="textAreaRight" b="textAreaBottom"/>
            <a:pathLst>
              <a:path w="6106794" h="1443990">
                <a:moveTo>
                  <a:pt x="6106517" y="0"/>
                </a:moveTo>
                <a:lnTo>
                  <a:pt x="6026383" y="8487"/>
                </a:lnTo>
                <a:lnTo>
                  <a:pt x="5976299" y="14819"/>
                </a:lnTo>
                <a:lnTo>
                  <a:pt x="5924769" y="22081"/>
                </a:lnTo>
                <a:lnTo>
                  <a:pt x="5871730" y="30312"/>
                </a:lnTo>
                <a:lnTo>
                  <a:pt x="5817120" y="39553"/>
                </a:lnTo>
                <a:lnTo>
                  <a:pt x="5760879" y="49842"/>
                </a:lnTo>
                <a:lnTo>
                  <a:pt x="5702945" y="61220"/>
                </a:lnTo>
                <a:lnTo>
                  <a:pt x="5643255" y="73725"/>
                </a:lnTo>
                <a:lnTo>
                  <a:pt x="5581749" y="87398"/>
                </a:lnTo>
                <a:lnTo>
                  <a:pt x="5520410" y="101803"/>
                </a:lnTo>
                <a:lnTo>
                  <a:pt x="5461214" y="116470"/>
                </a:lnTo>
                <a:lnTo>
                  <a:pt x="5404089" y="131391"/>
                </a:lnTo>
                <a:lnTo>
                  <a:pt x="5348962" y="146556"/>
                </a:lnTo>
                <a:lnTo>
                  <a:pt x="5295760" y="161957"/>
                </a:lnTo>
                <a:lnTo>
                  <a:pt x="5244411" y="177585"/>
                </a:lnTo>
                <a:lnTo>
                  <a:pt x="5194842" y="193431"/>
                </a:lnTo>
                <a:lnTo>
                  <a:pt x="5146980" y="209486"/>
                </a:lnTo>
                <a:lnTo>
                  <a:pt x="5100753" y="225741"/>
                </a:lnTo>
                <a:lnTo>
                  <a:pt x="5056088" y="242187"/>
                </a:lnTo>
                <a:lnTo>
                  <a:pt x="5012913" y="258816"/>
                </a:lnTo>
                <a:lnTo>
                  <a:pt x="4971155" y="275618"/>
                </a:lnTo>
                <a:lnTo>
                  <a:pt x="4930741" y="292584"/>
                </a:lnTo>
                <a:lnTo>
                  <a:pt x="4891598" y="309706"/>
                </a:lnTo>
                <a:lnTo>
                  <a:pt x="4853654" y="326975"/>
                </a:lnTo>
                <a:lnTo>
                  <a:pt x="4816836" y="344382"/>
                </a:lnTo>
                <a:lnTo>
                  <a:pt x="4781072" y="361918"/>
                </a:lnTo>
                <a:lnTo>
                  <a:pt x="4746288" y="379574"/>
                </a:lnTo>
                <a:lnTo>
                  <a:pt x="4712413" y="397341"/>
                </a:lnTo>
                <a:lnTo>
                  <a:pt x="4647097" y="433173"/>
                </a:lnTo>
                <a:lnTo>
                  <a:pt x="4584541" y="469343"/>
                </a:lnTo>
                <a:lnTo>
                  <a:pt x="4524166" y="505780"/>
                </a:lnTo>
                <a:lnTo>
                  <a:pt x="4465388" y="542412"/>
                </a:lnTo>
                <a:lnTo>
                  <a:pt x="4407628" y="579169"/>
                </a:lnTo>
                <a:lnTo>
                  <a:pt x="4350304" y="615980"/>
                </a:lnTo>
                <a:lnTo>
                  <a:pt x="4321624" y="634383"/>
                </a:lnTo>
                <a:lnTo>
                  <a:pt x="4263864" y="671140"/>
                </a:lnTo>
                <a:lnTo>
                  <a:pt x="4205086" y="707772"/>
                </a:lnTo>
                <a:lnTo>
                  <a:pt x="4144711" y="744208"/>
                </a:lnTo>
                <a:lnTo>
                  <a:pt x="4082155" y="780378"/>
                </a:lnTo>
                <a:lnTo>
                  <a:pt x="4016839" y="816210"/>
                </a:lnTo>
                <a:lnTo>
                  <a:pt x="3982964" y="833977"/>
                </a:lnTo>
                <a:lnTo>
                  <a:pt x="3948180" y="851632"/>
                </a:lnTo>
                <a:lnTo>
                  <a:pt x="3912416" y="869168"/>
                </a:lnTo>
                <a:lnTo>
                  <a:pt x="3875598" y="886574"/>
                </a:lnTo>
                <a:lnTo>
                  <a:pt x="3837654" y="903843"/>
                </a:lnTo>
                <a:lnTo>
                  <a:pt x="3798511" y="920965"/>
                </a:lnTo>
                <a:lnTo>
                  <a:pt x="3758097" y="937931"/>
                </a:lnTo>
                <a:lnTo>
                  <a:pt x="3716339" y="954733"/>
                </a:lnTo>
                <a:lnTo>
                  <a:pt x="3673163" y="971361"/>
                </a:lnTo>
                <a:lnTo>
                  <a:pt x="3628499" y="987806"/>
                </a:lnTo>
                <a:lnTo>
                  <a:pt x="3582272" y="1004061"/>
                </a:lnTo>
                <a:lnTo>
                  <a:pt x="3534410" y="1020115"/>
                </a:lnTo>
                <a:lnTo>
                  <a:pt x="3484841" y="1035961"/>
                </a:lnTo>
                <a:lnTo>
                  <a:pt x="3433492" y="1051588"/>
                </a:lnTo>
                <a:lnTo>
                  <a:pt x="3380290" y="1066988"/>
                </a:lnTo>
                <a:lnTo>
                  <a:pt x="3325163" y="1082153"/>
                </a:lnTo>
                <a:lnTo>
                  <a:pt x="3268038" y="1097073"/>
                </a:lnTo>
                <a:lnTo>
                  <a:pt x="3208842" y="1111740"/>
                </a:lnTo>
                <a:lnTo>
                  <a:pt x="3147502" y="1126144"/>
                </a:lnTo>
                <a:lnTo>
                  <a:pt x="3085996" y="1139817"/>
                </a:lnTo>
                <a:lnTo>
                  <a:pt x="3026306" y="1152323"/>
                </a:lnTo>
                <a:lnTo>
                  <a:pt x="2968371" y="1163700"/>
                </a:lnTo>
                <a:lnTo>
                  <a:pt x="2912129" y="1173990"/>
                </a:lnTo>
                <a:lnTo>
                  <a:pt x="2857519" y="1183230"/>
                </a:lnTo>
                <a:lnTo>
                  <a:pt x="2804480" y="1191462"/>
                </a:lnTo>
                <a:lnTo>
                  <a:pt x="2752948" y="1198724"/>
                </a:lnTo>
                <a:lnTo>
                  <a:pt x="2702864" y="1205056"/>
                </a:lnTo>
                <a:lnTo>
                  <a:pt x="2654166" y="1210497"/>
                </a:lnTo>
                <a:lnTo>
                  <a:pt x="2606791" y="1215087"/>
                </a:lnTo>
                <a:lnTo>
                  <a:pt x="2560679" y="1218867"/>
                </a:lnTo>
                <a:lnTo>
                  <a:pt x="2515767" y="1221874"/>
                </a:lnTo>
                <a:lnTo>
                  <a:pt x="2471995" y="1224149"/>
                </a:lnTo>
                <a:lnTo>
                  <a:pt x="2429300" y="1225732"/>
                </a:lnTo>
                <a:lnTo>
                  <a:pt x="2387621" y="1226662"/>
                </a:lnTo>
                <a:lnTo>
                  <a:pt x="2346897" y="1226978"/>
                </a:lnTo>
                <a:lnTo>
                  <a:pt x="2307065" y="1226721"/>
                </a:lnTo>
                <a:lnTo>
                  <a:pt x="2268065" y="1225929"/>
                </a:lnTo>
                <a:lnTo>
                  <a:pt x="2229835" y="1224643"/>
                </a:lnTo>
                <a:lnTo>
                  <a:pt x="2155436" y="1220744"/>
                </a:lnTo>
                <a:lnTo>
                  <a:pt x="2083378" y="1215341"/>
                </a:lnTo>
                <a:lnTo>
                  <a:pt x="2013167" y="1208752"/>
                </a:lnTo>
                <a:lnTo>
                  <a:pt x="1944310" y="1201291"/>
                </a:lnTo>
                <a:lnTo>
                  <a:pt x="1876316" y="1193277"/>
                </a:lnTo>
                <a:lnTo>
                  <a:pt x="1808691" y="1185025"/>
                </a:lnTo>
                <a:lnTo>
                  <a:pt x="1774863" y="1180909"/>
                </a:lnTo>
                <a:lnTo>
                  <a:pt x="1706869" y="1172895"/>
                </a:lnTo>
                <a:lnTo>
                  <a:pt x="1638012" y="1165435"/>
                </a:lnTo>
                <a:lnTo>
                  <a:pt x="1567801" y="1158845"/>
                </a:lnTo>
                <a:lnTo>
                  <a:pt x="1495742" y="1153443"/>
                </a:lnTo>
                <a:lnTo>
                  <a:pt x="1421343" y="1149545"/>
                </a:lnTo>
                <a:lnTo>
                  <a:pt x="1383112" y="1148259"/>
                </a:lnTo>
                <a:lnTo>
                  <a:pt x="1344112" y="1147467"/>
                </a:lnTo>
                <a:lnTo>
                  <a:pt x="1304280" y="1147210"/>
                </a:lnTo>
                <a:lnTo>
                  <a:pt x="1263555" y="1147527"/>
                </a:lnTo>
                <a:lnTo>
                  <a:pt x="1221876" y="1148457"/>
                </a:lnTo>
                <a:lnTo>
                  <a:pt x="1179181" y="1150040"/>
                </a:lnTo>
                <a:lnTo>
                  <a:pt x="1135408" y="1152315"/>
                </a:lnTo>
                <a:lnTo>
                  <a:pt x="1090496" y="1155323"/>
                </a:lnTo>
                <a:lnTo>
                  <a:pt x="1044383" y="1159103"/>
                </a:lnTo>
                <a:lnTo>
                  <a:pt x="997008" y="1163694"/>
                </a:lnTo>
                <a:lnTo>
                  <a:pt x="948309" y="1169136"/>
                </a:lnTo>
                <a:lnTo>
                  <a:pt x="898225" y="1175468"/>
                </a:lnTo>
                <a:lnTo>
                  <a:pt x="846693" y="1182730"/>
                </a:lnTo>
                <a:lnTo>
                  <a:pt x="793653" y="1190962"/>
                </a:lnTo>
                <a:lnTo>
                  <a:pt x="739043" y="1200203"/>
                </a:lnTo>
                <a:lnTo>
                  <a:pt x="682800" y="1210493"/>
                </a:lnTo>
                <a:lnTo>
                  <a:pt x="624865" y="1221871"/>
                </a:lnTo>
                <a:lnTo>
                  <a:pt x="565174" y="1234378"/>
                </a:lnTo>
                <a:lnTo>
                  <a:pt x="503667" y="1248051"/>
                </a:lnTo>
                <a:lnTo>
                  <a:pt x="442327" y="1262456"/>
                </a:lnTo>
                <a:lnTo>
                  <a:pt x="383131" y="1277122"/>
                </a:lnTo>
                <a:lnTo>
                  <a:pt x="326005" y="1292042"/>
                </a:lnTo>
                <a:lnTo>
                  <a:pt x="270877" y="1307207"/>
                </a:lnTo>
                <a:lnTo>
                  <a:pt x="217675" y="1322608"/>
                </a:lnTo>
                <a:lnTo>
                  <a:pt x="166325" y="1338235"/>
                </a:lnTo>
                <a:lnTo>
                  <a:pt x="116755" y="1354080"/>
                </a:lnTo>
                <a:lnTo>
                  <a:pt x="68893" y="1370135"/>
                </a:lnTo>
                <a:lnTo>
                  <a:pt x="22666" y="1386389"/>
                </a:lnTo>
                <a:lnTo>
                  <a:pt x="0" y="1394735"/>
                </a:lnTo>
              </a:path>
              <a:path w="6106794" h="1443990">
                <a:moveTo>
                  <a:pt x="787437" y="1443437"/>
                </a:moveTo>
                <a:lnTo>
                  <a:pt x="851963" y="1432496"/>
                </a:lnTo>
                <a:lnTo>
                  <a:pt x="905745" y="1424252"/>
                </a:lnTo>
                <a:lnTo>
                  <a:pt x="958046" y="1416994"/>
                </a:lnTo>
                <a:lnTo>
                  <a:pt x="1008930" y="1410680"/>
                </a:lnTo>
                <a:lnTo>
                  <a:pt x="1058458" y="1405267"/>
                </a:lnTo>
                <a:lnTo>
                  <a:pt x="1106695" y="1400714"/>
                </a:lnTo>
                <a:lnTo>
                  <a:pt x="1153703" y="1396978"/>
                </a:lnTo>
                <a:lnTo>
                  <a:pt x="1199545" y="1394018"/>
                </a:lnTo>
                <a:lnTo>
                  <a:pt x="1244284" y="1391792"/>
                </a:lnTo>
                <a:lnTo>
                  <a:pt x="1287983" y="1390258"/>
                </a:lnTo>
                <a:lnTo>
                  <a:pt x="1330706" y="1389374"/>
                </a:lnTo>
                <a:lnTo>
                  <a:pt x="1372515" y="1389097"/>
                </a:lnTo>
                <a:lnTo>
                  <a:pt x="1413473" y="1389387"/>
                </a:lnTo>
                <a:lnTo>
                  <a:pt x="1453643" y="1390201"/>
                </a:lnTo>
                <a:lnTo>
                  <a:pt x="1493089" y="1391498"/>
                </a:lnTo>
                <a:lnTo>
                  <a:pt x="1531873" y="1393234"/>
                </a:lnTo>
                <a:lnTo>
                  <a:pt x="1570058" y="1395369"/>
                </a:lnTo>
                <a:lnTo>
                  <a:pt x="1644885" y="1400666"/>
                </a:lnTo>
                <a:lnTo>
                  <a:pt x="1718074" y="1407053"/>
                </a:lnTo>
                <a:lnTo>
                  <a:pt x="1790127" y="1414195"/>
                </a:lnTo>
                <a:lnTo>
                  <a:pt x="1861551" y="1421757"/>
                </a:lnTo>
                <a:lnTo>
                  <a:pt x="1897184" y="1425590"/>
                </a:lnTo>
                <a:lnTo>
                  <a:pt x="1932849" y="1429402"/>
                </a:lnTo>
                <a:lnTo>
                  <a:pt x="1968608" y="1433151"/>
                </a:lnTo>
                <a:lnTo>
                  <a:pt x="2004524" y="1436796"/>
                </a:lnTo>
                <a:lnTo>
                  <a:pt x="2040662" y="1440293"/>
                </a:lnTo>
                <a:lnTo>
                  <a:pt x="2075263" y="1443437"/>
                </a:lnTo>
              </a:path>
              <a:path w="6106794" h="1443990">
                <a:moveTo>
                  <a:pt x="2685892" y="1443437"/>
                </a:moveTo>
                <a:lnTo>
                  <a:pt x="2749801" y="1436667"/>
                </a:lnTo>
                <a:lnTo>
                  <a:pt x="2800683" y="1430352"/>
                </a:lnTo>
                <a:lnTo>
                  <a:pt x="2852984" y="1423094"/>
                </a:lnTo>
                <a:lnTo>
                  <a:pt x="2906766" y="1414851"/>
                </a:lnTo>
                <a:lnTo>
                  <a:pt x="2962091" y="1405580"/>
                </a:lnTo>
                <a:lnTo>
                  <a:pt x="3019024" y="1395240"/>
                </a:lnTo>
                <a:lnTo>
                  <a:pt x="3077626" y="1383789"/>
                </a:lnTo>
                <a:lnTo>
                  <a:pt x="3137962" y="1371185"/>
                </a:lnTo>
                <a:lnTo>
                  <a:pt x="3200093" y="1357386"/>
                </a:lnTo>
                <a:lnTo>
                  <a:pt x="3262050" y="1342823"/>
                </a:lnTo>
                <a:lnTo>
                  <a:pt x="3321870" y="1327965"/>
                </a:lnTo>
                <a:lnTo>
                  <a:pt x="3379628" y="1312820"/>
                </a:lnTo>
                <a:lnTo>
                  <a:pt x="3435400" y="1297401"/>
                </a:lnTo>
                <a:lnTo>
                  <a:pt x="3489259" y="1281716"/>
                </a:lnTo>
                <a:lnTo>
                  <a:pt x="3541282" y="1265776"/>
                </a:lnTo>
                <a:lnTo>
                  <a:pt x="3591542" y="1249593"/>
                </a:lnTo>
                <a:lnTo>
                  <a:pt x="3640116" y="1233175"/>
                </a:lnTo>
                <a:lnTo>
                  <a:pt x="3687077" y="1216535"/>
                </a:lnTo>
                <a:lnTo>
                  <a:pt x="3732502" y="1199681"/>
                </a:lnTo>
                <a:lnTo>
                  <a:pt x="3776464" y="1182624"/>
                </a:lnTo>
                <a:lnTo>
                  <a:pt x="3819040" y="1165375"/>
                </a:lnTo>
                <a:lnTo>
                  <a:pt x="3860303" y="1147945"/>
                </a:lnTo>
                <a:lnTo>
                  <a:pt x="3900329" y="1130342"/>
                </a:lnTo>
                <a:lnTo>
                  <a:pt x="3939193" y="1112579"/>
                </a:lnTo>
                <a:lnTo>
                  <a:pt x="3976970" y="1094665"/>
                </a:lnTo>
                <a:lnTo>
                  <a:pt x="4013735" y="1076611"/>
                </a:lnTo>
                <a:lnTo>
                  <a:pt x="4049563" y="1058427"/>
                </a:lnTo>
                <a:lnTo>
                  <a:pt x="4084528" y="1040123"/>
                </a:lnTo>
                <a:lnTo>
                  <a:pt x="4118706" y="1021711"/>
                </a:lnTo>
                <a:lnTo>
                  <a:pt x="4152172" y="1003199"/>
                </a:lnTo>
                <a:lnTo>
                  <a:pt x="4217266" y="965922"/>
                </a:lnTo>
                <a:lnTo>
                  <a:pt x="4280412" y="928374"/>
                </a:lnTo>
                <a:lnTo>
                  <a:pt x="4342207" y="890639"/>
                </a:lnTo>
                <a:lnTo>
                  <a:pt x="4403253" y="852800"/>
                </a:lnTo>
                <a:lnTo>
                  <a:pt x="4433682" y="833868"/>
                </a:lnTo>
                <a:lnTo>
                  <a:pt x="4464149" y="814941"/>
                </a:lnTo>
                <a:lnTo>
                  <a:pt x="4525495" y="777144"/>
                </a:lnTo>
                <a:lnTo>
                  <a:pt x="4587890" y="739492"/>
                </a:lnTo>
                <a:lnTo>
                  <a:pt x="4651935" y="702069"/>
                </a:lnTo>
                <a:lnTo>
                  <a:pt x="4718229" y="664958"/>
                </a:lnTo>
                <a:lnTo>
                  <a:pt x="4752407" y="646545"/>
                </a:lnTo>
                <a:lnTo>
                  <a:pt x="4787373" y="628241"/>
                </a:lnTo>
                <a:lnTo>
                  <a:pt x="4823200" y="610057"/>
                </a:lnTo>
                <a:lnTo>
                  <a:pt x="4859965" y="592003"/>
                </a:lnTo>
                <a:lnTo>
                  <a:pt x="4897742" y="574089"/>
                </a:lnTo>
                <a:lnTo>
                  <a:pt x="4936606" y="556326"/>
                </a:lnTo>
                <a:lnTo>
                  <a:pt x="4976632" y="538724"/>
                </a:lnTo>
                <a:lnTo>
                  <a:pt x="5017895" y="521293"/>
                </a:lnTo>
                <a:lnTo>
                  <a:pt x="5060471" y="504044"/>
                </a:lnTo>
                <a:lnTo>
                  <a:pt x="5104433" y="486988"/>
                </a:lnTo>
                <a:lnTo>
                  <a:pt x="5149858" y="470134"/>
                </a:lnTo>
                <a:lnTo>
                  <a:pt x="5196819" y="453493"/>
                </a:lnTo>
                <a:lnTo>
                  <a:pt x="5245393" y="437075"/>
                </a:lnTo>
                <a:lnTo>
                  <a:pt x="5295654" y="420892"/>
                </a:lnTo>
                <a:lnTo>
                  <a:pt x="5347676" y="404952"/>
                </a:lnTo>
                <a:lnTo>
                  <a:pt x="5401535" y="389268"/>
                </a:lnTo>
                <a:lnTo>
                  <a:pt x="5457307" y="373848"/>
                </a:lnTo>
                <a:lnTo>
                  <a:pt x="5515065" y="358704"/>
                </a:lnTo>
                <a:lnTo>
                  <a:pt x="5574885" y="343845"/>
                </a:lnTo>
                <a:lnTo>
                  <a:pt x="5636842" y="329283"/>
                </a:lnTo>
                <a:lnTo>
                  <a:pt x="5698974" y="315484"/>
                </a:lnTo>
                <a:lnTo>
                  <a:pt x="5759310" y="302880"/>
                </a:lnTo>
                <a:lnTo>
                  <a:pt x="5817913" y="291430"/>
                </a:lnTo>
                <a:lnTo>
                  <a:pt x="5874846" y="281090"/>
                </a:lnTo>
                <a:lnTo>
                  <a:pt x="5930172" y="271820"/>
                </a:lnTo>
                <a:lnTo>
                  <a:pt x="5983954" y="263577"/>
                </a:lnTo>
                <a:lnTo>
                  <a:pt x="6036256" y="256320"/>
                </a:lnTo>
                <a:lnTo>
                  <a:pt x="6087139" y="250005"/>
                </a:lnTo>
                <a:lnTo>
                  <a:pt x="6106517" y="247888"/>
                </a:lnTo>
              </a:path>
              <a:path w="6106794" h="1443990">
                <a:moveTo>
                  <a:pt x="3750455" y="1443437"/>
                </a:moveTo>
                <a:lnTo>
                  <a:pt x="3829026" y="1413547"/>
                </a:lnTo>
                <a:lnTo>
                  <a:pt x="3872035" y="1396154"/>
                </a:lnTo>
                <a:lnTo>
                  <a:pt x="3913799" y="1378566"/>
                </a:lnTo>
                <a:lnTo>
                  <a:pt x="3954389" y="1360793"/>
                </a:lnTo>
                <a:lnTo>
                  <a:pt x="3993879" y="1342848"/>
                </a:lnTo>
                <a:lnTo>
                  <a:pt x="4032343" y="1324740"/>
                </a:lnTo>
                <a:lnTo>
                  <a:pt x="4069853" y="1306483"/>
                </a:lnTo>
                <a:lnTo>
                  <a:pt x="4106484" y="1288088"/>
                </a:lnTo>
                <a:lnTo>
                  <a:pt x="4142308" y="1269566"/>
                </a:lnTo>
                <a:lnTo>
                  <a:pt x="4177399" y="1250928"/>
                </a:lnTo>
                <a:lnTo>
                  <a:pt x="4211830" y="1232187"/>
                </a:lnTo>
                <a:lnTo>
                  <a:pt x="4245674" y="1213353"/>
                </a:lnTo>
                <a:lnTo>
                  <a:pt x="4279006" y="1194439"/>
                </a:lnTo>
                <a:lnTo>
                  <a:pt x="4344421" y="1156414"/>
                </a:lnTo>
                <a:lnTo>
                  <a:pt x="4408664" y="1118205"/>
                </a:lnTo>
                <a:lnTo>
                  <a:pt x="4472320" y="1079903"/>
                </a:lnTo>
                <a:lnTo>
                  <a:pt x="4504112" y="1060747"/>
                </a:lnTo>
                <a:lnTo>
                  <a:pt x="4535976" y="1041602"/>
                </a:lnTo>
                <a:lnTo>
                  <a:pt x="4600219" y="1003393"/>
                </a:lnTo>
                <a:lnTo>
                  <a:pt x="4665635" y="965368"/>
                </a:lnTo>
                <a:lnTo>
                  <a:pt x="4698966" y="946454"/>
                </a:lnTo>
                <a:lnTo>
                  <a:pt x="4732810" y="927620"/>
                </a:lnTo>
                <a:lnTo>
                  <a:pt x="4767241" y="908879"/>
                </a:lnTo>
                <a:lnTo>
                  <a:pt x="4802332" y="890241"/>
                </a:lnTo>
                <a:lnTo>
                  <a:pt x="4838156" y="871719"/>
                </a:lnTo>
                <a:lnTo>
                  <a:pt x="4874786" y="853323"/>
                </a:lnTo>
                <a:lnTo>
                  <a:pt x="4912296" y="835066"/>
                </a:lnTo>
                <a:lnTo>
                  <a:pt x="4950760" y="816959"/>
                </a:lnTo>
                <a:lnTo>
                  <a:pt x="4990250" y="799013"/>
                </a:lnTo>
                <a:lnTo>
                  <a:pt x="5030839" y="781241"/>
                </a:lnTo>
                <a:lnTo>
                  <a:pt x="5072602" y="763652"/>
                </a:lnTo>
                <a:lnTo>
                  <a:pt x="5115611" y="746260"/>
                </a:lnTo>
                <a:lnTo>
                  <a:pt x="5159940" y="729075"/>
                </a:lnTo>
                <a:lnTo>
                  <a:pt x="5205662" y="712110"/>
                </a:lnTo>
                <a:lnTo>
                  <a:pt x="5252851" y="695374"/>
                </a:lnTo>
                <a:lnTo>
                  <a:pt x="5301579" y="678882"/>
                </a:lnTo>
                <a:lnTo>
                  <a:pt x="5351920" y="662642"/>
                </a:lnTo>
                <a:lnTo>
                  <a:pt x="5403948" y="646668"/>
                </a:lnTo>
                <a:lnTo>
                  <a:pt x="5457735" y="630971"/>
                </a:lnTo>
                <a:lnTo>
                  <a:pt x="5513355" y="615562"/>
                </a:lnTo>
                <a:lnTo>
                  <a:pt x="5570882" y="600453"/>
                </a:lnTo>
                <a:lnTo>
                  <a:pt x="5630388" y="585655"/>
                </a:lnTo>
                <a:lnTo>
                  <a:pt x="5691947" y="571179"/>
                </a:lnTo>
                <a:lnTo>
                  <a:pt x="5753683" y="557474"/>
                </a:lnTo>
                <a:lnTo>
                  <a:pt x="5813711" y="544952"/>
                </a:lnTo>
                <a:lnTo>
                  <a:pt x="5872090" y="533570"/>
                </a:lnTo>
                <a:lnTo>
                  <a:pt x="5928882" y="523286"/>
                </a:lnTo>
                <a:lnTo>
                  <a:pt x="5984149" y="514058"/>
                </a:lnTo>
                <a:lnTo>
                  <a:pt x="6037951" y="505844"/>
                </a:lnTo>
                <a:lnTo>
                  <a:pt x="6090350" y="498601"/>
                </a:lnTo>
                <a:lnTo>
                  <a:pt x="6106517" y="496601"/>
                </a:lnTo>
              </a:path>
              <a:path w="6106794" h="1443990">
                <a:moveTo>
                  <a:pt x="4304469" y="1443437"/>
                </a:moveTo>
                <a:lnTo>
                  <a:pt x="4341697" y="1422768"/>
                </a:lnTo>
                <a:lnTo>
                  <a:pt x="4375771" y="1403536"/>
                </a:lnTo>
                <a:lnTo>
                  <a:pt x="4409525" y="1384247"/>
                </a:lnTo>
                <a:lnTo>
                  <a:pt x="4443028" y="1364913"/>
                </a:lnTo>
                <a:lnTo>
                  <a:pt x="4476354" y="1345547"/>
                </a:lnTo>
                <a:lnTo>
                  <a:pt x="4509572" y="1326162"/>
                </a:lnTo>
                <a:lnTo>
                  <a:pt x="4542755" y="1306771"/>
                </a:lnTo>
                <a:lnTo>
                  <a:pt x="4575973" y="1287386"/>
                </a:lnTo>
                <a:lnTo>
                  <a:pt x="4609299" y="1268020"/>
                </a:lnTo>
                <a:lnTo>
                  <a:pt x="4642803" y="1248686"/>
                </a:lnTo>
                <a:lnTo>
                  <a:pt x="4676556" y="1229397"/>
                </a:lnTo>
                <a:lnTo>
                  <a:pt x="4710631" y="1210165"/>
                </a:lnTo>
                <a:lnTo>
                  <a:pt x="4745098" y="1191003"/>
                </a:lnTo>
                <a:lnTo>
                  <a:pt x="4780028" y="1171925"/>
                </a:lnTo>
                <a:lnTo>
                  <a:pt x="4815494" y="1152942"/>
                </a:lnTo>
                <a:lnTo>
                  <a:pt x="4851566" y="1134068"/>
                </a:lnTo>
                <a:lnTo>
                  <a:pt x="4888316" y="1115315"/>
                </a:lnTo>
                <a:lnTo>
                  <a:pt x="4925815" y="1096696"/>
                </a:lnTo>
                <a:lnTo>
                  <a:pt x="4964135" y="1078224"/>
                </a:lnTo>
                <a:lnTo>
                  <a:pt x="5003347" y="1059912"/>
                </a:lnTo>
                <a:lnTo>
                  <a:pt x="5043521" y="1041772"/>
                </a:lnTo>
                <a:lnTo>
                  <a:pt x="5084730" y="1023817"/>
                </a:lnTo>
                <a:lnTo>
                  <a:pt x="5127045" y="1006060"/>
                </a:lnTo>
                <a:lnTo>
                  <a:pt x="5170538" y="988514"/>
                </a:lnTo>
                <a:lnTo>
                  <a:pt x="5215278" y="971191"/>
                </a:lnTo>
                <a:lnTo>
                  <a:pt x="5261339" y="954105"/>
                </a:lnTo>
                <a:lnTo>
                  <a:pt x="5308791" y="937267"/>
                </a:lnTo>
                <a:lnTo>
                  <a:pt x="5357705" y="920692"/>
                </a:lnTo>
                <a:lnTo>
                  <a:pt x="5408154" y="904390"/>
                </a:lnTo>
                <a:lnTo>
                  <a:pt x="5460208" y="888376"/>
                </a:lnTo>
                <a:lnTo>
                  <a:pt x="5513938" y="872663"/>
                </a:lnTo>
                <a:lnTo>
                  <a:pt x="5569416" y="857262"/>
                </a:lnTo>
                <a:lnTo>
                  <a:pt x="5626714" y="842186"/>
                </a:lnTo>
                <a:lnTo>
                  <a:pt x="5685902" y="827449"/>
                </a:lnTo>
                <a:lnTo>
                  <a:pt x="5747053" y="813064"/>
                </a:lnTo>
                <a:lnTo>
                  <a:pt x="5808381" y="799456"/>
                </a:lnTo>
                <a:lnTo>
                  <a:pt x="5868095" y="787017"/>
                </a:lnTo>
                <a:lnTo>
                  <a:pt x="5926252" y="775704"/>
                </a:lnTo>
                <a:lnTo>
                  <a:pt x="5982913" y="765475"/>
                </a:lnTo>
                <a:lnTo>
                  <a:pt x="6038135" y="756287"/>
                </a:lnTo>
                <a:lnTo>
                  <a:pt x="6091977" y="748098"/>
                </a:lnTo>
                <a:lnTo>
                  <a:pt x="6106517" y="746095"/>
                </a:lnTo>
              </a:path>
            </a:pathLst>
          </a:custGeom>
          <a:noFill/>
          <a:ln w="9042">
            <a:solidFill>
              <a:srgbClr val="D0BC8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grpSp>
        <p:nvGrpSpPr>
          <p:cNvPr id="210" name="Group 2"/>
          <p:cNvGrpSpPr/>
          <p:nvPr/>
        </p:nvGrpSpPr>
        <p:grpSpPr>
          <a:xfrm>
            <a:off x="669600" y="396000"/>
            <a:ext cx="5998320" cy="1090800"/>
            <a:chOff x="669600" y="396000"/>
            <a:chExt cx="5998320" cy="1090800"/>
          </a:xfrm>
        </p:grpSpPr>
        <p:sp>
          <p:nvSpPr>
            <p:cNvPr id="211" name="object 19"/>
            <p:cNvSpPr/>
            <p:nvPr/>
          </p:nvSpPr>
          <p:spPr>
            <a:xfrm>
              <a:off x="669600" y="396000"/>
              <a:ext cx="5998320" cy="1090800"/>
            </a:xfrm>
            <a:custGeom>
              <a:avLst/>
              <a:gdLst>
                <a:gd name="textAreaLeft" fmla="*/ 0 w 5998320"/>
                <a:gd name="textAreaRight" fmla="*/ 6003720 w 5998320"/>
                <a:gd name="textAreaTop" fmla="*/ 0 h 1090800"/>
                <a:gd name="textAreaBottom" fmla="*/ 1095480 h 1090800"/>
              </a:gdLst>
              <a:ahLst/>
              <a:cxnLst/>
              <a:rect l="textAreaLeft" t="textAreaTop" r="textAreaRight" b="textAreaBottom"/>
              <a:pathLst>
                <a:path w="6299200" h="2044700">
                  <a:moveTo>
                    <a:pt x="6223000" y="0"/>
                  </a:moveTo>
                  <a:lnTo>
                    <a:pt x="76200" y="0"/>
                  </a:lnTo>
                  <a:lnTo>
                    <a:pt x="46537" y="5989"/>
                  </a:lnTo>
                  <a:lnTo>
                    <a:pt x="22317" y="22321"/>
                  </a:lnTo>
                  <a:lnTo>
                    <a:pt x="5987" y="46543"/>
                  </a:lnTo>
                  <a:lnTo>
                    <a:pt x="0" y="76200"/>
                  </a:lnTo>
                  <a:lnTo>
                    <a:pt x="0" y="1968385"/>
                  </a:lnTo>
                  <a:lnTo>
                    <a:pt x="5987" y="1998042"/>
                  </a:lnTo>
                  <a:lnTo>
                    <a:pt x="22317" y="2022263"/>
                  </a:lnTo>
                  <a:lnTo>
                    <a:pt x="46537" y="2038596"/>
                  </a:lnTo>
                  <a:lnTo>
                    <a:pt x="76200" y="2044585"/>
                  </a:lnTo>
                  <a:lnTo>
                    <a:pt x="6223000" y="2044585"/>
                  </a:lnTo>
                  <a:lnTo>
                    <a:pt x="6252662" y="2038596"/>
                  </a:lnTo>
                  <a:lnTo>
                    <a:pt x="6276882" y="2022263"/>
                  </a:lnTo>
                  <a:lnTo>
                    <a:pt x="6293212" y="1998042"/>
                  </a:lnTo>
                  <a:lnTo>
                    <a:pt x="6299200" y="1968385"/>
                  </a:lnTo>
                  <a:lnTo>
                    <a:pt x="6299200" y="76200"/>
                  </a:lnTo>
                  <a:lnTo>
                    <a:pt x="6293212" y="46543"/>
                  </a:lnTo>
                  <a:lnTo>
                    <a:pt x="6276882" y="22321"/>
                  </a:lnTo>
                  <a:lnTo>
                    <a:pt x="6252662" y="5989"/>
                  </a:lnTo>
                  <a:lnTo>
                    <a:pt x="622300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  <a:effectLst>
              <a:outerShdw algn="ctr" blurRad="444600" dir="2700000" dist="380819" rotWithShape="0">
                <a:srgbClr val="86AAC0">
                  <a:alpha val="2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 defTabSz="914400">
                <a:lnSpc>
                  <a:spcPct val="100000"/>
                </a:lnSpc>
              </a:pPr>
              <a:r>
                <a:rPr lang="fr-FR" sz="2800" b="1" u="none" spc="28" strike="noStrike">
                  <a:solidFill>
                    <a:srgbClr val="0D3856"/>
                  </a:solidFill>
                  <a:effectLst/>
                  <a:uFillTx/>
                  <a:latin typeface="Segoe UI"/>
                </a:rPr>
                <a:t>	</a:t>
              </a:r>
              <a:r>
                <a:rPr lang="fr-FR" sz="2800" b="1" u="none" spc="28" strike="noStrike">
                  <a:solidFill>
                    <a:srgbClr val="0D3856"/>
                  </a:solidFill>
                  <a:effectLst/>
                  <a:uFillTx/>
                  <a:latin typeface="Segoe UI"/>
                </a:rPr>
                <a:t>Context</a:t>
              </a:r>
              <a:endParaRPr lang="fr-FR" sz="2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12" name="object 22"/>
            <p:cNvSpPr/>
            <p:nvPr/>
          </p:nvSpPr>
          <p:spPr>
            <a:xfrm>
              <a:off x="1653120" y="1203120"/>
              <a:ext cx="525240" cy="110520"/>
            </a:xfrm>
            <a:custGeom>
              <a:avLst/>
              <a:gdLst>
                <a:gd name="textAreaLeft" fmla="*/ 0 w 525240"/>
                <a:gd name="textAreaRight" fmla="*/ 531000 w 525240"/>
                <a:gd name="textAreaTop" fmla="*/ 0 h 110520"/>
                <a:gd name="textAreaBottom" fmla="*/ 116280 h 110520"/>
              </a:gdLst>
              <a:ahLst/>
              <a:cxnLst/>
              <a:rect l="textAreaLeft" t="textAreaTop" r="textAreaRight" b="textAreaBottom"/>
              <a:pathLst>
                <a:path w="530860" h="116205">
                  <a:moveTo>
                    <a:pt x="0" y="64820"/>
                  </a:moveTo>
                  <a:lnTo>
                    <a:pt x="13512" y="41592"/>
                  </a:lnTo>
                  <a:lnTo>
                    <a:pt x="28397" y="20766"/>
                  </a:lnTo>
                  <a:lnTo>
                    <a:pt x="46605" y="5761"/>
                  </a:lnTo>
                  <a:lnTo>
                    <a:pt x="70091" y="0"/>
                  </a:lnTo>
                  <a:lnTo>
                    <a:pt x="102884" y="12040"/>
                  </a:lnTo>
                  <a:lnTo>
                    <a:pt x="126157" y="40752"/>
                  </a:lnTo>
                  <a:lnTo>
                    <a:pt x="146257" y="75021"/>
                  </a:lnTo>
                  <a:lnTo>
                    <a:pt x="169530" y="103732"/>
                  </a:lnTo>
                  <a:lnTo>
                    <a:pt x="202323" y="115773"/>
                  </a:lnTo>
                  <a:lnTo>
                    <a:pt x="235117" y="103732"/>
                  </a:lnTo>
                  <a:lnTo>
                    <a:pt x="258389" y="75021"/>
                  </a:lnTo>
                  <a:lnTo>
                    <a:pt x="278486" y="40752"/>
                  </a:lnTo>
                  <a:lnTo>
                    <a:pt x="301755" y="12040"/>
                  </a:lnTo>
                  <a:lnTo>
                    <a:pt x="334543" y="0"/>
                  </a:lnTo>
                  <a:lnTo>
                    <a:pt x="367337" y="12040"/>
                  </a:lnTo>
                  <a:lnTo>
                    <a:pt x="390609" y="40752"/>
                  </a:lnTo>
                  <a:lnTo>
                    <a:pt x="410709" y="75021"/>
                  </a:lnTo>
                  <a:lnTo>
                    <a:pt x="433982" y="103732"/>
                  </a:lnTo>
                  <a:lnTo>
                    <a:pt x="466775" y="115773"/>
                  </a:lnTo>
                  <a:lnTo>
                    <a:pt x="487853" y="111218"/>
                  </a:lnTo>
                  <a:lnTo>
                    <a:pt x="504626" y="99129"/>
                  </a:lnTo>
                  <a:lnTo>
                    <a:pt x="518444" y="81868"/>
                  </a:lnTo>
                  <a:lnTo>
                    <a:pt x="530656" y="61798"/>
                  </a:lnTo>
                </a:path>
              </a:pathLst>
            </a:custGeom>
            <a:noFill/>
            <a:ln w="25399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213" name="object 26"/>
          <p:cNvGrpSpPr/>
          <p:nvPr/>
        </p:nvGrpSpPr>
        <p:grpSpPr>
          <a:xfrm>
            <a:off x="12094200" y="280800"/>
            <a:ext cx="370800" cy="370800"/>
            <a:chOff x="12094200" y="280800"/>
            <a:chExt cx="370800" cy="370800"/>
          </a:xfrm>
        </p:grpSpPr>
        <p:sp>
          <p:nvSpPr>
            <p:cNvPr id="214" name="object 27"/>
            <p:cNvSpPr/>
            <p:nvPr/>
          </p:nvSpPr>
          <p:spPr>
            <a:xfrm>
              <a:off x="12094200" y="280800"/>
              <a:ext cx="370800" cy="370800"/>
            </a:xfrm>
            <a:custGeom>
              <a:avLst/>
              <a:gdLst>
                <a:gd name="textAreaLeft" fmla="*/ 0 w 370800"/>
                <a:gd name="textAreaRight" fmla="*/ 376560 w 370800"/>
                <a:gd name="textAreaTop" fmla="*/ 0 h 370800"/>
                <a:gd name="textAreaBottom" fmla="*/ 376560 h 370800"/>
              </a:gdLst>
              <a:ahLst/>
              <a:cxnLst/>
              <a:rect l="textAreaLeft" t="textAreaTop" r="textAreaRight" b="textAreaBottom"/>
              <a:pathLst>
                <a:path w="376554" h="376554">
                  <a:moveTo>
                    <a:pt x="376491" y="376491"/>
                  </a:moveTo>
                  <a:lnTo>
                    <a:pt x="376491" y="0"/>
                  </a:lnTo>
                  <a:lnTo>
                    <a:pt x="43230" y="0"/>
                  </a:lnTo>
                  <a:lnTo>
                    <a:pt x="26403" y="3397"/>
                  </a:lnTo>
                  <a:lnTo>
                    <a:pt x="12661" y="12660"/>
                  </a:lnTo>
                  <a:lnTo>
                    <a:pt x="3397" y="26397"/>
                  </a:lnTo>
                  <a:lnTo>
                    <a:pt x="0" y="43218"/>
                  </a:lnTo>
                  <a:lnTo>
                    <a:pt x="0" y="376491"/>
                  </a:lnTo>
                  <a:lnTo>
                    <a:pt x="376491" y="376491"/>
                  </a:lnTo>
                  <a:close/>
                </a:path>
              </a:pathLst>
            </a:custGeom>
            <a:noFill/>
            <a:ln w="12446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215" name="object 28"/>
            <p:cNvSpPr/>
            <p:nvPr/>
          </p:nvSpPr>
          <p:spPr>
            <a:xfrm>
              <a:off x="12134880" y="415080"/>
              <a:ext cx="289440" cy="114840"/>
            </a:xfrm>
            <a:custGeom>
              <a:avLst/>
              <a:gdLst>
                <a:gd name="textAreaLeft" fmla="*/ 0 w 289440"/>
                <a:gd name="textAreaRight" fmla="*/ 295200 w 289440"/>
                <a:gd name="textAreaTop" fmla="*/ 0 h 114840"/>
                <a:gd name="textAreaBottom" fmla="*/ 120600 h 114840"/>
              </a:gdLst>
              <a:ahLst/>
              <a:cxnLst/>
              <a:rect l="textAreaLeft" t="textAreaTop" r="textAreaRight" b="textAreaBottom"/>
              <a:pathLst>
                <a:path w="295275" h="120650">
                  <a:moveTo>
                    <a:pt x="31775" y="49501"/>
                  </a:moveTo>
                  <a:lnTo>
                    <a:pt x="33667" y="50403"/>
                  </a:lnTo>
                  <a:lnTo>
                    <a:pt x="35420" y="51596"/>
                  </a:lnTo>
                  <a:lnTo>
                    <a:pt x="37045" y="53082"/>
                  </a:lnTo>
                  <a:lnTo>
                    <a:pt x="41287" y="56943"/>
                  </a:lnTo>
                  <a:lnTo>
                    <a:pt x="43421" y="61591"/>
                  </a:lnTo>
                  <a:lnTo>
                    <a:pt x="43421" y="67027"/>
                  </a:lnTo>
                  <a:lnTo>
                    <a:pt x="43421" y="72463"/>
                  </a:lnTo>
                  <a:lnTo>
                    <a:pt x="41287" y="77111"/>
                  </a:lnTo>
                  <a:lnTo>
                    <a:pt x="37045" y="80972"/>
                  </a:lnTo>
                  <a:lnTo>
                    <a:pt x="32791" y="84845"/>
                  </a:lnTo>
                  <a:lnTo>
                    <a:pt x="27685" y="86775"/>
                  </a:lnTo>
                  <a:lnTo>
                    <a:pt x="21704" y="86775"/>
                  </a:lnTo>
                  <a:lnTo>
                    <a:pt x="15735" y="86775"/>
                  </a:lnTo>
                  <a:lnTo>
                    <a:pt x="10617" y="84845"/>
                  </a:lnTo>
                  <a:lnTo>
                    <a:pt x="6375" y="80972"/>
                  </a:lnTo>
                  <a:lnTo>
                    <a:pt x="2120" y="77111"/>
                  </a:lnTo>
                  <a:lnTo>
                    <a:pt x="0" y="72463"/>
                  </a:lnTo>
                  <a:lnTo>
                    <a:pt x="0" y="67027"/>
                  </a:lnTo>
                  <a:lnTo>
                    <a:pt x="0" y="61591"/>
                  </a:lnTo>
                  <a:lnTo>
                    <a:pt x="2120" y="56943"/>
                  </a:lnTo>
                  <a:lnTo>
                    <a:pt x="6375" y="53082"/>
                  </a:lnTo>
                  <a:lnTo>
                    <a:pt x="10617" y="49209"/>
                  </a:lnTo>
                  <a:lnTo>
                    <a:pt x="15735" y="47278"/>
                  </a:lnTo>
                  <a:lnTo>
                    <a:pt x="21704" y="47278"/>
                  </a:lnTo>
                  <a:lnTo>
                    <a:pt x="25374" y="47278"/>
                  </a:lnTo>
                  <a:lnTo>
                    <a:pt x="28727" y="48028"/>
                  </a:lnTo>
                  <a:lnTo>
                    <a:pt x="31775" y="49501"/>
                  </a:lnTo>
                  <a:close/>
                </a:path>
                <a:path w="295275" h="120650">
                  <a:moveTo>
                    <a:pt x="31775" y="49501"/>
                  </a:moveTo>
                  <a:lnTo>
                    <a:pt x="58913" y="11194"/>
                  </a:lnTo>
                  <a:lnTo>
                    <a:pt x="86929" y="0"/>
                  </a:lnTo>
                  <a:lnTo>
                    <a:pt x="115819" y="15918"/>
                  </a:lnTo>
                  <a:lnTo>
                    <a:pt x="145580" y="58950"/>
                  </a:lnTo>
                  <a:lnTo>
                    <a:pt x="174966" y="101767"/>
                  </a:lnTo>
                  <a:lnTo>
                    <a:pt x="204452" y="120342"/>
                  </a:lnTo>
                  <a:lnTo>
                    <a:pt x="234035" y="114675"/>
                  </a:lnTo>
                  <a:lnTo>
                    <a:pt x="263715" y="84769"/>
                  </a:lnTo>
                  <a:lnTo>
                    <a:pt x="261670" y="83816"/>
                  </a:lnTo>
                  <a:lnTo>
                    <a:pt x="259791" y="82546"/>
                  </a:lnTo>
                  <a:lnTo>
                    <a:pt x="258051" y="80972"/>
                  </a:lnTo>
                  <a:lnTo>
                    <a:pt x="253809" y="77111"/>
                  </a:lnTo>
                  <a:lnTo>
                    <a:pt x="251688" y="72463"/>
                  </a:lnTo>
                  <a:lnTo>
                    <a:pt x="251688" y="67027"/>
                  </a:lnTo>
                  <a:lnTo>
                    <a:pt x="251688" y="61591"/>
                  </a:lnTo>
                  <a:lnTo>
                    <a:pt x="253809" y="56943"/>
                  </a:lnTo>
                  <a:lnTo>
                    <a:pt x="258051" y="53082"/>
                  </a:lnTo>
                  <a:lnTo>
                    <a:pt x="262305" y="49209"/>
                  </a:lnTo>
                  <a:lnTo>
                    <a:pt x="267411" y="47278"/>
                  </a:lnTo>
                  <a:lnTo>
                    <a:pt x="273392" y="47278"/>
                  </a:lnTo>
                  <a:lnTo>
                    <a:pt x="279374" y="47278"/>
                  </a:lnTo>
                  <a:lnTo>
                    <a:pt x="284479" y="49209"/>
                  </a:lnTo>
                  <a:lnTo>
                    <a:pt x="288734" y="53082"/>
                  </a:lnTo>
                  <a:lnTo>
                    <a:pt x="292976" y="56943"/>
                  </a:lnTo>
                  <a:lnTo>
                    <a:pt x="295097" y="61591"/>
                  </a:lnTo>
                  <a:lnTo>
                    <a:pt x="295097" y="67027"/>
                  </a:lnTo>
                  <a:lnTo>
                    <a:pt x="295097" y="72463"/>
                  </a:lnTo>
                  <a:lnTo>
                    <a:pt x="292976" y="77111"/>
                  </a:lnTo>
                  <a:lnTo>
                    <a:pt x="288734" y="80972"/>
                  </a:lnTo>
                  <a:lnTo>
                    <a:pt x="284479" y="84845"/>
                  </a:lnTo>
                  <a:lnTo>
                    <a:pt x="279374" y="86775"/>
                  </a:lnTo>
                  <a:lnTo>
                    <a:pt x="273392" y="86775"/>
                  </a:lnTo>
                  <a:lnTo>
                    <a:pt x="269874" y="86775"/>
                  </a:lnTo>
                  <a:lnTo>
                    <a:pt x="266649" y="86102"/>
                  </a:lnTo>
                  <a:lnTo>
                    <a:pt x="263715" y="84769"/>
                  </a:lnTo>
                </a:path>
              </a:pathLst>
            </a:custGeom>
            <a:noFill/>
            <a:ln w="12446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216" name="object 29"/>
          <p:cNvSpPr/>
          <p:nvPr/>
        </p:nvSpPr>
        <p:spPr>
          <a:xfrm>
            <a:off x="13065840" y="286200"/>
            <a:ext cx="360" cy="342720"/>
          </a:xfrm>
          <a:custGeom>
            <a:avLst/>
            <a:gdLst>
              <a:gd name="textAreaLeft" fmla="*/ 0 w 360"/>
              <a:gd name="textAreaRight" fmla="*/ 23592960 w 360"/>
              <a:gd name="textAreaTop" fmla="*/ 0 h 342720"/>
              <a:gd name="textAreaBottom" fmla="*/ 348480 h 342720"/>
            </a:gdLst>
            <a:ahLst/>
            <a:cxnLst/>
            <a:rect l="textAreaLeft" t="textAreaTop" r="textAreaRight" b="textAreaBottom"/>
            <a:pathLst>
              <a:path w="0" h="348615">
                <a:moveTo>
                  <a:pt x="0" y="0"/>
                </a:moveTo>
                <a:lnTo>
                  <a:pt x="0" y="34811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17" name="PlaceHolder 13"/>
          <p:cNvSpPr/>
          <p:nvPr/>
        </p:nvSpPr>
        <p:spPr>
          <a:xfrm>
            <a:off x="13129560" y="199440"/>
            <a:ext cx="422280" cy="45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6640" rIns="0" bIns="0" anchor="t">
            <a:noAutofit/>
          </a:bodyPr>
          <a:p>
            <a:pPr marL="38160" defTabSz="914400">
              <a:lnSpc>
                <a:spcPct val="100000"/>
              </a:lnSpc>
              <a:spcBef>
                <a:spcPts val="210"/>
              </a:spcBef>
              <a:tabLst>
                <a:tab pos="0" algn="l"/>
              </a:tabLst>
            </a:pPr>
            <a:r>
              <a: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page </a:t>
            </a:r>
            <a:fld id="{9FCA969C-D2C6-4BFB-BA1E-B3838DECFA11}" type="slidenum">
              <a:rPr lang="fr-FR" sz="1400" b="0" u="none" spc="-26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8" name="PlaceHolder 14"/>
          <p:cNvSpPr/>
          <p:nvPr/>
        </p:nvSpPr>
        <p:spPr>
          <a:xfrm>
            <a:off x="12587760" y="222480"/>
            <a:ext cx="473400" cy="55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6640" rIns="0" bIns="0" anchor="t">
            <a:noAutofit/>
          </a:bodyPr>
          <a:p>
            <a:pPr marL="12600" defTabSz="914400">
              <a:lnSpc>
                <a:spcPct val="100000"/>
              </a:lnSpc>
              <a:spcBef>
                <a:spcPts val="210"/>
              </a:spcBef>
              <a:tabLst>
                <a:tab pos="0" algn="l"/>
              </a:tabLst>
            </a:pPr>
            <a:fld id="{A517288D-FE5D-4982-A5FF-5EC71B9BACFE}" type="datetime1">
              <a:rPr lang="fr-FR" sz="1400" b="0" u="none" spc="-11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23/09/2026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9" name="Rectangle 25"/>
          <p:cNvSpPr/>
          <p:nvPr/>
        </p:nvSpPr>
        <p:spPr>
          <a:xfrm>
            <a:off x="216000" y="7452000"/>
            <a:ext cx="8638200" cy="31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1500" b="0" u="none" strike="noStrike">
                <a:solidFill>
                  <a:srgbClr val="999999"/>
                </a:solidFill>
                <a:effectLst/>
                <a:uFillTx/>
                <a:latin typeface="Segoe UI Semilight"/>
                <a:ea typeface="Microsoft YaHei"/>
              </a:rPr>
              <a:t>naKnow: a collaborative initiative to bridge data gaps in ICT LCA – Marie Reinbigler</a:t>
            </a:r>
            <a:endParaRPr lang="fr-F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20" name="object 17"/>
          <p:cNvPicPr/>
          <p:nvPr/>
        </p:nvPicPr>
        <p:blipFill>
          <a:blip r:embed="rId2"/>
          <a:stretch/>
        </p:blipFill>
        <p:spPr>
          <a:xfrm>
            <a:off x="4163400" y="2000880"/>
            <a:ext cx="4080240" cy="4014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21" name="object 32"/>
          <p:cNvPicPr/>
          <p:nvPr/>
        </p:nvPicPr>
        <p:blipFill>
          <a:blip r:embed="rId3"/>
          <a:stretch/>
        </p:blipFill>
        <p:spPr>
          <a:xfrm>
            <a:off x="4163400" y="685080"/>
            <a:ext cx="4080240" cy="5330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2" name="object 34"/>
          <p:cNvSpPr/>
          <p:nvPr/>
        </p:nvSpPr>
        <p:spPr>
          <a:xfrm>
            <a:off x="6854040" y="4817160"/>
            <a:ext cx="6255360" cy="2410920"/>
          </a:xfrm>
          <a:custGeom>
            <a:avLst/>
            <a:gdLst>
              <a:gd name="textAreaLeft" fmla="*/ 0 w 6255360"/>
              <a:gd name="textAreaRight" fmla="*/ 6257160 w 6255360"/>
              <a:gd name="textAreaTop" fmla="*/ 0 h 2410920"/>
              <a:gd name="textAreaBottom" fmla="*/ 2412720 h 2410920"/>
            </a:gdLst>
            <a:ahLst/>
            <a:cxnLst/>
            <a:rect l="textAreaLeft" t="textAreaTop" r="textAreaRight" b="textAreaBottom"/>
            <a:pathLst>
              <a:path w="6134100" h="2774950">
                <a:moveTo>
                  <a:pt x="6057900" y="0"/>
                </a:moveTo>
                <a:lnTo>
                  <a:pt x="76200" y="0"/>
                </a:lnTo>
                <a:lnTo>
                  <a:pt x="46537" y="5989"/>
                </a:lnTo>
                <a:lnTo>
                  <a:pt x="22317" y="22321"/>
                </a:lnTo>
                <a:lnTo>
                  <a:pt x="5987" y="46543"/>
                </a:lnTo>
                <a:lnTo>
                  <a:pt x="0" y="76200"/>
                </a:lnTo>
                <a:lnTo>
                  <a:pt x="0" y="2698750"/>
                </a:lnTo>
                <a:lnTo>
                  <a:pt x="5987" y="2728406"/>
                </a:lnTo>
                <a:lnTo>
                  <a:pt x="22317" y="2752628"/>
                </a:lnTo>
                <a:lnTo>
                  <a:pt x="46537" y="2768960"/>
                </a:lnTo>
                <a:lnTo>
                  <a:pt x="76200" y="2774950"/>
                </a:lnTo>
                <a:lnTo>
                  <a:pt x="6057900" y="2774950"/>
                </a:lnTo>
                <a:lnTo>
                  <a:pt x="6087562" y="2768960"/>
                </a:lnTo>
                <a:lnTo>
                  <a:pt x="6111782" y="2752628"/>
                </a:lnTo>
                <a:lnTo>
                  <a:pt x="6128112" y="2728406"/>
                </a:lnTo>
                <a:lnTo>
                  <a:pt x="6134100" y="2698750"/>
                </a:lnTo>
                <a:lnTo>
                  <a:pt x="6134100" y="76200"/>
                </a:lnTo>
                <a:lnTo>
                  <a:pt x="6128112" y="46543"/>
                </a:lnTo>
                <a:lnTo>
                  <a:pt x="6111782" y="22321"/>
                </a:lnTo>
                <a:lnTo>
                  <a:pt x="6087562" y="5989"/>
                </a:lnTo>
                <a:lnTo>
                  <a:pt x="605790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  <a:effectLst>
            <a:outerShdw algn="ctr" blurRad="444600" dir="2700000" dist="380819" rotWithShape="0">
              <a:srgbClr val="86AAC0">
                <a:alpha val="2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06520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AF8411"/>
                </a:solidFill>
                <a:effectLst/>
                <a:uFillTx/>
                <a:latin typeface="Segoe UI"/>
              </a:rPr>
              <a:t>Eco-design and responsible innovation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fr-FR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suffer from this situation</a:t>
            </a:r>
            <a:r>
              <a: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: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760680" indent="-254160" defTabSz="914400">
              <a:lnSpc>
                <a:spcPct val="100000"/>
              </a:lnSpc>
              <a:spcBef>
                <a:spcPts val="2160"/>
              </a:spcBef>
              <a:buClr>
                <a:srgbClr val="0D3856"/>
              </a:buClr>
              <a:buFont typeface="Symbol" charset="2"/>
              <a:buChar char=""/>
              <a:tabLst>
                <a:tab pos="760680" algn="l"/>
              </a:tabLst>
            </a:pPr>
            <a:r>
              <a: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Limited</a:t>
            </a:r>
            <a:r>
              <a:rPr lang="en-US" sz="1800" b="0" u="none" spc="-45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 </a:t>
            </a:r>
            <a:r>
              <a: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access</a:t>
            </a:r>
            <a:r>
              <a:rPr lang="en-US" sz="1800" b="0" u="none" spc="-40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 </a:t>
            </a:r>
            <a:r>
              <a: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to</a:t>
            </a:r>
            <a:r>
              <a:rPr lang="en-US" sz="1800" b="0" u="none" spc="-45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 </a:t>
            </a:r>
            <a:r>
              <a:rPr lang="en-US" sz="1800" b="0" u="none" spc="-20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high-quality,</a:t>
            </a:r>
            <a:r>
              <a:rPr lang="en-US" sz="1800" b="0" u="none" spc="-40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 </a:t>
            </a:r>
            <a:r>
              <a:rPr lang="en-US" sz="1800" b="0" u="none" spc="-31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component-</a:t>
            </a:r>
            <a:r>
              <a: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level</a:t>
            </a:r>
            <a:r>
              <a:rPr lang="en-US" sz="1800" b="0" u="none" spc="-45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 </a:t>
            </a:r>
            <a:r>
              <a:rPr lang="en-US" sz="1800" b="0" u="none" spc="-20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data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760680" indent="-254160" defTabSz="914400">
              <a:lnSpc>
                <a:spcPct val="100000"/>
              </a:lnSpc>
              <a:buClr>
                <a:srgbClr val="0D3856"/>
              </a:buClr>
              <a:buFont typeface="Symbol" charset="2"/>
              <a:buChar char=""/>
              <a:tabLst>
                <a:tab pos="760680" algn="l"/>
              </a:tabLst>
            </a:pPr>
            <a:r>
              <a:rPr lang="en-US" sz="1800" b="0" u="none" spc="-11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Information</a:t>
            </a:r>
            <a:r>
              <a:rPr lang="en-US" sz="1800" b="0" u="none" spc="-51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 </a:t>
            </a:r>
            <a:r>
              <a: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that</a:t>
            </a:r>
            <a:r>
              <a:rPr lang="en-US" sz="1800" b="0" u="none" spc="-45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 </a:t>
            </a:r>
            <a:r>
              <a: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is</a:t>
            </a:r>
            <a:r>
              <a:rPr lang="en-US" sz="1800" b="0" u="none" spc="-45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 </a:t>
            </a:r>
            <a:r>
              <a: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often</a:t>
            </a:r>
            <a:r>
              <a:rPr lang="en-US" sz="1800" b="0" u="none" spc="-51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 </a:t>
            </a:r>
            <a:r>
              <a: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outdated</a:t>
            </a:r>
            <a:r>
              <a:rPr lang="en-US" sz="1800" b="0" u="none" spc="-40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 </a:t>
            </a:r>
            <a:r>
              <a: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or</a:t>
            </a:r>
            <a:r>
              <a:rPr lang="en-US" sz="1800" b="0" u="none" spc="-45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 </a:t>
            </a:r>
            <a:r>
              <a:rPr lang="en-US" sz="1800" b="0" u="none" spc="-11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incomplete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760680" indent="-254160" defTabSz="914400">
              <a:lnSpc>
                <a:spcPct val="100000"/>
              </a:lnSpc>
              <a:buClr>
                <a:srgbClr val="0D3856"/>
              </a:buClr>
              <a:buFont typeface="Symbol" charset="2"/>
              <a:buChar char=""/>
              <a:tabLst>
                <a:tab pos="760680" algn="l"/>
              </a:tabLst>
            </a:pPr>
            <a:r>
              <a: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Knowledge</a:t>
            </a:r>
            <a:r>
              <a:rPr lang="en-US" sz="1800" b="0" u="none" spc="-40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 </a:t>
            </a:r>
            <a:r>
              <a: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that</a:t>
            </a:r>
            <a:r>
              <a:rPr lang="en-US" sz="1800" b="0" u="none" spc="-40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 </a:t>
            </a:r>
            <a:r>
              <a: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is</a:t>
            </a:r>
            <a:r>
              <a:rPr lang="en-US" sz="1800" b="0" u="none" spc="-40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 </a:t>
            </a:r>
            <a:r>
              <a:rPr lang="en-US" sz="1800" b="0" u="none" spc="-11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fragmented</a:t>
            </a:r>
            <a:r>
              <a:rPr lang="en-US" sz="1800" b="0" u="none" spc="-40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 </a:t>
            </a:r>
            <a:r>
              <a: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and</a:t>
            </a:r>
            <a:r>
              <a:rPr lang="en-US" sz="1800" b="0" u="none" spc="-40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 </a:t>
            </a:r>
            <a:r>
              <a:rPr lang="en-US" sz="1800" b="0" u="none" spc="-26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difficult</a:t>
            </a:r>
            <a:r>
              <a:rPr lang="en-US" sz="1800" b="0" u="none" spc="-34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 </a:t>
            </a:r>
            <a:r>
              <a: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to</a:t>
            </a:r>
            <a:r>
              <a:rPr lang="en-US" sz="1800" b="0" u="none" spc="-40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 </a:t>
            </a:r>
            <a:r>
              <a:rPr lang="en-US" sz="1800" b="0" u="none" spc="-11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mobilize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object 35"/>
          <p:cNvSpPr/>
          <p:nvPr/>
        </p:nvSpPr>
        <p:spPr>
          <a:xfrm>
            <a:off x="580320" y="1620000"/>
            <a:ext cx="5052960" cy="1521720"/>
          </a:xfrm>
          <a:custGeom>
            <a:avLst/>
            <a:gdLst>
              <a:gd name="textAreaLeft" fmla="*/ 0 w 5052960"/>
              <a:gd name="textAreaRight" fmla="*/ 5054760 w 5052960"/>
              <a:gd name="textAreaTop" fmla="*/ 0 h 1521720"/>
              <a:gd name="textAreaBottom" fmla="*/ 1522800 h 1521720"/>
            </a:gdLst>
            <a:ahLst/>
            <a:cxnLst/>
            <a:rect l="textAreaLeft" t="textAreaTop" r="textAreaRight" b="textAreaBottom"/>
            <a:pathLst>
              <a:path w="5054600" h="3213100">
                <a:moveTo>
                  <a:pt x="4978400" y="0"/>
                </a:moveTo>
                <a:lnTo>
                  <a:pt x="76200" y="0"/>
                </a:lnTo>
                <a:lnTo>
                  <a:pt x="46537" y="5989"/>
                </a:lnTo>
                <a:lnTo>
                  <a:pt x="22317" y="22321"/>
                </a:lnTo>
                <a:lnTo>
                  <a:pt x="5987" y="46543"/>
                </a:lnTo>
                <a:lnTo>
                  <a:pt x="0" y="76200"/>
                </a:lnTo>
                <a:lnTo>
                  <a:pt x="0" y="3136900"/>
                </a:lnTo>
                <a:lnTo>
                  <a:pt x="5987" y="3166556"/>
                </a:lnTo>
                <a:lnTo>
                  <a:pt x="22317" y="3190778"/>
                </a:lnTo>
                <a:lnTo>
                  <a:pt x="46537" y="3207110"/>
                </a:lnTo>
                <a:lnTo>
                  <a:pt x="76200" y="3213100"/>
                </a:lnTo>
                <a:lnTo>
                  <a:pt x="4978400" y="3213100"/>
                </a:lnTo>
                <a:lnTo>
                  <a:pt x="5008062" y="3207110"/>
                </a:lnTo>
                <a:lnTo>
                  <a:pt x="5032282" y="3190778"/>
                </a:lnTo>
                <a:lnTo>
                  <a:pt x="5048612" y="3166556"/>
                </a:lnTo>
                <a:lnTo>
                  <a:pt x="5054600" y="3136900"/>
                </a:lnTo>
                <a:lnTo>
                  <a:pt x="5054600" y="76200"/>
                </a:lnTo>
                <a:lnTo>
                  <a:pt x="5048612" y="46543"/>
                </a:lnTo>
                <a:lnTo>
                  <a:pt x="5032282" y="22321"/>
                </a:lnTo>
                <a:lnTo>
                  <a:pt x="5008062" y="5989"/>
                </a:lnTo>
                <a:lnTo>
                  <a:pt x="497840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  <a:effectLst>
            <a:outerShdw algn="tl" blurRad="444600" dir="2700000" dist="380819" rotWithShape="0">
              <a:srgbClr val="86AAC0">
                <a:alpha val="2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24" name="object 36"/>
          <p:cNvSpPr/>
          <p:nvPr/>
        </p:nvSpPr>
        <p:spPr>
          <a:xfrm>
            <a:off x="964080" y="1885320"/>
            <a:ext cx="4261680" cy="83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113"/>
              </a:spcBef>
            </a:pPr>
            <a:r>
              <a:rPr lang="en-US" sz="1800" b="0" u="none" strike="noStrike">
                <a:solidFill>
                  <a:srgbClr val="AF8411"/>
                </a:solidFill>
                <a:effectLst/>
                <a:uFillTx/>
                <a:latin typeface="Segoe UI"/>
              </a:rPr>
              <a:t>naKnow </a:t>
            </a:r>
            <a:r>
              <a: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addresses the lack of transparent, reliable, and actionable environmental intelligence for electronic components.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object 71"/>
          <p:cNvPicPr/>
          <p:nvPr/>
        </p:nvPicPr>
        <p:blipFill>
          <a:blip r:embed="rId1"/>
          <a:stretch/>
        </p:blipFill>
        <p:spPr>
          <a:xfrm>
            <a:off x="-907560" y="0"/>
            <a:ext cx="8201880" cy="1981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6" name="object 72"/>
          <p:cNvSpPr/>
          <p:nvPr/>
        </p:nvSpPr>
        <p:spPr>
          <a:xfrm>
            <a:off x="7609320" y="6366960"/>
            <a:ext cx="6100920" cy="1438200"/>
          </a:xfrm>
          <a:custGeom>
            <a:avLst/>
            <a:gdLst>
              <a:gd name="textAreaLeft" fmla="*/ 0 w 6100920"/>
              <a:gd name="textAreaRight" fmla="*/ 6106680 w 6100920"/>
              <a:gd name="textAreaTop" fmla="*/ 0 h 1438200"/>
              <a:gd name="textAreaBottom" fmla="*/ 1443960 h 1438200"/>
            </a:gdLst>
            <a:ahLst/>
            <a:cxnLst/>
            <a:rect l="textAreaLeft" t="textAreaTop" r="textAreaRight" b="textAreaBottom"/>
            <a:pathLst>
              <a:path w="6106794" h="1443990">
                <a:moveTo>
                  <a:pt x="6106517" y="0"/>
                </a:moveTo>
                <a:lnTo>
                  <a:pt x="6026383" y="8487"/>
                </a:lnTo>
                <a:lnTo>
                  <a:pt x="5976299" y="14819"/>
                </a:lnTo>
                <a:lnTo>
                  <a:pt x="5924769" y="22081"/>
                </a:lnTo>
                <a:lnTo>
                  <a:pt x="5871730" y="30312"/>
                </a:lnTo>
                <a:lnTo>
                  <a:pt x="5817120" y="39553"/>
                </a:lnTo>
                <a:lnTo>
                  <a:pt x="5760879" y="49842"/>
                </a:lnTo>
                <a:lnTo>
                  <a:pt x="5702945" y="61220"/>
                </a:lnTo>
                <a:lnTo>
                  <a:pt x="5643255" y="73725"/>
                </a:lnTo>
                <a:lnTo>
                  <a:pt x="5581749" y="87398"/>
                </a:lnTo>
                <a:lnTo>
                  <a:pt x="5520410" y="101803"/>
                </a:lnTo>
                <a:lnTo>
                  <a:pt x="5461214" y="116470"/>
                </a:lnTo>
                <a:lnTo>
                  <a:pt x="5404089" y="131391"/>
                </a:lnTo>
                <a:lnTo>
                  <a:pt x="5348962" y="146556"/>
                </a:lnTo>
                <a:lnTo>
                  <a:pt x="5295760" y="161957"/>
                </a:lnTo>
                <a:lnTo>
                  <a:pt x="5244411" y="177585"/>
                </a:lnTo>
                <a:lnTo>
                  <a:pt x="5194842" y="193431"/>
                </a:lnTo>
                <a:lnTo>
                  <a:pt x="5146980" y="209486"/>
                </a:lnTo>
                <a:lnTo>
                  <a:pt x="5100753" y="225741"/>
                </a:lnTo>
                <a:lnTo>
                  <a:pt x="5056088" y="242187"/>
                </a:lnTo>
                <a:lnTo>
                  <a:pt x="5012913" y="258816"/>
                </a:lnTo>
                <a:lnTo>
                  <a:pt x="4971155" y="275618"/>
                </a:lnTo>
                <a:lnTo>
                  <a:pt x="4930741" y="292584"/>
                </a:lnTo>
                <a:lnTo>
                  <a:pt x="4891598" y="309706"/>
                </a:lnTo>
                <a:lnTo>
                  <a:pt x="4853654" y="326975"/>
                </a:lnTo>
                <a:lnTo>
                  <a:pt x="4816836" y="344382"/>
                </a:lnTo>
                <a:lnTo>
                  <a:pt x="4781072" y="361918"/>
                </a:lnTo>
                <a:lnTo>
                  <a:pt x="4746288" y="379574"/>
                </a:lnTo>
                <a:lnTo>
                  <a:pt x="4712413" y="397341"/>
                </a:lnTo>
                <a:lnTo>
                  <a:pt x="4647097" y="433173"/>
                </a:lnTo>
                <a:lnTo>
                  <a:pt x="4584541" y="469343"/>
                </a:lnTo>
                <a:lnTo>
                  <a:pt x="4524166" y="505780"/>
                </a:lnTo>
                <a:lnTo>
                  <a:pt x="4465388" y="542412"/>
                </a:lnTo>
                <a:lnTo>
                  <a:pt x="4407628" y="579169"/>
                </a:lnTo>
                <a:lnTo>
                  <a:pt x="4350304" y="615980"/>
                </a:lnTo>
                <a:lnTo>
                  <a:pt x="4321624" y="634383"/>
                </a:lnTo>
                <a:lnTo>
                  <a:pt x="4263864" y="671140"/>
                </a:lnTo>
                <a:lnTo>
                  <a:pt x="4205086" y="707772"/>
                </a:lnTo>
                <a:lnTo>
                  <a:pt x="4144711" y="744208"/>
                </a:lnTo>
                <a:lnTo>
                  <a:pt x="4082155" y="780378"/>
                </a:lnTo>
                <a:lnTo>
                  <a:pt x="4016839" y="816210"/>
                </a:lnTo>
                <a:lnTo>
                  <a:pt x="3982964" y="833977"/>
                </a:lnTo>
                <a:lnTo>
                  <a:pt x="3948180" y="851632"/>
                </a:lnTo>
                <a:lnTo>
                  <a:pt x="3912416" y="869168"/>
                </a:lnTo>
                <a:lnTo>
                  <a:pt x="3875598" y="886574"/>
                </a:lnTo>
                <a:lnTo>
                  <a:pt x="3837654" y="903843"/>
                </a:lnTo>
                <a:lnTo>
                  <a:pt x="3798511" y="920965"/>
                </a:lnTo>
                <a:lnTo>
                  <a:pt x="3758097" y="937931"/>
                </a:lnTo>
                <a:lnTo>
                  <a:pt x="3716339" y="954733"/>
                </a:lnTo>
                <a:lnTo>
                  <a:pt x="3673163" y="971361"/>
                </a:lnTo>
                <a:lnTo>
                  <a:pt x="3628499" y="987806"/>
                </a:lnTo>
                <a:lnTo>
                  <a:pt x="3582272" y="1004061"/>
                </a:lnTo>
                <a:lnTo>
                  <a:pt x="3534410" y="1020115"/>
                </a:lnTo>
                <a:lnTo>
                  <a:pt x="3484841" y="1035961"/>
                </a:lnTo>
                <a:lnTo>
                  <a:pt x="3433492" y="1051588"/>
                </a:lnTo>
                <a:lnTo>
                  <a:pt x="3380290" y="1066988"/>
                </a:lnTo>
                <a:lnTo>
                  <a:pt x="3325163" y="1082153"/>
                </a:lnTo>
                <a:lnTo>
                  <a:pt x="3268038" y="1097073"/>
                </a:lnTo>
                <a:lnTo>
                  <a:pt x="3208842" y="1111740"/>
                </a:lnTo>
                <a:lnTo>
                  <a:pt x="3147502" y="1126144"/>
                </a:lnTo>
                <a:lnTo>
                  <a:pt x="3085996" y="1139817"/>
                </a:lnTo>
                <a:lnTo>
                  <a:pt x="3026306" y="1152323"/>
                </a:lnTo>
                <a:lnTo>
                  <a:pt x="2968371" y="1163700"/>
                </a:lnTo>
                <a:lnTo>
                  <a:pt x="2912129" y="1173990"/>
                </a:lnTo>
                <a:lnTo>
                  <a:pt x="2857519" y="1183230"/>
                </a:lnTo>
                <a:lnTo>
                  <a:pt x="2804480" y="1191462"/>
                </a:lnTo>
                <a:lnTo>
                  <a:pt x="2752948" y="1198724"/>
                </a:lnTo>
                <a:lnTo>
                  <a:pt x="2702864" y="1205056"/>
                </a:lnTo>
                <a:lnTo>
                  <a:pt x="2654166" y="1210497"/>
                </a:lnTo>
                <a:lnTo>
                  <a:pt x="2606791" y="1215087"/>
                </a:lnTo>
                <a:lnTo>
                  <a:pt x="2560679" y="1218867"/>
                </a:lnTo>
                <a:lnTo>
                  <a:pt x="2515767" y="1221874"/>
                </a:lnTo>
                <a:lnTo>
                  <a:pt x="2471995" y="1224149"/>
                </a:lnTo>
                <a:lnTo>
                  <a:pt x="2429300" y="1225732"/>
                </a:lnTo>
                <a:lnTo>
                  <a:pt x="2387621" y="1226662"/>
                </a:lnTo>
                <a:lnTo>
                  <a:pt x="2346897" y="1226978"/>
                </a:lnTo>
                <a:lnTo>
                  <a:pt x="2307065" y="1226721"/>
                </a:lnTo>
                <a:lnTo>
                  <a:pt x="2268065" y="1225929"/>
                </a:lnTo>
                <a:lnTo>
                  <a:pt x="2229835" y="1224643"/>
                </a:lnTo>
                <a:lnTo>
                  <a:pt x="2155436" y="1220744"/>
                </a:lnTo>
                <a:lnTo>
                  <a:pt x="2083378" y="1215341"/>
                </a:lnTo>
                <a:lnTo>
                  <a:pt x="2013167" y="1208752"/>
                </a:lnTo>
                <a:lnTo>
                  <a:pt x="1944310" y="1201291"/>
                </a:lnTo>
                <a:lnTo>
                  <a:pt x="1876316" y="1193277"/>
                </a:lnTo>
                <a:lnTo>
                  <a:pt x="1808691" y="1185025"/>
                </a:lnTo>
                <a:lnTo>
                  <a:pt x="1774863" y="1180909"/>
                </a:lnTo>
                <a:lnTo>
                  <a:pt x="1706869" y="1172895"/>
                </a:lnTo>
                <a:lnTo>
                  <a:pt x="1638012" y="1165435"/>
                </a:lnTo>
                <a:lnTo>
                  <a:pt x="1567801" y="1158845"/>
                </a:lnTo>
                <a:lnTo>
                  <a:pt x="1495742" y="1153443"/>
                </a:lnTo>
                <a:lnTo>
                  <a:pt x="1421343" y="1149545"/>
                </a:lnTo>
                <a:lnTo>
                  <a:pt x="1383112" y="1148259"/>
                </a:lnTo>
                <a:lnTo>
                  <a:pt x="1344112" y="1147467"/>
                </a:lnTo>
                <a:lnTo>
                  <a:pt x="1304280" y="1147210"/>
                </a:lnTo>
                <a:lnTo>
                  <a:pt x="1263555" y="1147527"/>
                </a:lnTo>
                <a:lnTo>
                  <a:pt x="1221876" y="1148457"/>
                </a:lnTo>
                <a:lnTo>
                  <a:pt x="1179181" y="1150040"/>
                </a:lnTo>
                <a:lnTo>
                  <a:pt x="1135408" y="1152315"/>
                </a:lnTo>
                <a:lnTo>
                  <a:pt x="1090496" y="1155323"/>
                </a:lnTo>
                <a:lnTo>
                  <a:pt x="1044383" y="1159103"/>
                </a:lnTo>
                <a:lnTo>
                  <a:pt x="997008" y="1163694"/>
                </a:lnTo>
                <a:lnTo>
                  <a:pt x="948309" y="1169136"/>
                </a:lnTo>
                <a:lnTo>
                  <a:pt x="898225" y="1175468"/>
                </a:lnTo>
                <a:lnTo>
                  <a:pt x="846693" y="1182730"/>
                </a:lnTo>
                <a:lnTo>
                  <a:pt x="793653" y="1190962"/>
                </a:lnTo>
                <a:lnTo>
                  <a:pt x="739043" y="1200203"/>
                </a:lnTo>
                <a:lnTo>
                  <a:pt x="682800" y="1210493"/>
                </a:lnTo>
                <a:lnTo>
                  <a:pt x="624865" y="1221871"/>
                </a:lnTo>
                <a:lnTo>
                  <a:pt x="565174" y="1234378"/>
                </a:lnTo>
                <a:lnTo>
                  <a:pt x="503667" y="1248051"/>
                </a:lnTo>
                <a:lnTo>
                  <a:pt x="442327" y="1262456"/>
                </a:lnTo>
                <a:lnTo>
                  <a:pt x="383131" y="1277122"/>
                </a:lnTo>
                <a:lnTo>
                  <a:pt x="326005" y="1292042"/>
                </a:lnTo>
                <a:lnTo>
                  <a:pt x="270877" y="1307207"/>
                </a:lnTo>
                <a:lnTo>
                  <a:pt x="217675" y="1322608"/>
                </a:lnTo>
                <a:lnTo>
                  <a:pt x="166325" y="1338235"/>
                </a:lnTo>
                <a:lnTo>
                  <a:pt x="116755" y="1354080"/>
                </a:lnTo>
                <a:lnTo>
                  <a:pt x="68893" y="1370135"/>
                </a:lnTo>
                <a:lnTo>
                  <a:pt x="22666" y="1386389"/>
                </a:lnTo>
                <a:lnTo>
                  <a:pt x="0" y="1394735"/>
                </a:lnTo>
              </a:path>
              <a:path w="6106794" h="1443990">
                <a:moveTo>
                  <a:pt x="787437" y="1443437"/>
                </a:moveTo>
                <a:lnTo>
                  <a:pt x="851963" y="1432496"/>
                </a:lnTo>
                <a:lnTo>
                  <a:pt x="905745" y="1424252"/>
                </a:lnTo>
                <a:lnTo>
                  <a:pt x="958046" y="1416994"/>
                </a:lnTo>
                <a:lnTo>
                  <a:pt x="1008930" y="1410680"/>
                </a:lnTo>
                <a:lnTo>
                  <a:pt x="1058458" y="1405267"/>
                </a:lnTo>
                <a:lnTo>
                  <a:pt x="1106695" y="1400714"/>
                </a:lnTo>
                <a:lnTo>
                  <a:pt x="1153703" y="1396978"/>
                </a:lnTo>
                <a:lnTo>
                  <a:pt x="1199545" y="1394018"/>
                </a:lnTo>
                <a:lnTo>
                  <a:pt x="1244284" y="1391792"/>
                </a:lnTo>
                <a:lnTo>
                  <a:pt x="1287983" y="1390258"/>
                </a:lnTo>
                <a:lnTo>
                  <a:pt x="1330706" y="1389374"/>
                </a:lnTo>
                <a:lnTo>
                  <a:pt x="1372515" y="1389097"/>
                </a:lnTo>
                <a:lnTo>
                  <a:pt x="1413473" y="1389387"/>
                </a:lnTo>
                <a:lnTo>
                  <a:pt x="1453643" y="1390201"/>
                </a:lnTo>
                <a:lnTo>
                  <a:pt x="1493089" y="1391498"/>
                </a:lnTo>
                <a:lnTo>
                  <a:pt x="1531873" y="1393234"/>
                </a:lnTo>
                <a:lnTo>
                  <a:pt x="1570058" y="1395369"/>
                </a:lnTo>
                <a:lnTo>
                  <a:pt x="1644885" y="1400666"/>
                </a:lnTo>
                <a:lnTo>
                  <a:pt x="1718074" y="1407053"/>
                </a:lnTo>
                <a:lnTo>
                  <a:pt x="1790127" y="1414195"/>
                </a:lnTo>
                <a:lnTo>
                  <a:pt x="1861551" y="1421757"/>
                </a:lnTo>
                <a:lnTo>
                  <a:pt x="1897184" y="1425590"/>
                </a:lnTo>
                <a:lnTo>
                  <a:pt x="1932849" y="1429402"/>
                </a:lnTo>
                <a:lnTo>
                  <a:pt x="1968608" y="1433151"/>
                </a:lnTo>
                <a:lnTo>
                  <a:pt x="2004524" y="1436796"/>
                </a:lnTo>
                <a:lnTo>
                  <a:pt x="2040662" y="1440293"/>
                </a:lnTo>
                <a:lnTo>
                  <a:pt x="2075263" y="1443437"/>
                </a:lnTo>
              </a:path>
              <a:path w="6106794" h="1443990">
                <a:moveTo>
                  <a:pt x="2685892" y="1443437"/>
                </a:moveTo>
                <a:lnTo>
                  <a:pt x="2749801" y="1436667"/>
                </a:lnTo>
                <a:lnTo>
                  <a:pt x="2800683" y="1430352"/>
                </a:lnTo>
                <a:lnTo>
                  <a:pt x="2852984" y="1423094"/>
                </a:lnTo>
                <a:lnTo>
                  <a:pt x="2906766" y="1414851"/>
                </a:lnTo>
                <a:lnTo>
                  <a:pt x="2962091" y="1405580"/>
                </a:lnTo>
                <a:lnTo>
                  <a:pt x="3019024" y="1395240"/>
                </a:lnTo>
                <a:lnTo>
                  <a:pt x="3077626" y="1383789"/>
                </a:lnTo>
                <a:lnTo>
                  <a:pt x="3137962" y="1371185"/>
                </a:lnTo>
                <a:lnTo>
                  <a:pt x="3200093" y="1357386"/>
                </a:lnTo>
                <a:lnTo>
                  <a:pt x="3262050" y="1342823"/>
                </a:lnTo>
                <a:lnTo>
                  <a:pt x="3321870" y="1327965"/>
                </a:lnTo>
                <a:lnTo>
                  <a:pt x="3379628" y="1312820"/>
                </a:lnTo>
                <a:lnTo>
                  <a:pt x="3435400" y="1297401"/>
                </a:lnTo>
                <a:lnTo>
                  <a:pt x="3489259" y="1281716"/>
                </a:lnTo>
                <a:lnTo>
                  <a:pt x="3541282" y="1265776"/>
                </a:lnTo>
                <a:lnTo>
                  <a:pt x="3591542" y="1249593"/>
                </a:lnTo>
                <a:lnTo>
                  <a:pt x="3640116" y="1233175"/>
                </a:lnTo>
                <a:lnTo>
                  <a:pt x="3687077" y="1216535"/>
                </a:lnTo>
                <a:lnTo>
                  <a:pt x="3732502" y="1199681"/>
                </a:lnTo>
                <a:lnTo>
                  <a:pt x="3776464" y="1182624"/>
                </a:lnTo>
                <a:lnTo>
                  <a:pt x="3819040" y="1165375"/>
                </a:lnTo>
                <a:lnTo>
                  <a:pt x="3860303" y="1147945"/>
                </a:lnTo>
                <a:lnTo>
                  <a:pt x="3900329" y="1130342"/>
                </a:lnTo>
                <a:lnTo>
                  <a:pt x="3939193" y="1112579"/>
                </a:lnTo>
                <a:lnTo>
                  <a:pt x="3976970" y="1094665"/>
                </a:lnTo>
                <a:lnTo>
                  <a:pt x="4013735" y="1076611"/>
                </a:lnTo>
                <a:lnTo>
                  <a:pt x="4049563" y="1058427"/>
                </a:lnTo>
                <a:lnTo>
                  <a:pt x="4084528" y="1040123"/>
                </a:lnTo>
                <a:lnTo>
                  <a:pt x="4118706" y="1021711"/>
                </a:lnTo>
                <a:lnTo>
                  <a:pt x="4152172" y="1003199"/>
                </a:lnTo>
                <a:lnTo>
                  <a:pt x="4217266" y="965922"/>
                </a:lnTo>
                <a:lnTo>
                  <a:pt x="4280412" y="928374"/>
                </a:lnTo>
                <a:lnTo>
                  <a:pt x="4342207" y="890639"/>
                </a:lnTo>
                <a:lnTo>
                  <a:pt x="4403253" y="852800"/>
                </a:lnTo>
                <a:lnTo>
                  <a:pt x="4433682" y="833868"/>
                </a:lnTo>
                <a:lnTo>
                  <a:pt x="4464149" y="814941"/>
                </a:lnTo>
                <a:lnTo>
                  <a:pt x="4525495" y="777144"/>
                </a:lnTo>
                <a:lnTo>
                  <a:pt x="4587890" y="739492"/>
                </a:lnTo>
                <a:lnTo>
                  <a:pt x="4651935" y="702069"/>
                </a:lnTo>
                <a:lnTo>
                  <a:pt x="4718229" y="664958"/>
                </a:lnTo>
                <a:lnTo>
                  <a:pt x="4752407" y="646545"/>
                </a:lnTo>
                <a:lnTo>
                  <a:pt x="4787373" y="628241"/>
                </a:lnTo>
                <a:lnTo>
                  <a:pt x="4823200" y="610057"/>
                </a:lnTo>
                <a:lnTo>
                  <a:pt x="4859965" y="592003"/>
                </a:lnTo>
                <a:lnTo>
                  <a:pt x="4897742" y="574089"/>
                </a:lnTo>
                <a:lnTo>
                  <a:pt x="4936606" y="556326"/>
                </a:lnTo>
                <a:lnTo>
                  <a:pt x="4976632" y="538724"/>
                </a:lnTo>
                <a:lnTo>
                  <a:pt x="5017895" y="521293"/>
                </a:lnTo>
                <a:lnTo>
                  <a:pt x="5060471" y="504044"/>
                </a:lnTo>
                <a:lnTo>
                  <a:pt x="5104433" y="486988"/>
                </a:lnTo>
                <a:lnTo>
                  <a:pt x="5149858" y="470134"/>
                </a:lnTo>
                <a:lnTo>
                  <a:pt x="5196819" y="453493"/>
                </a:lnTo>
                <a:lnTo>
                  <a:pt x="5245393" y="437075"/>
                </a:lnTo>
                <a:lnTo>
                  <a:pt x="5295654" y="420892"/>
                </a:lnTo>
                <a:lnTo>
                  <a:pt x="5347676" y="404952"/>
                </a:lnTo>
                <a:lnTo>
                  <a:pt x="5401535" y="389268"/>
                </a:lnTo>
                <a:lnTo>
                  <a:pt x="5457307" y="373848"/>
                </a:lnTo>
                <a:lnTo>
                  <a:pt x="5515065" y="358704"/>
                </a:lnTo>
                <a:lnTo>
                  <a:pt x="5574885" y="343845"/>
                </a:lnTo>
                <a:lnTo>
                  <a:pt x="5636842" y="329283"/>
                </a:lnTo>
                <a:lnTo>
                  <a:pt x="5698974" y="315484"/>
                </a:lnTo>
                <a:lnTo>
                  <a:pt x="5759310" y="302880"/>
                </a:lnTo>
                <a:lnTo>
                  <a:pt x="5817913" y="291430"/>
                </a:lnTo>
                <a:lnTo>
                  <a:pt x="5874846" y="281090"/>
                </a:lnTo>
                <a:lnTo>
                  <a:pt x="5930172" y="271820"/>
                </a:lnTo>
                <a:lnTo>
                  <a:pt x="5983954" y="263577"/>
                </a:lnTo>
                <a:lnTo>
                  <a:pt x="6036256" y="256320"/>
                </a:lnTo>
                <a:lnTo>
                  <a:pt x="6087139" y="250005"/>
                </a:lnTo>
                <a:lnTo>
                  <a:pt x="6106517" y="247888"/>
                </a:lnTo>
              </a:path>
              <a:path w="6106794" h="1443990">
                <a:moveTo>
                  <a:pt x="3750455" y="1443437"/>
                </a:moveTo>
                <a:lnTo>
                  <a:pt x="3829026" y="1413547"/>
                </a:lnTo>
                <a:lnTo>
                  <a:pt x="3872035" y="1396154"/>
                </a:lnTo>
                <a:lnTo>
                  <a:pt x="3913799" y="1378566"/>
                </a:lnTo>
                <a:lnTo>
                  <a:pt x="3954389" y="1360793"/>
                </a:lnTo>
                <a:lnTo>
                  <a:pt x="3993879" y="1342848"/>
                </a:lnTo>
                <a:lnTo>
                  <a:pt x="4032343" y="1324740"/>
                </a:lnTo>
                <a:lnTo>
                  <a:pt x="4069853" y="1306483"/>
                </a:lnTo>
                <a:lnTo>
                  <a:pt x="4106484" y="1288088"/>
                </a:lnTo>
                <a:lnTo>
                  <a:pt x="4142308" y="1269566"/>
                </a:lnTo>
                <a:lnTo>
                  <a:pt x="4177399" y="1250928"/>
                </a:lnTo>
                <a:lnTo>
                  <a:pt x="4211830" y="1232187"/>
                </a:lnTo>
                <a:lnTo>
                  <a:pt x="4245674" y="1213353"/>
                </a:lnTo>
                <a:lnTo>
                  <a:pt x="4279006" y="1194439"/>
                </a:lnTo>
                <a:lnTo>
                  <a:pt x="4344421" y="1156414"/>
                </a:lnTo>
                <a:lnTo>
                  <a:pt x="4408664" y="1118205"/>
                </a:lnTo>
                <a:lnTo>
                  <a:pt x="4472320" y="1079903"/>
                </a:lnTo>
                <a:lnTo>
                  <a:pt x="4504112" y="1060747"/>
                </a:lnTo>
                <a:lnTo>
                  <a:pt x="4535976" y="1041602"/>
                </a:lnTo>
                <a:lnTo>
                  <a:pt x="4600219" y="1003393"/>
                </a:lnTo>
                <a:lnTo>
                  <a:pt x="4665635" y="965368"/>
                </a:lnTo>
                <a:lnTo>
                  <a:pt x="4698966" y="946454"/>
                </a:lnTo>
                <a:lnTo>
                  <a:pt x="4732810" y="927620"/>
                </a:lnTo>
                <a:lnTo>
                  <a:pt x="4767241" y="908879"/>
                </a:lnTo>
                <a:lnTo>
                  <a:pt x="4802332" y="890241"/>
                </a:lnTo>
                <a:lnTo>
                  <a:pt x="4838156" y="871719"/>
                </a:lnTo>
                <a:lnTo>
                  <a:pt x="4874786" y="853323"/>
                </a:lnTo>
                <a:lnTo>
                  <a:pt x="4912296" y="835066"/>
                </a:lnTo>
                <a:lnTo>
                  <a:pt x="4950760" y="816959"/>
                </a:lnTo>
                <a:lnTo>
                  <a:pt x="4990250" y="799013"/>
                </a:lnTo>
                <a:lnTo>
                  <a:pt x="5030839" y="781241"/>
                </a:lnTo>
                <a:lnTo>
                  <a:pt x="5072602" y="763652"/>
                </a:lnTo>
                <a:lnTo>
                  <a:pt x="5115611" y="746260"/>
                </a:lnTo>
                <a:lnTo>
                  <a:pt x="5159940" y="729075"/>
                </a:lnTo>
                <a:lnTo>
                  <a:pt x="5205662" y="712110"/>
                </a:lnTo>
                <a:lnTo>
                  <a:pt x="5252851" y="695374"/>
                </a:lnTo>
                <a:lnTo>
                  <a:pt x="5301579" y="678882"/>
                </a:lnTo>
                <a:lnTo>
                  <a:pt x="5351920" y="662642"/>
                </a:lnTo>
                <a:lnTo>
                  <a:pt x="5403948" y="646668"/>
                </a:lnTo>
                <a:lnTo>
                  <a:pt x="5457735" y="630971"/>
                </a:lnTo>
                <a:lnTo>
                  <a:pt x="5513355" y="615562"/>
                </a:lnTo>
                <a:lnTo>
                  <a:pt x="5570882" y="600453"/>
                </a:lnTo>
                <a:lnTo>
                  <a:pt x="5630388" y="585655"/>
                </a:lnTo>
                <a:lnTo>
                  <a:pt x="5691947" y="571179"/>
                </a:lnTo>
                <a:lnTo>
                  <a:pt x="5753683" y="557474"/>
                </a:lnTo>
                <a:lnTo>
                  <a:pt x="5813711" y="544952"/>
                </a:lnTo>
                <a:lnTo>
                  <a:pt x="5872090" y="533570"/>
                </a:lnTo>
                <a:lnTo>
                  <a:pt x="5928882" y="523286"/>
                </a:lnTo>
                <a:lnTo>
                  <a:pt x="5984149" y="514058"/>
                </a:lnTo>
                <a:lnTo>
                  <a:pt x="6037951" y="505844"/>
                </a:lnTo>
                <a:lnTo>
                  <a:pt x="6090350" y="498601"/>
                </a:lnTo>
                <a:lnTo>
                  <a:pt x="6106517" y="496601"/>
                </a:lnTo>
              </a:path>
              <a:path w="6106794" h="1443990">
                <a:moveTo>
                  <a:pt x="4304469" y="1443437"/>
                </a:moveTo>
                <a:lnTo>
                  <a:pt x="4341697" y="1422768"/>
                </a:lnTo>
                <a:lnTo>
                  <a:pt x="4375771" y="1403536"/>
                </a:lnTo>
                <a:lnTo>
                  <a:pt x="4409525" y="1384247"/>
                </a:lnTo>
                <a:lnTo>
                  <a:pt x="4443028" y="1364913"/>
                </a:lnTo>
                <a:lnTo>
                  <a:pt x="4476354" y="1345547"/>
                </a:lnTo>
                <a:lnTo>
                  <a:pt x="4509572" y="1326162"/>
                </a:lnTo>
                <a:lnTo>
                  <a:pt x="4542755" y="1306771"/>
                </a:lnTo>
                <a:lnTo>
                  <a:pt x="4575973" y="1287386"/>
                </a:lnTo>
                <a:lnTo>
                  <a:pt x="4609299" y="1268020"/>
                </a:lnTo>
                <a:lnTo>
                  <a:pt x="4642803" y="1248686"/>
                </a:lnTo>
                <a:lnTo>
                  <a:pt x="4676556" y="1229397"/>
                </a:lnTo>
                <a:lnTo>
                  <a:pt x="4710631" y="1210165"/>
                </a:lnTo>
                <a:lnTo>
                  <a:pt x="4745098" y="1191003"/>
                </a:lnTo>
                <a:lnTo>
                  <a:pt x="4780028" y="1171925"/>
                </a:lnTo>
                <a:lnTo>
                  <a:pt x="4815494" y="1152942"/>
                </a:lnTo>
                <a:lnTo>
                  <a:pt x="4851566" y="1134068"/>
                </a:lnTo>
                <a:lnTo>
                  <a:pt x="4888316" y="1115315"/>
                </a:lnTo>
                <a:lnTo>
                  <a:pt x="4925815" y="1096696"/>
                </a:lnTo>
                <a:lnTo>
                  <a:pt x="4964135" y="1078224"/>
                </a:lnTo>
                <a:lnTo>
                  <a:pt x="5003347" y="1059912"/>
                </a:lnTo>
                <a:lnTo>
                  <a:pt x="5043521" y="1041772"/>
                </a:lnTo>
                <a:lnTo>
                  <a:pt x="5084730" y="1023817"/>
                </a:lnTo>
                <a:lnTo>
                  <a:pt x="5127045" y="1006060"/>
                </a:lnTo>
                <a:lnTo>
                  <a:pt x="5170538" y="988514"/>
                </a:lnTo>
                <a:lnTo>
                  <a:pt x="5215278" y="971191"/>
                </a:lnTo>
                <a:lnTo>
                  <a:pt x="5261339" y="954105"/>
                </a:lnTo>
                <a:lnTo>
                  <a:pt x="5308791" y="937267"/>
                </a:lnTo>
                <a:lnTo>
                  <a:pt x="5357705" y="920692"/>
                </a:lnTo>
                <a:lnTo>
                  <a:pt x="5408154" y="904390"/>
                </a:lnTo>
                <a:lnTo>
                  <a:pt x="5460208" y="888376"/>
                </a:lnTo>
                <a:lnTo>
                  <a:pt x="5513938" y="872663"/>
                </a:lnTo>
                <a:lnTo>
                  <a:pt x="5569416" y="857262"/>
                </a:lnTo>
                <a:lnTo>
                  <a:pt x="5626714" y="842186"/>
                </a:lnTo>
                <a:lnTo>
                  <a:pt x="5685902" y="827449"/>
                </a:lnTo>
                <a:lnTo>
                  <a:pt x="5747053" y="813064"/>
                </a:lnTo>
                <a:lnTo>
                  <a:pt x="5808381" y="799456"/>
                </a:lnTo>
                <a:lnTo>
                  <a:pt x="5868095" y="787017"/>
                </a:lnTo>
                <a:lnTo>
                  <a:pt x="5926252" y="775704"/>
                </a:lnTo>
                <a:lnTo>
                  <a:pt x="5982913" y="765475"/>
                </a:lnTo>
                <a:lnTo>
                  <a:pt x="6038135" y="756287"/>
                </a:lnTo>
                <a:lnTo>
                  <a:pt x="6091977" y="748098"/>
                </a:lnTo>
                <a:lnTo>
                  <a:pt x="6106517" y="746095"/>
                </a:lnTo>
              </a:path>
            </a:pathLst>
          </a:custGeom>
          <a:noFill/>
          <a:ln w="9042">
            <a:solidFill>
              <a:srgbClr val="D0BC8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grpSp>
        <p:nvGrpSpPr>
          <p:cNvPr id="227" name="object 76"/>
          <p:cNvGrpSpPr/>
          <p:nvPr/>
        </p:nvGrpSpPr>
        <p:grpSpPr>
          <a:xfrm>
            <a:off x="12094200" y="280800"/>
            <a:ext cx="370800" cy="370800"/>
            <a:chOff x="12094200" y="280800"/>
            <a:chExt cx="370800" cy="370800"/>
          </a:xfrm>
        </p:grpSpPr>
        <p:sp>
          <p:nvSpPr>
            <p:cNvPr id="228" name="object 77"/>
            <p:cNvSpPr/>
            <p:nvPr/>
          </p:nvSpPr>
          <p:spPr>
            <a:xfrm>
              <a:off x="12094200" y="280800"/>
              <a:ext cx="370800" cy="370800"/>
            </a:xfrm>
            <a:custGeom>
              <a:avLst/>
              <a:gdLst>
                <a:gd name="textAreaLeft" fmla="*/ 0 w 370800"/>
                <a:gd name="textAreaRight" fmla="*/ 376560 w 370800"/>
                <a:gd name="textAreaTop" fmla="*/ 0 h 370800"/>
                <a:gd name="textAreaBottom" fmla="*/ 376560 h 370800"/>
              </a:gdLst>
              <a:ahLst/>
              <a:cxnLst/>
              <a:rect l="textAreaLeft" t="textAreaTop" r="textAreaRight" b="textAreaBottom"/>
              <a:pathLst>
                <a:path w="376554" h="376554">
                  <a:moveTo>
                    <a:pt x="376491" y="376491"/>
                  </a:moveTo>
                  <a:lnTo>
                    <a:pt x="376491" y="0"/>
                  </a:lnTo>
                  <a:lnTo>
                    <a:pt x="43230" y="0"/>
                  </a:lnTo>
                  <a:lnTo>
                    <a:pt x="26403" y="3397"/>
                  </a:lnTo>
                  <a:lnTo>
                    <a:pt x="12661" y="12660"/>
                  </a:lnTo>
                  <a:lnTo>
                    <a:pt x="3397" y="26397"/>
                  </a:lnTo>
                  <a:lnTo>
                    <a:pt x="0" y="43218"/>
                  </a:lnTo>
                  <a:lnTo>
                    <a:pt x="0" y="376491"/>
                  </a:lnTo>
                  <a:lnTo>
                    <a:pt x="376491" y="376491"/>
                  </a:lnTo>
                  <a:close/>
                </a:path>
              </a:pathLst>
            </a:custGeom>
            <a:noFill/>
            <a:ln w="12446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229" name="object 78"/>
            <p:cNvSpPr/>
            <p:nvPr/>
          </p:nvSpPr>
          <p:spPr>
            <a:xfrm>
              <a:off x="12134880" y="415080"/>
              <a:ext cx="289440" cy="114840"/>
            </a:xfrm>
            <a:custGeom>
              <a:avLst/>
              <a:gdLst>
                <a:gd name="textAreaLeft" fmla="*/ 0 w 289440"/>
                <a:gd name="textAreaRight" fmla="*/ 295200 w 289440"/>
                <a:gd name="textAreaTop" fmla="*/ 0 h 114840"/>
                <a:gd name="textAreaBottom" fmla="*/ 120600 h 114840"/>
              </a:gdLst>
              <a:ahLst/>
              <a:cxnLst/>
              <a:rect l="textAreaLeft" t="textAreaTop" r="textAreaRight" b="textAreaBottom"/>
              <a:pathLst>
                <a:path w="295275" h="120650">
                  <a:moveTo>
                    <a:pt x="31775" y="49501"/>
                  </a:moveTo>
                  <a:lnTo>
                    <a:pt x="33667" y="50403"/>
                  </a:lnTo>
                  <a:lnTo>
                    <a:pt x="35420" y="51596"/>
                  </a:lnTo>
                  <a:lnTo>
                    <a:pt x="37045" y="53082"/>
                  </a:lnTo>
                  <a:lnTo>
                    <a:pt x="41287" y="56943"/>
                  </a:lnTo>
                  <a:lnTo>
                    <a:pt x="43421" y="61591"/>
                  </a:lnTo>
                  <a:lnTo>
                    <a:pt x="43421" y="67027"/>
                  </a:lnTo>
                  <a:lnTo>
                    <a:pt x="43421" y="72463"/>
                  </a:lnTo>
                  <a:lnTo>
                    <a:pt x="41287" y="77111"/>
                  </a:lnTo>
                  <a:lnTo>
                    <a:pt x="37045" y="80972"/>
                  </a:lnTo>
                  <a:lnTo>
                    <a:pt x="32791" y="84845"/>
                  </a:lnTo>
                  <a:lnTo>
                    <a:pt x="27685" y="86775"/>
                  </a:lnTo>
                  <a:lnTo>
                    <a:pt x="21704" y="86775"/>
                  </a:lnTo>
                  <a:lnTo>
                    <a:pt x="15735" y="86775"/>
                  </a:lnTo>
                  <a:lnTo>
                    <a:pt x="10617" y="84845"/>
                  </a:lnTo>
                  <a:lnTo>
                    <a:pt x="6375" y="80972"/>
                  </a:lnTo>
                  <a:lnTo>
                    <a:pt x="2120" y="77111"/>
                  </a:lnTo>
                  <a:lnTo>
                    <a:pt x="0" y="72463"/>
                  </a:lnTo>
                  <a:lnTo>
                    <a:pt x="0" y="67027"/>
                  </a:lnTo>
                  <a:lnTo>
                    <a:pt x="0" y="61591"/>
                  </a:lnTo>
                  <a:lnTo>
                    <a:pt x="2120" y="56943"/>
                  </a:lnTo>
                  <a:lnTo>
                    <a:pt x="6375" y="53082"/>
                  </a:lnTo>
                  <a:lnTo>
                    <a:pt x="10617" y="49209"/>
                  </a:lnTo>
                  <a:lnTo>
                    <a:pt x="15735" y="47278"/>
                  </a:lnTo>
                  <a:lnTo>
                    <a:pt x="21704" y="47278"/>
                  </a:lnTo>
                  <a:lnTo>
                    <a:pt x="25374" y="47278"/>
                  </a:lnTo>
                  <a:lnTo>
                    <a:pt x="28727" y="48028"/>
                  </a:lnTo>
                  <a:lnTo>
                    <a:pt x="31775" y="49501"/>
                  </a:lnTo>
                  <a:close/>
                </a:path>
                <a:path w="295275" h="120650">
                  <a:moveTo>
                    <a:pt x="31775" y="49501"/>
                  </a:moveTo>
                  <a:lnTo>
                    <a:pt x="58913" y="11194"/>
                  </a:lnTo>
                  <a:lnTo>
                    <a:pt x="86929" y="0"/>
                  </a:lnTo>
                  <a:lnTo>
                    <a:pt x="115819" y="15918"/>
                  </a:lnTo>
                  <a:lnTo>
                    <a:pt x="145580" y="58950"/>
                  </a:lnTo>
                  <a:lnTo>
                    <a:pt x="174966" y="101767"/>
                  </a:lnTo>
                  <a:lnTo>
                    <a:pt x="204452" y="120342"/>
                  </a:lnTo>
                  <a:lnTo>
                    <a:pt x="234035" y="114675"/>
                  </a:lnTo>
                  <a:lnTo>
                    <a:pt x="263715" y="84769"/>
                  </a:lnTo>
                  <a:lnTo>
                    <a:pt x="261670" y="83816"/>
                  </a:lnTo>
                  <a:lnTo>
                    <a:pt x="259791" y="82546"/>
                  </a:lnTo>
                  <a:lnTo>
                    <a:pt x="258051" y="80972"/>
                  </a:lnTo>
                  <a:lnTo>
                    <a:pt x="253809" y="77111"/>
                  </a:lnTo>
                  <a:lnTo>
                    <a:pt x="251688" y="72463"/>
                  </a:lnTo>
                  <a:lnTo>
                    <a:pt x="251688" y="67027"/>
                  </a:lnTo>
                  <a:lnTo>
                    <a:pt x="251688" y="61591"/>
                  </a:lnTo>
                  <a:lnTo>
                    <a:pt x="253809" y="56943"/>
                  </a:lnTo>
                  <a:lnTo>
                    <a:pt x="258051" y="53082"/>
                  </a:lnTo>
                  <a:lnTo>
                    <a:pt x="262305" y="49209"/>
                  </a:lnTo>
                  <a:lnTo>
                    <a:pt x="267411" y="47278"/>
                  </a:lnTo>
                  <a:lnTo>
                    <a:pt x="273392" y="47278"/>
                  </a:lnTo>
                  <a:lnTo>
                    <a:pt x="279374" y="47278"/>
                  </a:lnTo>
                  <a:lnTo>
                    <a:pt x="284479" y="49209"/>
                  </a:lnTo>
                  <a:lnTo>
                    <a:pt x="288734" y="53082"/>
                  </a:lnTo>
                  <a:lnTo>
                    <a:pt x="292976" y="56943"/>
                  </a:lnTo>
                  <a:lnTo>
                    <a:pt x="295097" y="61591"/>
                  </a:lnTo>
                  <a:lnTo>
                    <a:pt x="295097" y="67027"/>
                  </a:lnTo>
                  <a:lnTo>
                    <a:pt x="295097" y="72463"/>
                  </a:lnTo>
                  <a:lnTo>
                    <a:pt x="292976" y="77111"/>
                  </a:lnTo>
                  <a:lnTo>
                    <a:pt x="288734" y="80972"/>
                  </a:lnTo>
                  <a:lnTo>
                    <a:pt x="284479" y="84845"/>
                  </a:lnTo>
                  <a:lnTo>
                    <a:pt x="279374" y="86775"/>
                  </a:lnTo>
                  <a:lnTo>
                    <a:pt x="273392" y="86775"/>
                  </a:lnTo>
                  <a:lnTo>
                    <a:pt x="269874" y="86775"/>
                  </a:lnTo>
                  <a:lnTo>
                    <a:pt x="266649" y="86102"/>
                  </a:lnTo>
                  <a:lnTo>
                    <a:pt x="263715" y="84769"/>
                  </a:lnTo>
                </a:path>
              </a:pathLst>
            </a:custGeom>
            <a:noFill/>
            <a:ln w="12446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230" name="object 79"/>
          <p:cNvSpPr/>
          <p:nvPr/>
        </p:nvSpPr>
        <p:spPr>
          <a:xfrm>
            <a:off x="13065840" y="286200"/>
            <a:ext cx="360" cy="342720"/>
          </a:xfrm>
          <a:custGeom>
            <a:avLst/>
            <a:gdLst>
              <a:gd name="textAreaLeft" fmla="*/ 0 w 360"/>
              <a:gd name="textAreaRight" fmla="*/ 23592960 w 360"/>
              <a:gd name="textAreaTop" fmla="*/ 0 h 342720"/>
              <a:gd name="textAreaBottom" fmla="*/ 348480 h 342720"/>
            </a:gdLst>
            <a:ahLst/>
            <a:cxnLst/>
            <a:rect l="textAreaLeft" t="textAreaTop" r="textAreaRight" b="textAreaBottom"/>
            <a:pathLst>
              <a:path w="0" h="348615">
                <a:moveTo>
                  <a:pt x="0" y="0"/>
                </a:moveTo>
                <a:lnTo>
                  <a:pt x="0" y="34811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31" name="PlaceHolder 34"/>
          <p:cNvSpPr/>
          <p:nvPr/>
        </p:nvSpPr>
        <p:spPr>
          <a:xfrm>
            <a:off x="13129560" y="199440"/>
            <a:ext cx="422280" cy="45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6640" rIns="0" bIns="0" anchor="t">
            <a:noAutofit/>
          </a:bodyPr>
          <a:p>
            <a:pPr marL="38160" defTabSz="914400">
              <a:lnSpc>
                <a:spcPct val="100000"/>
              </a:lnSpc>
              <a:spcBef>
                <a:spcPts val="210"/>
              </a:spcBef>
              <a:tabLst>
                <a:tab pos="0" algn="l"/>
              </a:tabLst>
            </a:pPr>
            <a:r>
              <a: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page </a:t>
            </a:r>
            <a:fld id="{7807C66A-1F79-435E-A7EB-25A44BF32ED4}" type="slidenum">
              <a:rPr lang="fr-FR" sz="1400" b="0" u="none" spc="-26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2" name="PlaceHolder 35"/>
          <p:cNvSpPr/>
          <p:nvPr/>
        </p:nvSpPr>
        <p:spPr>
          <a:xfrm>
            <a:off x="12587760" y="222480"/>
            <a:ext cx="473400" cy="55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6640" rIns="0" bIns="0" anchor="t">
            <a:noAutofit/>
          </a:bodyPr>
          <a:p>
            <a:pPr marL="12600" defTabSz="914400">
              <a:lnSpc>
                <a:spcPct val="100000"/>
              </a:lnSpc>
              <a:spcBef>
                <a:spcPts val="210"/>
              </a:spcBef>
              <a:tabLst>
                <a:tab pos="0" algn="l"/>
              </a:tabLst>
            </a:pPr>
            <a:fld id="{DCA27906-16F9-409E-9043-06486F775BC3}" type="datetime1">
              <a:rPr lang="fr-FR" sz="1400" b="0" u="none" spc="-11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23/09/2026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33" name="object 109"/>
          <p:cNvPicPr/>
          <p:nvPr/>
        </p:nvPicPr>
        <p:blipFill>
          <a:blip r:embed="rId2"/>
          <a:stretch/>
        </p:blipFill>
        <p:spPr>
          <a:xfrm>
            <a:off x="1260000" y="2073240"/>
            <a:ext cx="6975720" cy="575712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234" name="object 172"/>
          <p:cNvGrpSpPr/>
          <p:nvPr/>
        </p:nvGrpSpPr>
        <p:grpSpPr>
          <a:xfrm>
            <a:off x="9682560" y="3778920"/>
            <a:ext cx="356400" cy="165960"/>
            <a:chOff x="9682560" y="3778920"/>
            <a:chExt cx="356400" cy="165960"/>
          </a:xfrm>
        </p:grpSpPr>
        <p:sp>
          <p:nvSpPr>
            <p:cNvPr id="235" name="object 179"/>
            <p:cNvSpPr/>
            <p:nvPr/>
          </p:nvSpPr>
          <p:spPr>
            <a:xfrm>
              <a:off x="9682560" y="3780720"/>
              <a:ext cx="360" cy="360"/>
            </a:xfrm>
            <a:custGeom>
              <a:avLst/>
              <a:gdLst>
                <a:gd name="textAreaLeft" fmla="*/ 0 w 360"/>
                <a:gd name="textAreaRight" fmla="*/ 184320 w 360"/>
                <a:gd name="textAreaTop" fmla="*/ 0 h 360"/>
                <a:gd name="textAreaBottom" fmla="*/ 92160 h 360"/>
              </a:gdLst>
              <a:ahLst/>
              <a:cxnLst/>
              <a:rect l="textAreaLeft" t="textAreaTop" r="textAreaRight" b="textAreaBottom"/>
              <a:pathLst>
                <a:path w="634" h="1270">
                  <a:moveTo>
                    <a:pt x="88" y="0"/>
                  </a:moveTo>
                  <a:lnTo>
                    <a:pt x="0" y="1117"/>
                  </a:lnTo>
                  <a:lnTo>
                    <a:pt x="88" y="0"/>
                  </a:lnTo>
                  <a:close/>
                </a:path>
              </a:pathLst>
            </a:custGeom>
            <a:noFill/>
            <a:ln w="10440">
              <a:solidFill>
                <a:srgbClr val="87AAC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236" name="object 180"/>
            <p:cNvSpPr/>
            <p:nvPr/>
          </p:nvSpPr>
          <p:spPr>
            <a:xfrm>
              <a:off x="9682560" y="3778920"/>
              <a:ext cx="356400" cy="165960"/>
            </a:xfrm>
            <a:custGeom>
              <a:avLst/>
              <a:gdLst>
                <a:gd name="textAreaLeft" fmla="*/ 0 w 356400"/>
                <a:gd name="textAreaRight" fmla="*/ 359280 w 356400"/>
                <a:gd name="textAreaTop" fmla="*/ 0 h 165960"/>
                <a:gd name="textAreaBottom" fmla="*/ 168840 h 165960"/>
              </a:gdLst>
              <a:ahLst/>
              <a:cxnLst/>
              <a:rect l="textAreaLeft" t="textAreaTop" r="textAreaRight" b="textAreaBottom"/>
              <a:pathLst>
                <a:path w="398145" h="189864">
                  <a:moveTo>
                    <a:pt x="290240" y="123189"/>
                  </a:moveTo>
                  <a:lnTo>
                    <a:pt x="298812" y="121831"/>
                  </a:lnTo>
                  <a:lnTo>
                    <a:pt x="306115" y="121564"/>
                  </a:lnTo>
                  <a:lnTo>
                    <a:pt x="314344" y="123812"/>
                  </a:lnTo>
                  <a:lnTo>
                    <a:pt x="321824" y="125869"/>
                  </a:lnTo>
                  <a:lnTo>
                    <a:pt x="328784" y="129298"/>
                  </a:lnTo>
                  <a:lnTo>
                    <a:pt x="336531" y="126568"/>
                  </a:lnTo>
                  <a:lnTo>
                    <a:pt x="341027" y="125094"/>
                  </a:lnTo>
                  <a:lnTo>
                    <a:pt x="343694" y="121056"/>
                  </a:lnTo>
                  <a:lnTo>
                    <a:pt x="347402" y="118541"/>
                  </a:lnTo>
                  <a:lnTo>
                    <a:pt x="352673" y="115036"/>
                  </a:lnTo>
                  <a:lnTo>
                    <a:pt x="351771" y="115061"/>
                  </a:lnTo>
                  <a:lnTo>
                    <a:pt x="358489" y="114223"/>
                  </a:lnTo>
                  <a:lnTo>
                    <a:pt x="364611" y="113461"/>
                  </a:lnTo>
                  <a:lnTo>
                    <a:pt x="374974" y="113588"/>
                  </a:lnTo>
                  <a:lnTo>
                    <a:pt x="380206" y="109804"/>
                  </a:lnTo>
                  <a:lnTo>
                    <a:pt x="387707" y="102141"/>
                  </a:lnTo>
                  <a:lnTo>
                    <a:pt x="394197" y="91279"/>
                  </a:lnTo>
                  <a:lnTo>
                    <a:pt x="397689" y="79662"/>
                  </a:lnTo>
                  <a:lnTo>
                    <a:pt x="396196" y="69735"/>
                  </a:lnTo>
                  <a:lnTo>
                    <a:pt x="387402" y="63082"/>
                  </a:lnTo>
                  <a:lnTo>
                    <a:pt x="374923" y="62018"/>
                  </a:lnTo>
                  <a:lnTo>
                    <a:pt x="361463" y="62629"/>
                  </a:lnTo>
                  <a:lnTo>
                    <a:pt x="349726" y="60998"/>
                  </a:lnTo>
                  <a:lnTo>
                    <a:pt x="348279" y="51396"/>
                  </a:lnTo>
                  <a:lnTo>
                    <a:pt x="342576" y="50406"/>
                  </a:lnTo>
                  <a:lnTo>
                    <a:pt x="336150" y="44551"/>
                  </a:lnTo>
                  <a:lnTo>
                    <a:pt x="331616" y="40398"/>
                  </a:lnTo>
                  <a:lnTo>
                    <a:pt x="329343" y="34594"/>
                  </a:lnTo>
                  <a:lnTo>
                    <a:pt x="324720" y="30429"/>
                  </a:lnTo>
                  <a:lnTo>
                    <a:pt x="319678" y="25984"/>
                  </a:lnTo>
                  <a:lnTo>
                    <a:pt x="316935" y="21932"/>
                  </a:lnTo>
                  <a:lnTo>
                    <a:pt x="314090" y="15976"/>
                  </a:lnTo>
                  <a:lnTo>
                    <a:pt x="309762" y="9622"/>
                  </a:lnTo>
                  <a:lnTo>
                    <a:pt x="304060" y="5378"/>
                  </a:lnTo>
                  <a:lnTo>
                    <a:pt x="297820" y="4982"/>
                  </a:lnTo>
                  <a:lnTo>
                    <a:pt x="291878" y="10172"/>
                  </a:lnTo>
                  <a:lnTo>
                    <a:pt x="289732" y="13576"/>
                  </a:lnTo>
                  <a:lnTo>
                    <a:pt x="289033" y="17792"/>
                  </a:lnTo>
                  <a:lnTo>
                    <a:pt x="286315" y="20815"/>
                  </a:lnTo>
                  <a:lnTo>
                    <a:pt x="283521" y="23952"/>
                  </a:lnTo>
                  <a:lnTo>
                    <a:pt x="279216" y="25336"/>
                  </a:lnTo>
                  <a:lnTo>
                    <a:pt x="275927" y="27800"/>
                  </a:lnTo>
                  <a:lnTo>
                    <a:pt x="274352" y="28943"/>
                  </a:lnTo>
                  <a:lnTo>
                    <a:pt x="275076" y="30479"/>
                  </a:lnTo>
                  <a:lnTo>
                    <a:pt x="273145" y="31178"/>
                  </a:lnTo>
                  <a:lnTo>
                    <a:pt x="272536" y="31432"/>
                  </a:lnTo>
                  <a:lnTo>
                    <a:pt x="262604" y="29705"/>
                  </a:lnTo>
                  <a:lnTo>
                    <a:pt x="262604" y="30479"/>
                  </a:lnTo>
                  <a:lnTo>
                    <a:pt x="262846" y="35255"/>
                  </a:lnTo>
                  <a:lnTo>
                    <a:pt x="259099" y="38912"/>
                  </a:lnTo>
                  <a:lnTo>
                    <a:pt x="254921" y="35623"/>
                  </a:lnTo>
                  <a:lnTo>
                    <a:pt x="253041" y="34023"/>
                  </a:lnTo>
                  <a:lnTo>
                    <a:pt x="252978" y="25565"/>
                  </a:lnTo>
                  <a:lnTo>
                    <a:pt x="251174" y="22821"/>
                  </a:lnTo>
                  <a:lnTo>
                    <a:pt x="246450" y="15709"/>
                  </a:lnTo>
                  <a:lnTo>
                    <a:pt x="237814" y="17183"/>
                  </a:lnTo>
                  <a:lnTo>
                    <a:pt x="230638" y="19469"/>
                  </a:lnTo>
                  <a:lnTo>
                    <a:pt x="230257" y="24599"/>
                  </a:lnTo>
                  <a:lnTo>
                    <a:pt x="232226" y="33210"/>
                  </a:lnTo>
                  <a:lnTo>
                    <a:pt x="224873" y="33667"/>
                  </a:lnTo>
                  <a:lnTo>
                    <a:pt x="220732" y="33972"/>
                  </a:lnTo>
                  <a:lnTo>
                    <a:pt x="217494" y="28625"/>
                  </a:lnTo>
                  <a:lnTo>
                    <a:pt x="216135" y="25806"/>
                  </a:lnTo>
                  <a:lnTo>
                    <a:pt x="214890" y="27114"/>
                  </a:lnTo>
                  <a:lnTo>
                    <a:pt x="212655" y="27571"/>
                  </a:lnTo>
                  <a:lnTo>
                    <a:pt x="211373" y="29044"/>
                  </a:lnTo>
                  <a:lnTo>
                    <a:pt x="207474" y="25006"/>
                  </a:lnTo>
                  <a:lnTo>
                    <a:pt x="209518" y="15151"/>
                  </a:lnTo>
                  <a:lnTo>
                    <a:pt x="201771" y="13754"/>
                  </a:lnTo>
                  <a:lnTo>
                    <a:pt x="196171" y="12801"/>
                  </a:lnTo>
                  <a:lnTo>
                    <a:pt x="189300" y="20650"/>
                  </a:lnTo>
                  <a:lnTo>
                    <a:pt x="184207" y="22821"/>
                  </a:lnTo>
                  <a:lnTo>
                    <a:pt x="185350" y="29857"/>
                  </a:lnTo>
                  <a:lnTo>
                    <a:pt x="189821" y="35940"/>
                  </a:lnTo>
                  <a:lnTo>
                    <a:pt x="188360" y="43383"/>
                  </a:lnTo>
                  <a:lnTo>
                    <a:pt x="182290" y="44551"/>
                  </a:lnTo>
                  <a:lnTo>
                    <a:pt x="176816" y="42798"/>
                  </a:lnTo>
                  <a:lnTo>
                    <a:pt x="170999" y="43383"/>
                  </a:lnTo>
                  <a:lnTo>
                    <a:pt x="174098" y="31407"/>
                  </a:lnTo>
                  <a:lnTo>
                    <a:pt x="170364" y="31546"/>
                  </a:lnTo>
                  <a:lnTo>
                    <a:pt x="163163" y="25895"/>
                  </a:lnTo>
                  <a:lnTo>
                    <a:pt x="158096" y="22072"/>
                  </a:lnTo>
                  <a:lnTo>
                    <a:pt x="149625" y="21170"/>
                  </a:lnTo>
                  <a:lnTo>
                    <a:pt x="145587" y="17551"/>
                  </a:lnTo>
                  <a:lnTo>
                    <a:pt x="140710" y="21488"/>
                  </a:lnTo>
                  <a:lnTo>
                    <a:pt x="145891" y="29070"/>
                  </a:lnTo>
                  <a:lnTo>
                    <a:pt x="146666" y="33667"/>
                  </a:lnTo>
                  <a:lnTo>
                    <a:pt x="147238" y="37312"/>
                  </a:lnTo>
                  <a:lnTo>
                    <a:pt x="143732" y="36956"/>
                  </a:lnTo>
                  <a:lnTo>
                    <a:pt x="145752" y="41351"/>
                  </a:lnTo>
                  <a:lnTo>
                    <a:pt x="146488" y="43052"/>
                  </a:lnTo>
                  <a:lnTo>
                    <a:pt x="151302" y="45618"/>
                  </a:lnTo>
                  <a:lnTo>
                    <a:pt x="153219" y="46799"/>
                  </a:lnTo>
                  <a:lnTo>
                    <a:pt x="158045" y="50063"/>
                  </a:lnTo>
                  <a:lnTo>
                    <a:pt x="166122" y="54038"/>
                  </a:lnTo>
                  <a:lnTo>
                    <a:pt x="160217" y="60439"/>
                  </a:lnTo>
                  <a:lnTo>
                    <a:pt x="156813" y="63982"/>
                  </a:lnTo>
                  <a:lnTo>
                    <a:pt x="148965" y="62522"/>
                  </a:lnTo>
                  <a:lnTo>
                    <a:pt x="144393" y="64782"/>
                  </a:lnTo>
                  <a:lnTo>
                    <a:pt x="138513" y="67665"/>
                  </a:lnTo>
                  <a:lnTo>
                    <a:pt x="136049" y="73901"/>
                  </a:lnTo>
                  <a:lnTo>
                    <a:pt x="128962" y="73405"/>
                  </a:lnTo>
                  <a:lnTo>
                    <a:pt x="124301" y="73113"/>
                  </a:lnTo>
                  <a:lnTo>
                    <a:pt x="124759" y="68592"/>
                  </a:lnTo>
                  <a:lnTo>
                    <a:pt x="118993" y="69126"/>
                  </a:lnTo>
                  <a:lnTo>
                    <a:pt x="116211" y="69380"/>
                  </a:lnTo>
                  <a:lnTo>
                    <a:pt x="113976" y="73367"/>
                  </a:lnTo>
                  <a:lnTo>
                    <a:pt x="111322" y="73405"/>
                  </a:lnTo>
                  <a:lnTo>
                    <a:pt x="104420" y="70202"/>
                  </a:lnTo>
                  <a:lnTo>
                    <a:pt x="101437" y="62379"/>
                  </a:lnTo>
                  <a:lnTo>
                    <a:pt x="101151" y="53217"/>
                  </a:lnTo>
                  <a:lnTo>
                    <a:pt x="102343" y="45999"/>
                  </a:lnTo>
                  <a:lnTo>
                    <a:pt x="97530" y="44310"/>
                  </a:lnTo>
                  <a:lnTo>
                    <a:pt x="99981" y="39166"/>
                  </a:lnTo>
                  <a:lnTo>
                    <a:pt x="100248" y="34759"/>
                  </a:lnTo>
                  <a:lnTo>
                    <a:pt x="100781" y="27127"/>
                  </a:lnTo>
                  <a:lnTo>
                    <a:pt x="99155" y="27470"/>
                  </a:lnTo>
                  <a:lnTo>
                    <a:pt x="95841" y="22504"/>
                  </a:lnTo>
                  <a:lnTo>
                    <a:pt x="94469" y="20446"/>
                  </a:lnTo>
                  <a:lnTo>
                    <a:pt x="90977" y="15151"/>
                  </a:lnTo>
                  <a:lnTo>
                    <a:pt x="88144" y="13754"/>
                  </a:lnTo>
                  <a:lnTo>
                    <a:pt x="83522" y="11493"/>
                  </a:lnTo>
                  <a:lnTo>
                    <a:pt x="78162" y="16878"/>
                  </a:lnTo>
                  <a:lnTo>
                    <a:pt x="75838" y="10655"/>
                  </a:lnTo>
                  <a:lnTo>
                    <a:pt x="68917" y="10172"/>
                  </a:lnTo>
                  <a:lnTo>
                    <a:pt x="65538" y="9080"/>
                  </a:lnTo>
                  <a:lnTo>
                    <a:pt x="65094" y="7683"/>
                  </a:lnTo>
                  <a:lnTo>
                    <a:pt x="63075" y="5092"/>
                  </a:lnTo>
                  <a:lnTo>
                    <a:pt x="59950" y="1346"/>
                  </a:lnTo>
                  <a:lnTo>
                    <a:pt x="60598" y="0"/>
                  </a:lnTo>
                  <a:lnTo>
                    <a:pt x="54616" y="2082"/>
                  </a:lnTo>
                  <a:lnTo>
                    <a:pt x="48445" y="5104"/>
                  </a:lnTo>
                  <a:lnTo>
                    <a:pt x="42872" y="9110"/>
                  </a:lnTo>
                  <a:lnTo>
                    <a:pt x="37418" y="13285"/>
                  </a:lnTo>
                  <a:lnTo>
                    <a:pt x="31604" y="16814"/>
                  </a:lnTo>
                  <a:lnTo>
                    <a:pt x="28239" y="18389"/>
                  </a:lnTo>
                  <a:lnTo>
                    <a:pt x="25864" y="16154"/>
                  </a:lnTo>
                  <a:lnTo>
                    <a:pt x="22752" y="18973"/>
                  </a:lnTo>
                  <a:lnTo>
                    <a:pt x="21076" y="20446"/>
                  </a:lnTo>
                  <a:lnTo>
                    <a:pt x="20682" y="26542"/>
                  </a:lnTo>
                  <a:lnTo>
                    <a:pt x="19450" y="28943"/>
                  </a:lnTo>
                  <a:lnTo>
                    <a:pt x="17990" y="32016"/>
                  </a:lnTo>
                  <a:lnTo>
                    <a:pt x="15526" y="31864"/>
                  </a:lnTo>
                  <a:lnTo>
                    <a:pt x="14243" y="35801"/>
                  </a:lnTo>
                  <a:lnTo>
                    <a:pt x="12821" y="40004"/>
                  </a:lnTo>
                  <a:lnTo>
                    <a:pt x="15031" y="42367"/>
                  </a:lnTo>
                  <a:lnTo>
                    <a:pt x="12249" y="46088"/>
                  </a:lnTo>
                  <a:lnTo>
                    <a:pt x="8131" y="49446"/>
                  </a:lnTo>
                  <a:lnTo>
                    <a:pt x="3164" y="52731"/>
                  </a:lnTo>
                  <a:lnTo>
                    <a:pt x="0" y="56962"/>
                  </a:lnTo>
                  <a:lnTo>
                    <a:pt x="1289" y="63157"/>
                  </a:lnTo>
                  <a:lnTo>
                    <a:pt x="3918" y="67665"/>
                  </a:lnTo>
                  <a:lnTo>
                    <a:pt x="14015" y="71119"/>
                  </a:lnTo>
                  <a:lnTo>
                    <a:pt x="18675" y="72847"/>
                  </a:lnTo>
                  <a:lnTo>
                    <a:pt x="25481" y="73514"/>
                  </a:lnTo>
                  <a:lnTo>
                    <a:pt x="30124" y="70467"/>
                  </a:lnTo>
                  <a:lnTo>
                    <a:pt x="34263" y="65908"/>
                  </a:lnTo>
                  <a:lnTo>
                    <a:pt x="39554" y="62039"/>
                  </a:lnTo>
                  <a:lnTo>
                    <a:pt x="45810" y="60469"/>
                  </a:lnTo>
                  <a:lnTo>
                    <a:pt x="52443" y="60307"/>
                  </a:lnTo>
                  <a:lnTo>
                    <a:pt x="59255" y="60805"/>
                  </a:lnTo>
                  <a:lnTo>
                    <a:pt x="66046" y="61213"/>
                  </a:lnTo>
                  <a:lnTo>
                    <a:pt x="78569" y="61328"/>
                  </a:lnTo>
                  <a:lnTo>
                    <a:pt x="80397" y="63157"/>
                  </a:lnTo>
                  <a:lnTo>
                    <a:pt x="80347" y="75590"/>
                  </a:lnTo>
                  <a:lnTo>
                    <a:pt x="80347" y="84759"/>
                  </a:lnTo>
                  <a:lnTo>
                    <a:pt x="52788" y="111963"/>
                  </a:lnTo>
                  <a:lnTo>
                    <a:pt x="46289" y="111877"/>
                  </a:lnTo>
                  <a:lnTo>
                    <a:pt x="40234" y="110886"/>
                  </a:lnTo>
                  <a:lnTo>
                    <a:pt x="34178" y="110491"/>
                  </a:lnTo>
                  <a:lnTo>
                    <a:pt x="27680" y="112191"/>
                  </a:lnTo>
                  <a:lnTo>
                    <a:pt x="31648" y="118259"/>
                  </a:lnTo>
                  <a:lnTo>
                    <a:pt x="42120" y="122172"/>
                  </a:lnTo>
                  <a:lnTo>
                    <a:pt x="54144" y="124359"/>
                  </a:lnTo>
                  <a:lnTo>
                    <a:pt x="62770" y="125247"/>
                  </a:lnTo>
                  <a:lnTo>
                    <a:pt x="69183" y="125552"/>
                  </a:lnTo>
                  <a:lnTo>
                    <a:pt x="76956" y="123837"/>
                  </a:lnTo>
                  <a:lnTo>
                    <a:pt x="82645" y="126237"/>
                  </a:lnTo>
                  <a:lnTo>
                    <a:pt x="89808" y="129298"/>
                  </a:lnTo>
                  <a:lnTo>
                    <a:pt x="89148" y="135496"/>
                  </a:lnTo>
                  <a:lnTo>
                    <a:pt x="91675" y="141668"/>
                  </a:lnTo>
                  <a:lnTo>
                    <a:pt x="94837" y="149275"/>
                  </a:lnTo>
                  <a:lnTo>
                    <a:pt x="98457" y="152399"/>
                  </a:lnTo>
                  <a:lnTo>
                    <a:pt x="92513" y="158229"/>
                  </a:lnTo>
                  <a:lnTo>
                    <a:pt x="88818" y="161924"/>
                  </a:lnTo>
                  <a:lnTo>
                    <a:pt x="81807" y="164147"/>
                  </a:lnTo>
                  <a:lnTo>
                    <a:pt x="77362" y="168503"/>
                  </a:lnTo>
                  <a:lnTo>
                    <a:pt x="74797" y="171030"/>
                  </a:lnTo>
                  <a:lnTo>
                    <a:pt x="67596" y="177596"/>
                  </a:lnTo>
                  <a:lnTo>
                    <a:pt x="68180" y="181368"/>
                  </a:lnTo>
                  <a:lnTo>
                    <a:pt x="69514" y="189610"/>
                  </a:lnTo>
                  <a:lnTo>
                    <a:pt x="79762" y="184480"/>
                  </a:lnTo>
                  <a:lnTo>
                    <a:pt x="84639" y="182244"/>
                  </a:lnTo>
                  <a:lnTo>
                    <a:pt x="94858" y="175483"/>
                  </a:lnTo>
                  <a:lnTo>
                    <a:pt x="106732" y="166731"/>
                  </a:lnTo>
                  <a:lnTo>
                    <a:pt x="119124" y="160628"/>
                  </a:lnTo>
                  <a:lnTo>
                    <a:pt x="130893" y="161810"/>
                  </a:lnTo>
                  <a:lnTo>
                    <a:pt x="134461" y="163842"/>
                  </a:lnTo>
                  <a:lnTo>
                    <a:pt x="135109" y="168630"/>
                  </a:lnTo>
                  <a:lnTo>
                    <a:pt x="138449" y="170738"/>
                  </a:lnTo>
                  <a:lnTo>
                    <a:pt x="143008" y="173685"/>
                  </a:lnTo>
                  <a:lnTo>
                    <a:pt x="148838" y="170573"/>
                  </a:lnTo>
                  <a:lnTo>
                    <a:pt x="153588" y="173558"/>
                  </a:lnTo>
                  <a:lnTo>
                    <a:pt x="156420" y="175348"/>
                  </a:lnTo>
                  <a:lnTo>
                    <a:pt x="157715" y="178714"/>
                  </a:lnTo>
                  <a:lnTo>
                    <a:pt x="160700" y="180314"/>
                  </a:lnTo>
                  <a:lnTo>
                    <a:pt x="164205" y="182181"/>
                  </a:lnTo>
                  <a:lnTo>
                    <a:pt x="169158" y="181559"/>
                  </a:lnTo>
                  <a:lnTo>
                    <a:pt x="172917" y="182067"/>
                  </a:lnTo>
                  <a:lnTo>
                    <a:pt x="179048" y="183518"/>
                  </a:lnTo>
                  <a:lnTo>
                    <a:pt x="185546" y="185327"/>
                  </a:lnTo>
                  <a:lnTo>
                    <a:pt x="192050" y="186389"/>
                  </a:lnTo>
                  <a:lnTo>
                    <a:pt x="198203" y="185597"/>
                  </a:lnTo>
                  <a:lnTo>
                    <a:pt x="205759" y="183006"/>
                  </a:lnTo>
                  <a:lnTo>
                    <a:pt x="209747" y="176872"/>
                  </a:lnTo>
                  <a:lnTo>
                    <a:pt x="218319" y="177037"/>
                  </a:lnTo>
                  <a:lnTo>
                    <a:pt x="224619" y="177139"/>
                  </a:lnTo>
                  <a:lnTo>
                    <a:pt x="235566" y="179997"/>
                  </a:lnTo>
                  <a:lnTo>
                    <a:pt x="240633" y="174053"/>
                  </a:lnTo>
                  <a:lnTo>
                    <a:pt x="242759" y="168630"/>
                  </a:lnTo>
                  <a:lnTo>
                    <a:pt x="242407" y="162358"/>
                  </a:lnTo>
                  <a:lnTo>
                    <a:pt x="241971" y="155831"/>
                  </a:lnTo>
                  <a:lnTo>
                    <a:pt x="243846" y="149644"/>
                  </a:lnTo>
                  <a:lnTo>
                    <a:pt x="249295" y="149199"/>
                  </a:lnTo>
                  <a:lnTo>
                    <a:pt x="254172" y="149936"/>
                  </a:lnTo>
                  <a:lnTo>
                    <a:pt x="258972" y="147040"/>
                  </a:lnTo>
                  <a:lnTo>
                    <a:pt x="271902" y="124527"/>
                  </a:lnTo>
                  <a:lnTo>
                    <a:pt x="279000" y="126690"/>
                  </a:lnTo>
                  <a:lnTo>
                    <a:pt x="285508" y="127617"/>
                  </a:lnTo>
                  <a:lnTo>
                    <a:pt x="290240" y="123189"/>
                  </a:lnTo>
                  <a:close/>
                </a:path>
              </a:pathLst>
            </a:custGeom>
            <a:noFill/>
            <a:ln w="10440">
              <a:solidFill>
                <a:srgbClr val="87AAC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pic>
        <p:nvPicPr>
          <p:cNvPr id="237" name="object 181"/>
          <p:cNvPicPr/>
          <p:nvPr/>
        </p:nvPicPr>
        <p:blipFill>
          <a:blip r:embed="rId3"/>
          <a:stretch/>
        </p:blipFill>
        <p:spPr>
          <a:xfrm>
            <a:off x="10107000" y="3454200"/>
            <a:ext cx="1866600" cy="1858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8" name="object 183"/>
          <p:cNvSpPr/>
          <p:nvPr/>
        </p:nvSpPr>
        <p:spPr>
          <a:xfrm>
            <a:off x="8640000" y="2113920"/>
            <a:ext cx="3094920" cy="1095840"/>
          </a:xfrm>
          <a:custGeom>
            <a:avLst/>
            <a:gdLst>
              <a:gd name="textAreaLeft" fmla="*/ 0 w 3094920"/>
              <a:gd name="textAreaRight" fmla="*/ 3097080 w 3094920"/>
              <a:gd name="textAreaTop" fmla="*/ 0 h 1095840"/>
              <a:gd name="textAreaBottom" fmla="*/ 1098720 h 1095840"/>
            </a:gdLst>
            <a:ahLst/>
            <a:cxnLst/>
            <a:rect l="textAreaLeft" t="textAreaTop" r="textAreaRight" b="textAreaBottom"/>
            <a:pathLst>
              <a:path w="4343400" h="1235710">
                <a:moveTo>
                  <a:pt x="4267200" y="0"/>
                </a:moveTo>
                <a:lnTo>
                  <a:pt x="76200" y="0"/>
                </a:lnTo>
                <a:lnTo>
                  <a:pt x="46537" y="5989"/>
                </a:lnTo>
                <a:lnTo>
                  <a:pt x="22317" y="22321"/>
                </a:lnTo>
                <a:lnTo>
                  <a:pt x="5987" y="46543"/>
                </a:lnTo>
                <a:lnTo>
                  <a:pt x="0" y="76200"/>
                </a:lnTo>
                <a:lnTo>
                  <a:pt x="0" y="1159230"/>
                </a:lnTo>
                <a:lnTo>
                  <a:pt x="5987" y="1188892"/>
                </a:lnTo>
                <a:lnTo>
                  <a:pt x="22317" y="1213113"/>
                </a:lnTo>
                <a:lnTo>
                  <a:pt x="46537" y="1229442"/>
                </a:lnTo>
                <a:lnTo>
                  <a:pt x="76200" y="1235430"/>
                </a:lnTo>
                <a:lnTo>
                  <a:pt x="4267200" y="1235430"/>
                </a:lnTo>
                <a:lnTo>
                  <a:pt x="4296862" y="1229442"/>
                </a:lnTo>
                <a:lnTo>
                  <a:pt x="4321082" y="1213113"/>
                </a:lnTo>
                <a:lnTo>
                  <a:pt x="4337412" y="1188892"/>
                </a:lnTo>
                <a:lnTo>
                  <a:pt x="4343400" y="1159230"/>
                </a:lnTo>
                <a:lnTo>
                  <a:pt x="4343400" y="76200"/>
                </a:lnTo>
                <a:lnTo>
                  <a:pt x="4337412" y="46543"/>
                </a:lnTo>
                <a:lnTo>
                  <a:pt x="4321082" y="22321"/>
                </a:lnTo>
                <a:lnTo>
                  <a:pt x="4296862" y="5989"/>
                </a:lnTo>
                <a:lnTo>
                  <a:pt x="426720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  <a:effectLst>
            <a:outerShdw blurRad="444600" dir="2700000" dist="380819" rotWithShape="0">
              <a:srgbClr val="86AAC0">
                <a:alpha val="2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39" name="object 184"/>
          <p:cNvSpPr/>
          <p:nvPr/>
        </p:nvSpPr>
        <p:spPr>
          <a:xfrm>
            <a:off x="8551080" y="5600160"/>
            <a:ext cx="3781440" cy="1466640"/>
          </a:xfrm>
          <a:custGeom>
            <a:avLst/>
            <a:gdLst>
              <a:gd name="textAreaLeft" fmla="*/ 0 w 3781440"/>
              <a:gd name="textAreaRight" fmla="*/ 3784680 w 3781440"/>
              <a:gd name="textAreaTop" fmla="*/ 0 h 1466640"/>
              <a:gd name="textAreaBottom" fmla="*/ 1469520 h 1466640"/>
            </a:gdLst>
            <a:ahLst/>
            <a:cxnLst/>
            <a:rect l="textAreaLeft" t="textAreaTop" r="textAreaRight" b="textAreaBottom"/>
            <a:pathLst>
              <a:path w="3784600" h="1549400">
                <a:moveTo>
                  <a:pt x="3708400" y="0"/>
                </a:moveTo>
                <a:lnTo>
                  <a:pt x="76200" y="0"/>
                </a:lnTo>
                <a:lnTo>
                  <a:pt x="46537" y="5989"/>
                </a:lnTo>
                <a:lnTo>
                  <a:pt x="22317" y="22321"/>
                </a:lnTo>
                <a:lnTo>
                  <a:pt x="5987" y="46543"/>
                </a:lnTo>
                <a:lnTo>
                  <a:pt x="0" y="76200"/>
                </a:lnTo>
                <a:lnTo>
                  <a:pt x="0" y="1473136"/>
                </a:lnTo>
                <a:lnTo>
                  <a:pt x="5987" y="1502798"/>
                </a:lnTo>
                <a:lnTo>
                  <a:pt x="22317" y="1527019"/>
                </a:lnTo>
                <a:lnTo>
                  <a:pt x="46537" y="1543348"/>
                </a:lnTo>
                <a:lnTo>
                  <a:pt x="76200" y="1549336"/>
                </a:lnTo>
                <a:lnTo>
                  <a:pt x="3708400" y="1549336"/>
                </a:lnTo>
                <a:lnTo>
                  <a:pt x="3738062" y="1543348"/>
                </a:lnTo>
                <a:lnTo>
                  <a:pt x="3762282" y="1527019"/>
                </a:lnTo>
                <a:lnTo>
                  <a:pt x="3778612" y="1502798"/>
                </a:lnTo>
                <a:lnTo>
                  <a:pt x="3784600" y="1473136"/>
                </a:lnTo>
                <a:lnTo>
                  <a:pt x="3784600" y="76200"/>
                </a:lnTo>
                <a:lnTo>
                  <a:pt x="3778612" y="46543"/>
                </a:lnTo>
                <a:lnTo>
                  <a:pt x="3762282" y="22321"/>
                </a:lnTo>
                <a:lnTo>
                  <a:pt x="3738062" y="5989"/>
                </a:lnTo>
                <a:lnTo>
                  <a:pt x="370840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  <a:effectLst>
            <a:outerShdw blurRad="444600" dir="2700000" dist="380819" rotWithShape="0">
              <a:srgbClr val="86AAC0">
                <a:alpha val="2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40" name="object 188"/>
          <p:cNvSpPr/>
          <p:nvPr/>
        </p:nvSpPr>
        <p:spPr>
          <a:xfrm>
            <a:off x="1062360" y="2197800"/>
            <a:ext cx="2897280" cy="11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en-US" sz="1800" b="0" u="none" spc="-11" strike="noStrike">
                <a:solidFill>
                  <a:srgbClr val="AF8411"/>
                </a:solidFill>
                <a:effectLst/>
                <a:uFillTx/>
                <a:latin typeface="Segoe UI Semibold"/>
                <a:ea typeface="DejaVu Sans"/>
              </a:rPr>
              <a:t>naKnow</a:t>
            </a:r>
            <a:r>
              <a:rPr lang="en-US" sz="1800" b="0" u="none" spc="-45" strike="noStrike">
                <a:solidFill>
                  <a:srgbClr val="0D3856"/>
                </a:solidFill>
                <a:effectLst/>
                <a:uFillTx/>
                <a:latin typeface="Segoe UI Semibold"/>
                <a:ea typeface="DejaVu Sans"/>
              </a:rPr>
              <a:t> 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Segoe UI Light"/>
                <a:ea typeface="DejaVu Sans"/>
              </a:rPr>
              <a:t>is</a:t>
            </a:r>
            <a:r>
              <a:rPr lang="en-US" sz="1800" b="0" u="none" spc="-34" strike="noStrike">
                <a:solidFill>
                  <a:srgbClr val="000000"/>
                </a:solidFill>
                <a:effectLst/>
                <a:uFillTx/>
                <a:latin typeface="Segoe UI Light"/>
                <a:ea typeface="DejaVu Sans"/>
              </a:rPr>
              <a:t> 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Segoe UI Light"/>
                <a:ea typeface="DejaVu Sans"/>
              </a:rPr>
              <a:t>an</a:t>
            </a:r>
            <a:r>
              <a:rPr lang="en-US" sz="1800" b="0" u="none" spc="-45" strike="noStrike">
                <a:solidFill>
                  <a:srgbClr val="000000"/>
                </a:solidFill>
                <a:effectLst/>
                <a:uFillTx/>
                <a:latin typeface="Segoe UI Light"/>
                <a:ea typeface="DejaVu Sans"/>
              </a:rPr>
              <a:t> </a:t>
            </a:r>
            <a:r>
              <a:rPr lang="en-US" sz="1800" b="0" u="none" strike="noStrike">
                <a:solidFill>
                  <a:srgbClr val="AF8411"/>
                </a:solidFill>
                <a:effectLst/>
                <a:uFillTx/>
                <a:latin typeface="Segoe UI Semibold"/>
                <a:ea typeface="DejaVu Sans"/>
              </a:rPr>
              <a:t>international</a:t>
            </a:r>
            <a:r>
              <a:rPr lang="en-US" sz="1800" b="0" u="none" spc="-40" strike="noStrike">
                <a:solidFill>
                  <a:srgbClr val="AF8411"/>
                </a:solidFill>
                <a:effectLst/>
                <a:uFillTx/>
                <a:latin typeface="Segoe UI Semibold"/>
                <a:ea typeface="DejaVu Sans"/>
              </a:rPr>
              <a:t> </a:t>
            </a:r>
            <a:r>
              <a:rPr lang="en-US" sz="1800" b="0" u="none" spc="-11" strike="noStrike">
                <a:solidFill>
                  <a:srgbClr val="AF8411"/>
                </a:solidFill>
                <a:effectLst/>
                <a:uFillTx/>
                <a:latin typeface="Segoe UI Semibold"/>
                <a:ea typeface="DejaVu Sans"/>
              </a:rPr>
              <a:t>federating </a:t>
            </a:r>
            <a:r>
              <a:rPr lang="en-US" sz="1800" b="0" u="none" strike="noStrike">
                <a:solidFill>
                  <a:srgbClr val="AF8411"/>
                </a:solidFill>
                <a:effectLst/>
                <a:uFillTx/>
                <a:latin typeface="Segoe UI Semibold"/>
                <a:ea typeface="DejaVu Sans"/>
              </a:rPr>
              <a:t>platform</a:t>
            </a:r>
            <a:r>
              <a:rPr lang="en-US" sz="1800" b="0" u="none" spc="-51" strike="noStrike">
                <a:solidFill>
                  <a:srgbClr val="AF8411"/>
                </a:solidFill>
                <a:effectLst/>
                <a:uFillTx/>
                <a:latin typeface="Segoe UI Semibold"/>
                <a:ea typeface="DejaVu Sans"/>
              </a:rPr>
              <a:t> 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Segoe UI Light"/>
                <a:ea typeface="DejaVu Sans"/>
              </a:rPr>
              <a:t>to build</a:t>
            </a:r>
            <a:r>
              <a:rPr lang="en-US" sz="1800" b="0" u="none" spc="-45" strike="noStrike">
                <a:solidFill>
                  <a:srgbClr val="000000"/>
                </a:solidFill>
                <a:effectLst/>
                <a:uFillTx/>
                <a:latin typeface="Segoe UI Light"/>
                <a:ea typeface="DejaVu Sans"/>
              </a:rPr>
              <a:t> </a:t>
            </a:r>
            <a:r>
              <a:rPr lang="en-US" sz="1800" b="0" u="none" spc="-11" strike="noStrike">
                <a:solidFill>
                  <a:srgbClr val="000000"/>
                </a:solidFill>
                <a:effectLst/>
                <a:uFillTx/>
                <a:latin typeface="Segoe UI Light"/>
                <a:ea typeface="DejaVu Sans"/>
              </a:rPr>
              <a:t>environmental</a:t>
            </a:r>
            <a:r>
              <a:rPr lang="en-US" sz="1800" b="0" u="none" spc="-45" strike="noStrike">
                <a:solidFill>
                  <a:srgbClr val="000000"/>
                </a:solidFill>
                <a:effectLst/>
                <a:uFillTx/>
                <a:latin typeface="Segoe UI Light"/>
                <a:ea typeface="DejaVu Sans"/>
              </a:rPr>
              <a:t> 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Segoe UI Light"/>
                <a:ea typeface="DejaVu Sans"/>
              </a:rPr>
              <a:t>intelligence</a:t>
            </a:r>
            <a:r>
              <a:rPr lang="en-US" sz="1800" b="0" u="none" spc="-45" strike="noStrike">
                <a:solidFill>
                  <a:srgbClr val="000000"/>
                </a:solidFill>
                <a:effectLst/>
                <a:uFillTx/>
                <a:latin typeface="Segoe UI Light"/>
                <a:ea typeface="DejaVu Sans"/>
              </a:rPr>
              <a:t> 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Segoe UI Light"/>
                <a:ea typeface="DejaVu Sans"/>
              </a:rPr>
              <a:t>for</a:t>
            </a:r>
            <a:r>
              <a:rPr lang="en-US" sz="1800" b="0" u="none" spc="-45" strike="noStrike">
                <a:solidFill>
                  <a:srgbClr val="000000"/>
                </a:solidFill>
                <a:effectLst/>
                <a:uFillTx/>
                <a:latin typeface="Segoe UI Light"/>
                <a:ea typeface="DejaVu Sans"/>
              </a:rPr>
              <a:t> 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Segoe UI Light"/>
                <a:ea typeface="DejaVu Sans"/>
              </a:rPr>
              <a:t>the</a:t>
            </a:r>
            <a:r>
              <a:rPr lang="en-US" sz="1800" b="0" u="none" spc="-45" strike="noStrike">
                <a:solidFill>
                  <a:srgbClr val="000000"/>
                </a:solidFill>
                <a:effectLst/>
                <a:uFillTx/>
                <a:latin typeface="Segoe UI Light"/>
                <a:ea typeface="DejaVu Sans"/>
              </a:rPr>
              <a:t> </a:t>
            </a:r>
            <a:r>
              <a:rPr lang="en-US" sz="1800" b="0" u="none" spc="-11" strike="noStrike">
                <a:solidFill>
                  <a:srgbClr val="000000"/>
                </a:solidFill>
                <a:effectLst/>
                <a:uFillTx/>
                <a:latin typeface="Segoe UI Light"/>
                <a:ea typeface="DejaVu Sans"/>
              </a:rPr>
              <a:t>electronics 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Segoe UI Light"/>
                <a:ea typeface="DejaVu Sans"/>
              </a:rPr>
              <a:t>industry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1" name="object 189"/>
          <p:cNvSpPr/>
          <p:nvPr/>
        </p:nvSpPr>
        <p:spPr>
          <a:xfrm>
            <a:off x="9078480" y="2235600"/>
            <a:ext cx="2266920" cy="847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en-US" sz="1800" b="0" u="none" strike="noStrike">
                <a:solidFill>
                  <a:srgbClr val="0D3856"/>
                </a:solidFill>
                <a:effectLst/>
                <a:uFillTx/>
                <a:latin typeface="Segoe UI Light"/>
                <a:ea typeface="DejaVu Sans"/>
              </a:rPr>
              <a:t>We are a </a:t>
            </a:r>
            <a:r>
              <a:rPr lang="en-US" sz="1800" b="0" u="none" strike="noStrike">
                <a:solidFill>
                  <a:srgbClr val="AF8411"/>
                </a:solidFill>
                <a:effectLst/>
                <a:uFillTx/>
                <a:latin typeface="Segoe UI Semibold"/>
                <a:ea typeface="DejaVu Sans"/>
              </a:rPr>
              <a:t>Swiss-Based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en-US" sz="1800" b="0" u="none" strike="noStrike">
                <a:solidFill>
                  <a:srgbClr val="AF8411"/>
                </a:solidFill>
                <a:effectLst/>
                <a:uFillTx/>
                <a:latin typeface="Segoe UI Semibold"/>
                <a:ea typeface="DejaVu Sans"/>
              </a:rPr>
              <a:t>Non-Profit Association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2" name="object 190"/>
          <p:cNvSpPr/>
          <p:nvPr/>
        </p:nvSpPr>
        <p:spPr>
          <a:xfrm>
            <a:off x="8715960" y="5797080"/>
            <a:ext cx="322560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marL="677520" defTabSz="914400">
              <a:lnSpc>
                <a:spcPct val="100000"/>
              </a:lnSpc>
            </a:pPr>
            <a:r>
              <a:rPr lang="en-US" sz="1800" b="0" u="none" spc="-11" strike="noStrike">
                <a:solidFill>
                  <a:srgbClr val="0D3856"/>
                </a:solidFill>
                <a:effectLst/>
                <a:uFillTx/>
                <a:latin typeface="Segoe UI Light"/>
                <a:ea typeface="DejaVu Sans"/>
              </a:rPr>
              <a:t>A place for the actors of the electronics industry to </a:t>
            </a:r>
            <a:r>
              <a:rPr lang="en-US" sz="1800" b="0" u="none" spc="-11" strike="noStrike">
                <a:solidFill>
                  <a:srgbClr val="AF840C"/>
                </a:solidFill>
                <a:effectLst/>
                <a:uFillTx/>
                <a:latin typeface="Segoe UI Light"/>
                <a:ea typeface="DejaVu Sans"/>
              </a:rPr>
              <a:t>share </a:t>
            </a:r>
            <a:r>
              <a:rPr lang="en-US" sz="1800" b="0" u="none" spc="-11" strike="noStrike">
                <a:solidFill>
                  <a:srgbClr val="B0850D"/>
                </a:solidFill>
                <a:effectLst/>
                <a:uFillTx/>
                <a:latin typeface="Segoe UI Light"/>
                <a:ea typeface="DejaVu Sans"/>
              </a:rPr>
              <a:t>their challenges </a:t>
            </a:r>
            <a:r>
              <a:rPr lang="en-US" sz="1800" b="0" u="none" spc="-11" strike="noStrike">
                <a:solidFill>
                  <a:srgbClr val="0D3856"/>
                </a:solidFill>
                <a:effectLst/>
                <a:uFillTx/>
                <a:latin typeface="Segoe UI Light"/>
                <a:ea typeface="DejaVu Sans"/>
              </a:rPr>
              <a:t>&amp; </a:t>
            </a:r>
            <a:r>
              <a:rPr lang="en-US" sz="1800" b="0" u="none" spc="-11" strike="noStrike">
                <a:solidFill>
                  <a:srgbClr val="AF840C"/>
                </a:solidFill>
                <a:effectLst/>
                <a:uFillTx/>
                <a:latin typeface="Segoe UI Light"/>
                <a:ea typeface="DejaVu Sans"/>
              </a:rPr>
              <a:t>find solutions </a:t>
            </a:r>
            <a:r>
              <a:rPr lang="en-US" sz="1800" b="0" u="none" spc="-11" strike="noStrike">
                <a:solidFill>
                  <a:srgbClr val="AF840C"/>
                </a:solidFill>
                <a:effectLst/>
                <a:uFillTx/>
                <a:latin typeface="Segoe UI Semibold"/>
                <a:ea typeface="DejaVu Sans"/>
              </a:rPr>
              <a:t>together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243" name="object 191"/>
          <p:cNvGrpSpPr/>
          <p:nvPr/>
        </p:nvGrpSpPr>
        <p:grpSpPr>
          <a:xfrm>
            <a:off x="8471520" y="3353040"/>
            <a:ext cx="152640" cy="825840"/>
            <a:chOff x="8471520" y="3353040"/>
            <a:chExt cx="152640" cy="825840"/>
          </a:xfrm>
        </p:grpSpPr>
        <p:sp>
          <p:nvSpPr>
            <p:cNvPr id="244" name="object 192"/>
            <p:cNvSpPr/>
            <p:nvPr/>
          </p:nvSpPr>
          <p:spPr>
            <a:xfrm>
              <a:off x="8493840" y="3397680"/>
              <a:ext cx="130320" cy="781200"/>
            </a:xfrm>
            <a:custGeom>
              <a:avLst/>
              <a:gdLst>
                <a:gd name="textAreaLeft" fmla="*/ 0 w 130320"/>
                <a:gd name="textAreaRight" fmla="*/ 133200 w 130320"/>
                <a:gd name="textAreaTop" fmla="*/ 0 h 781200"/>
                <a:gd name="textAreaBottom" fmla="*/ 784080 h 781200"/>
              </a:gdLst>
              <a:ahLst/>
              <a:cxnLst/>
              <a:rect l="textAreaLeft" t="textAreaTop" r="textAreaRight" b="textAreaBottom"/>
              <a:pathLst>
                <a:path w="147954" h="882014">
                  <a:moveTo>
                    <a:pt x="147510" y="881570"/>
                  </a:moveTo>
                  <a:lnTo>
                    <a:pt x="145512" y="830632"/>
                  </a:lnTo>
                  <a:lnTo>
                    <a:pt x="142754" y="779896"/>
                  </a:lnTo>
                  <a:lnTo>
                    <a:pt x="139244" y="729367"/>
                  </a:lnTo>
                  <a:lnTo>
                    <a:pt x="134986" y="679051"/>
                  </a:lnTo>
                  <a:lnTo>
                    <a:pt x="129986" y="628953"/>
                  </a:lnTo>
                  <a:lnTo>
                    <a:pt x="124250" y="579078"/>
                  </a:lnTo>
                  <a:lnTo>
                    <a:pt x="117782" y="529433"/>
                  </a:lnTo>
                  <a:lnTo>
                    <a:pt x="110590" y="480021"/>
                  </a:lnTo>
                  <a:lnTo>
                    <a:pt x="102677" y="430850"/>
                  </a:lnTo>
                  <a:lnTo>
                    <a:pt x="94051" y="381924"/>
                  </a:lnTo>
                  <a:lnTo>
                    <a:pt x="84716" y="333249"/>
                  </a:lnTo>
                  <a:lnTo>
                    <a:pt x="74678" y="284830"/>
                  </a:lnTo>
                  <a:lnTo>
                    <a:pt x="63942" y="236672"/>
                  </a:lnTo>
                  <a:lnTo>
                    <a:pt x="52515" y="188782"/>
                  </a:lnTo>
                  <a:lnTo>
                    <a:pt x="40402" y="141164"/>
                  </a:lnTo>
                  <a:lnTo>
                    <a:pt x="27608" y="93824"/>
                  </a:lnTo>
                  <a:lnTo>
                    <a:pt x="14138" y="46767"/>
                  </a:lnTo>
                  <a:lnTo>
                    <a:pt x="0" y="0"/>
                  </a:lnTo>
                </a:path>
              </a:pathLst>
            </a:custGeom>
            <a:noFill/>
            <a:ln w="25560">
              <a:solidFill>
                <a:srgbClr val="AF8510"/>
              </a:solidFill>
              <a:prstDash val="dot"/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245" name="object 193"/>
            <p:cNvSpPr/>
            <p:nvPr/>
          </p:nvSpPr>
          <p:spPr>
            <a:xfrm>
              <a:off x="8471520" y="3353040"/>
              <a:ext cx="20160" cy="19800"/>
            </a:xfrm>
            <a:custGeom>
              <a:avLst/>
              <a:gdLst>
                <a:gd name="textAreaLeft" fmla="*/ 0 w 20160"/>
                <a:gd name="textAreaRight" fmla="*/ 23040 w 20160"/>
                <a:gd name="textAreaTop" fmla="*/ 0 h 19800"/>
                <a:gd name="textAreaBottom" fmla="*/ 22680 h 19800"/>
              </a:gdLst>
              <a:ahLst/>
              <a:cxnLst/>
              <a:rect l="textAreaLeft" t="textAreaTop" r="textAreaRight" b="textAreaBottom"/>
              <a:pathLst>
                <a:path w="25400" h="25400">
                  <a:moveTo>
                    <a:pt x="0" y="12700"/>
                  </a:moveTo>
                  <a:lnTo>
                    <a:pt x="3719" y="3719"/>
                  </a:lnTo>
                  <a:lnTo>
                    <a:pt x="12699" y="0"/>
                  </a:lnTo>
                  <a:lnTo>
                    <a:pt x="21680" y="3719"/>
                  </a:lnTo>
                  <a:lnTo>
                    <a:pt x="25399" y="12700"/>
                  </a:lnTo>
                  <a:lnTo>
                    <a:pt x="21680" y="21680"/>
                  </a:lnTo>
                  <a:lnTo>
                    <a:pt x="12699" y="25400"/>
                  </a:lnTo>
                  <a:lnTo>
                    <a:pt x="3719" y="2168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AF851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246" name="object 194"/>
          <p:cNvGrpSpPr/>
          <p:nvPr/>
        </p:nvGrpSpPr>
        <p:grpSpPr>
          <a:xfrm>
            <a:off x="3161160" y="4061160"/>
            <a:ext cx="2601720" cy="3044880"/>
            <a:chOff x="3161160" y="4061160"/>
            <a:chExt cx="2601720" cy="3044880"/>
          </a:xfrm>
        </p:grpSpPr>
        <p:sp>
          <p:nvSpPr>
            <p:cNvPr id="247" name="object 195"/>
            <p:cNvSpPr/>
            <p:nvPr/>
          </p:nvSpPr>
          <p:spPr>
            <a:xfrm>
              <a:off x="3161160" y="4061160"/>
              <a:ext cx="2556360" cy="3030120"/>
            </a:xfrm>
            <a:custGeom>
              <a:avLst/>
              <a:gdLst>
                <a:gd name="textAreaLeft" fmla="*/ 0 w 2556360"/>
                <a:gd name="textAreaRight" fmla="*/ 2559240 w 2556360"/>
                <a:gd name="textAreaTop" fmla="*/ 0 h 3030120"/>
                <a:gd name="textAreaBottom" fmla="*/ 3033000 h 3030120"/>
              </a:gdLst>
              <a:ahLst/>
              <a:cxnLst/>
              <a:rect l="textAreaLeft" t="textAreaTop" r="textAreaRight" b="textAreaBottom"/>
              <a:pathLst>
                <a:path w="2836545" h="3411854">
                  <a:moveTo>
                    <a:pt x="8652" y="0"/>
                  </a:moveTo>
                  <a:lnTo>
                    <a:pt x="5473" y="48513"/>
                  </a:lnTo>
                  <a:lnTo>
                    <a:pt x="3022" y="96912"/>
                  </a:lnTo>
                  <a:lnTo>
                    <a:pt x="1296" y="145190"/>
                  </a:lnTo>
                  <a:lnTo>
                    <a:pt x="290" y="193341"/>
                  </a:lnTo>
                  <a:lnTo>
                    <a:pt x="0" y="241361"/>
                  </a:lnTo>
                  <a:lnTo>
                    <a:pt x="419" y="289243"/>
                  </a:lnTo>
                  <a:lnTo>
                    <a:pt x="1545" y="336981"/>
                  </a:lnTo>
                  <a:lnTo>
                    <a:pt x="3372" y="384571"/>
                  </a:lnTo>
                  <a:lnTo>
                    <a:pt x="5895" y="432006"/>
                  </a:lnTo>
                  <a:lnTo>
                    <a:pt x="9111" y="479281"/>
                  </a:lnTo>
                  <a:lnTo>
                    <a:pt x="13014" y="526390"/>
                  </a:lnTo>
                  <a:lnTo>
                    <a:pt x="17599" y="573327"/>
                  </a:lnTo>
                  <a:lnTo>
                    <a:pt x="22863" y="620087"/>
                  </a:lnTo>
                  <a:lnTo>
                    <a:pt x="28801" y="666665"/>
                  </a:lnTo>
                  <a:lnTo>
                    <a:pt x="35407" y="713053"/>
                  </a:lnTo>
                  <a:lnTo>
                    <a:pt x="42678" y="759248"/>
                  </a:lnTo>
                  <a:lnTo>
                    <a:pt x="50608" y="805243"/>
                  </a:lnTo>
                  <a:lnTo>
                    <a:pt x="59193" y="851032"/>
                  </a:lnTo>
                  <a:lnTo>
                    <a:pt x="68429" y="896610"/>
                  </a:lnTo>
                  <a:lnTo>
                    <a:pt x="78310" y="941972"/>
                  </a:lnTo>
                  <a:lnTo>
                    <a:pt x="88832" y="987111"/>
                  </a:lnTo>
                  <a:lnTo>
                    <a:pt x="99991" y="1032021"/>
                  </a:lnTo>
                  <a:lnTo>
                    <a:pt x="111782" y="1076699"/>
                  </a:lnTo>
                  <a:lnTo>
                    <a:pt x="124200" y="1121136"/>
                  </a:lnTo>
                  <a:lnTo>
                    <a:pt x="137241" y="1165329"/>
                  </a:lnTo>
                  <a:lnTo>
                    <a:pt x="150900" y="1209271"/>
                  </a:lnTo>
                  <a:lnTo>
                    <a:pt x="165172" y="1252957"/>
                  </a:lnTo>
                  <a:lnTo>
                    <a:pt x="180052" y="1296380"/>
                  </a:lnTo>
                  <a:lnTo>
                    <a:pt x="195537" y="1339536"/>
                  </a:lnTo>
                  <a:lnTo>
                    <a:pt x="211621" y="1382419"/>
                  </a:lnTo>
                  <a:lnTo>
                    <a:pt x="228300" y="1425023"/>
                  </a:lnTo>
                  <a:lnTo>
                    <a:pt x="245570" y="1467342"/>
                  </a:lnTo>
                  <a:lnTo>
                    <a:pt x="263425" y="1509371"/>
                  </a:lnTo>
                  <a:lnTo>
                    <a:pt x="281860" y="1551103"/>
                  </a:lnTo>
                  <a:lnTo>
                    <a:pt x="300873" y="1592535"/>
                  </a:lnTo>
                  <a:lnTo>
                    <a:pt x="320456" y="1633659"/>
                  </a:lnTo>
                  <a:lnTo>
                    <a:pt x="340607" y="1674470"/>
                  </a:lnTo>
                  <a:lnTo>
                    <a:pt x="361321" y="1714963"/>
                  </a:lnTo>
                  <a:lnTo>
                    <a:pt x="382592" y="1755131"/>
                  </a:lnTo>
                  <a:lnTo>
                    <a:pt x="404416" y="1794970"/>
                  </a:lnTo>
                  <a:lnTo>
                    <a:pt x="426789" y="1834473"/>
                  </a:lnTo>
                  <a:lnTo>
                    <a:pt x="449706" y="1873635"/>
                  </a:lnTo>
                  <a:lnTo>
                    <a:pt x="473162" y="1912450"/>
                  </a:lnTo>
                  <a:lnTo>
                    <a:pt x="497153" y="1950913"/>
                  </a:lnTo>
                  <a:lnTo>
                    <a:pt x="521673" y="1989018"/>
                  </a:lnTo>
                  <a:lnTo>
                    <a:pt x="546719" y="2026758"/>
                  </a:lnTo>
                  <a:lnTo>
                    <a:pt x="572286" y="2064130"/>
                  </a:lnTo>
                  <a:lnTo>
                    <a:pt x="598370" y="2101126"/>
                  </a:lnTo>
                  <a:lnTo>
                    <a:pt x="624964" y="2137742"/>
                  </a:lnTo>
                  <a:lnTo>
                    <a:pt x="652066" y="2173971"/>
                  </a:lnTo>
                  <a:lnTo>
                    <a:pt x="679669" y="2209809"/>
                  </a:lnTo>
                  <a:lnTo>
                    <a:pt x="707771" y="2245248"/>
                  </a:lnTo>
                  <a:lnTo>
                    <a:pt x="736365" y="2280285"/>
                  </a:lnTo>
                  <a:lnTo>
                    <a:pt x="765448" y="2314912"/>
                  </a:lnTo>
                  <a:lnTo>
                    <a:pt x="795015" y="2349124"/>
                  </a:lnTo>
                  <a:lnTo>
                    <a:pt x="825060" y="2382917"/>
                  </a:lnTo>
                  <a:lnTo>
                    <a:pt x="855580" y="2416283"/>
                  </a:lnTo>
                  <a:lnTo>
                    <a:pt x="886570" y="2449218"/>
                  </a:lnTo>
                  <a:lnTo>
                    <a:pt x="918026" y="2481716"/>
                  </a:lnTo>
                  <a:lnTo>
                    <a:pt x="949941" y="2513771"/>
                  </a:lnTo>
                  <a:lnTo>
                    <a:pt x="982313" y="2545377"/>
                  </a:lnTo>
                  <a:lnTo>
                    <a:pt x="1015136" y="2576529"/>
                  </a:lnTo>
                  <a:lnTo>
                    <a:pt x="1048406" y="2607221"/>
                  </a:lnTo>
                  <a:lnTo>
                    <a:pt x="1082118" y="2637447"/>
                  </a:lnTo>
                  <a:lnTo>
                    <a:pt x="1116268" y="2667203"/>
                  </a:lnTo>
                  <a:lnTo>
                    <a:pt x="1150850" y="2696481"/>
                  </a:lnTo>
                  <a:lnTo>
                    <a:pt x="1185860" y="2725277"/>
                  </a:lnTo>
                  <a:lnTo>
                    <a:pt x="1221294" y="2753585"/>
                  </a:lnTo>
                  <a:lnTo>
                    <a:pt x="1257147" y="2781400"/>
                  </a:lnTo>
                  <a:lnTo>
                    <a:pt x="1293415" y="2808715"/>
                  </a:lnTo>
                  <a:lnTo>
                    <a:pt x="1330092" y="2835524"/>
                  </a:lnTo>
                  <a:lnTo>
                    <a:pt x="1367174" y="2861823"/>
                  </a:lnTo>
                  <a:lnTo>
                    <a:pt x="1404656" y="2887606"/>
                  </a:lnTo>
                  <a:lnTo>
                    <a:pt x="1442534" y="2912866"/>
                  </a:lnTo>
                  <a:lnTo>
                    <a:pt x="1480804" y="2937599"/>
                  </a:lnTo>
                  <a:lnTo>
                    <a:pt x="1519460" y="2961799"/>
                  </a:lnTo>
                  <a:lnTo>
                    <a:pt x="1558498" y="2985459"/>
                  </a:lnTo>
                  <a:lnTo>
                    <a:pt x="1597913" y="3008575"/>
                  </a:lnTo>
                  <a:lnTo>
                    <a:pt x="1637701" y="3031141"/>
                  </a:lnTo>
                  <a:lnTo>
                    <a:pt x="1677857" y="3053150"/>
                  </a:lnTo>
                  <a:lnTo>
                    <a:pt x="1718376" y="3074598"/>
                  </a:lnTo>
                  <a:lnTo>
                    <a:pt x="1759254" y="3095479"/>
                  </a:lnTo>
                  <a:lnTo>
                    <a:pt x="1800486" y="3115787"/>
                  </a:lnTo>
                  <a:lnTo>
                    <a:pt x="1842068" y="3135516"/>
                  </a:lnTo>
                  <a:lnTo>
                    <a:pt x="1883995" y="3154661"/>
                  </a:lnTo>
                  <a:lnTo>
                    <a:pt x="1926262" y="3173216"/>
                  </a:lnTo>
                  <a:lnTo>
                    <a:pt x="1968864" y="3191176"/>
                  </a:lnTo>
                  <a:lnTo>
                    <a:pt x="2011798" y="3208534"/>
                  </a:lnTo>
                  <a:lnTo>
                    <a:pt x="2055058" y="3225286"/>
                  </a:lnTo>
                  <a:lnTo>
                    <a:pt x="2098639" y="3241425"/>
                  </a:lnTo>
                  <a:lnTo>
                    <a:pt x="2142538" y="3256946"/>
                  </a:lnTo>
                  <a:lnTo>
                    <a:pt x="2186749" y="3271843"/>
                  </a:lnTo>
                  <a:lnTo>
                    <a:pt x="2231268" y="3286111"/>
                  </a:lnTo>
                  <a:lnTo>
                    <a:pt x="2276091" y="3299744"/>
                  </a:lnTo>
                  <a:lnTo>
                    <a:pt x="2321212" y="3312736"/>
                  </a:lnTo>
                  <a:lnTo>
                    <a:pt x="2366627" y="3325081"/>
                  </a:lnTo>
                  <a:lnTo>
                    <a:pt x="2412331" y="3336775"/>
                  </a:lnTo>
                  <a:lnTo>
                    <a:pt x="2458320" y="3347810"/>
                  </a:lnTo>
                  <a:lnTo>
                    <a:pt x="2504589" y="3358183"/>
                  </a:lnTo>
                  <a:lnTo>
                    <a:pt x="2551133" y="3367886"/>
                  </a:lnTo>
                  <a:lnTo>
                    <a:pt x="2597949" y="3376915"/>
                  </a:lnTo>
                  <a:lnTo>
                    <a:pt x="2645030" y="3385263"/>
                  </a:lnTo>
                  <a:lnTo>
                    <a:pt x="2692374" y="3392925"/>
                  </a:lnTo>
                  <a:lnTo>
                    <a:pt x="2739974" y="3399896"/>
                  </a:lnTo>
                  <a:lnTo>
                    <a:pt x="2787826" y="3406170"/>
                  </a:lnTo>
                  <a:lnTo>
                    <a:pt x="2835926" y="3411740"/>
                  </a:lnTo>
                </a:path>
              </a:pathLst>
            </a:custGeom>
            <a:noFill/>
            <a:ln w="25560">
              <a:solidFill>
                <a:srgbClr val="AF8510"/>
              </a:solidFill>
              <a:prstDash val="dot"/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248" name="object 196"/>
            <p:cNvSpPr/>
            <p:nvPr/>
          </p:nvSpPr>
          <p:spPr>
            <a:xfrm>
              <a:off x="5742720" y="7086240"/>
              <a:ext cx="20160" cy="19800"/>
            </a:xfrm>
            <a:custGeom>
              <a:avLst/>
              <a:gdLst>
                <a:gd name="textAreaLeft" fmla="*/ 0 w 20160"/>
                <a:gd name="textAreaRight" fmla="*/ 23040 w 20160"/>
                <a:gd name="textAreaTop" fmla="*/ 0 h 19800"/>
                <a:gd name="textAreaBottom" fmla="*/ 22680 h 19800"/>
              </a:gdLst>
              <a:ahLst/>
              <a:cxnLst/>
              <a:rect l="textAreaLeft" t="textAreaTop" r="textAreaRight" b="textAreaBottom"/>
              <a:pathLst>
                <a:path w="25400" h="25400">
                  <a:moveTo>
                    <a:pt x="0" y="12700"/>
                  </a:moveTo>
                  <a:lnTo>
                    <a:pt x="3719" y="3719"/>
                  </a:lnTo>
                  <a:lnTo>
                    <a:pt x="12700" y="0"/>
                  </a:lnTo>
                  <a:lnTo>
                    <a:pt x="21680" y="3719"/>
                  </a:lnTo>
                  <a:lnTo>
                    <a:pt x="25400" y="12700"/>
                  </a:lnTo>
                  <a:lnTo>
                    <a:pt x="21680" y="21680"/>
                  </a:lnTo>
                  <a:lnTo>
                    <a:pt x="12700" y="25400"/>
                  </a:lnTo>
                  <a:lnTo>
                    <a:pt x="3719" y="2168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AF851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249" name="object 197"/>
          <p:cNvGrpSpPr/>
          <p:nvPr/>
        </p:nvGrpSpPr>
        <p:grpSpPr>
          <a:xfrm>
            <a:off x="3156120" y="3677760"/>
            <a:ext cx="102960" cy="324360"/>
            <a:chOff x="3156120" y="3677760"/>
            <a:chExt cx="102960" cy="324360"/>
          </a:xfrm>
        </p:grpSpPr>
        <p:sp>
          <p:nvSpPr>
            <p:cNvPr id="250" name="object 198"/>
            <p:cNvSpPr/>
            <p:nvPr/>
          </p:nvSpPr>
          <p:spPr>
            <a:xfrm>
              <a:off x="3177720" y="3749400"/>
              <a:ext cx="28800" cy="210960"/>
            </a:xfrm>
            <a:custGeom>
              <a:avLst/>
              <a:gdLst>
                <a:gd name="textAreaLeft" fmla="*/ 0 w 28800"/>
                <a:gd name="textAreaRight" fmla="*/ 31680 w 28800"/>
                <a:gd name="textAreaTop" fmla="*/ 0 h 210960"/>
                <a:gd name="textAreaBottom" fmla="*/ 213840 h 210960"/>
              </a:gdLst>
              <a:ahLst/>
              <a:cxnLst/>
              <a:rect l="textAreaLeft" t="textAreaTop" r="textAreaRight" b="textAreaBottom"/>
              <a:pathLst>
                <a:path w="34925" h="240664">
                  <a:moveTo>
                    <a:pt x="34391" y="0"/>
                  </a:moveTo>
                  <a:lnTo>
                    <a:pt x="25905" y="47634"/>
                  </a:lnTo>
                  <a:lnTo>
                    <a:pt x="18346" y="94861"/>
                  </a:lnTo>
                  <a:lnTo>
                    <a:pt x="11591" y="142297"/>
                  </a:lnTo>
                  <a:lnTo>
                    <a:pt x="5517" y="190557"/>
                  </a:lnTo>
                  <a:lnTo>
                    <a:pt x="0" y="240258"/>
                  </a:lnTo>
                </a:path>
              </a:pathLst>
            </a:custGeom>
            <a:noFill/>
            <a:ln w="25560">
              <a:solidFill>
                <a:srgbClr val="AF8510"/>
              </a:solidFill>
              <a:prstDash val="dot"/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251" name="object 199"/>
            <p:cNvSpPr/>
            <p:nvPr/>
          </p:nvSpPr>
          <p:spPr>
            <a:xfrm>
              <a:off x="3163320" y="3677760"/>
              <a:ext cx="66240" cy="324360"/>
            </a:xfrm>
            <a:custGeom>
              <a:avLst/>
              <a:gdLst>
                <a:gd name="textAreaLeft" fmla="*/ 0 w 66240"/>
                <a:gd name="textAreaRight" fmla="*/ 69120 w 66240"/>
                <a:gd name="textAreaTop" fmla="*/ 0 h 324360"/>
                <a:gd name="textAreaBottom" fmla="*/ 327240 h 324360"/>
              </a:gdLst>
              <a:ahLst/>
              <a:cxnLst/>
              <a:rect l="textAreaLeft" t="textAreaTop" r="textAreaRight" b="textAreaBottom"/>
              <a:pathLst>
                <a:path w="76835" h="368300">
                  <a:moveTo>
                    <a:pt x="25400" y="355511"/>
                  </a:moveTo>
                  <a:lnTo>
                    <a:pt x="21678" y="346532"/>
                  </a:lnTo>
                  <a:lnTo>
                    <a:pt x="12700" y="342811"/>
                  </a:lnTo>
                  <a:lnTo>
                    <a:pt x="3708" y="346532"/>
                  </a:lnTo>
                  <a:lnTo>
                    <a:pt x="0" y="355511"/>
                  </a:lnTo>
                  <a:lnTo>
                    <a:pt x="3708" y="364502"/>
                  </a:lnTo>
                  <a:lnTo>
                    <a:pt x="12700" y="368211"/>
                  </a:lnTo>
                  <a:lnTo>
                    <a:pt x="21678" y="364502"/>
                  </a:lnTo>
                  <a:lnTo>
                    <a:pt x="25400" y="355511"/>
                  </a:lnTo>
                  <a:close/>
                </a:path>
                <a:path w="76835" h="368300">
                  <a:moveTo>
                    <a:pt x="76822" y="12700"/>
                  </a:moveTo>
                  <a:lnTo>
                    <a:pt x="73101" y="3721"/>
                  </a:lnTo>
                  <a:lnTo>
                    <a:pt x="64122" y="0"/>
                  </a:lnTo>
                  <a:lnTo>
                    <a:pt x="55130" y="3721"/>
                  </a:lnTo>
                  <a:lnTo>
                    <a:pt x="51422" y="12700"/>
                  </a:lnTo>
                  <a:lnTo>
                    <a:pt x="55130" y="21691"/>
                  </a:lnTo>
                  <a:lnTo>
                    <a:pt x="64122" y="25400"/>
                  </a:lnTo>
                  <a:lnTo>
                    <a:pt x="73101" y="21691"/>
                  </a:lnTo>
                  <a:lnTo>
                    <a:pt x="76822" y="12700"/>
                  </a:lnTo>
                  <a:close/>
                </a:path>
              </a:pathLst>
            </a:custGeom>
            <a:solidFill>
              <a:srgbClr val="AF851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252" name="object 200"/>
            <p:cNvSpPr/>
            <p:nvPr/>
          </p:nvSpPr>
          <p:spPr>
            <a:xfrm>
              <a:off x="3156120" y="3688920"/>
              <a:ext cx="102960" cy="64080"/>
            </a:xfrm>
            <a:custGeom>
              <a:avLst/>
              <a:gdLst>
                <a:gd name="textAreaLeft" fmla="*/ 0 w 102960"/>
                <a:gd name="textAreaRight" fmla="*/ 105840 w 102960"/>
                <a:gd name="textAreaTop" fmla="*/ 0 h 64080"/>
                <a:gd name="textAreaBottom" fmla="*/ 66960 h 64080"/>
              </a:gdLst>
              <a:ahLst/>
              <a:cxnLst/>
              <a:rect l="textAreaLeft" t="textAreaTop" r="textAreaRight" b="textAreaBottom"/>
              <a:pathLst>
                <a:path w="117475" h="75564">
                  <a:moveTo>
                    <a:pt x="0" y="50736"/>
                  </a:moveTo>
                  <a:lnTo>
                    <a:pt x="72034" y="0"/>
                  </a:lnTo>
                  <a:lnTo>
                    <a:pt x="117386" y="75526"/>
                  </a:lnTo>
                </a:path>
              </a:pathLst>
            </a:custGeom>
            <a:noFill/>
            <a:ln w="25560">
              <a:solidFill>
                <a:srgbClr val="AF851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253" name="object 201"/>
          <p:cNvGrpSpPr/>
          <p:nvPr/>
        </p:nvGrpSpPr>
        <p:grpSpPr>
          <a:xfrm>
            <a:off x="7004160" y="3353040"/>
            <a:ext cx="5893560" cy="3565800"/>
            <a:chOff x="7004160" y="3353040"/>
            <a:chExt cx="5893560" cy="3565800"/>
          </a:xfrm>
        </p:grpSpPr>
        <p:sp>
          <p:nvSpPr>
            <p:cNvPr id="254" name="object 202"/>
            <p:cNvSpPr/>
            <p:nvPr/>
          </p:nvSpPr>
          <p:spPr>
            <a:xfrm>
              <a:off x="7076520" y="4284360"/>
              <a:ext cx="1549080" cy="2581560"/>
            </a:xfrm>
            <a:custGeom>
              <a:avLst/>
              <a:gdLst>
                <a:gd name="textAreaLeft" fmla="*/ 0 w 1549080"/>
                <a:gd name="textAreaRight" fmla="*/ 1551960 w 1549080"/>
                <a:gd name="textAreaTop" fmla="*/ 0 h 2581560"/>
                <a:gd name="textAreaBottom" fmla="*/ 2584440 h 2581560"/>
              </a:gdLst>
              <a:ahLst/>
              <a:cxnLst/>
              <a:rect l="textAreaLeft" t="textAreaTop" r="textAreaRight" b="textAreaBottom"/>
              <a:pathLst>
                <a:path w="1720215" h="2907029">
                  <a:moveTo>
                    <a:pt x="0" y="2906991"/>
                  </a:moveTo>
                  <a:lnTo>
                    <a:pt x="42238" y="2883531"/>
                  </a:lnTo>
                  <a:lnTo>
                    <a:pt x="84080" y="2859486"/>
                  </a:lnTo>
                  <a:lnTo>
                    <a:pt x="125520" y="2834863"/>
                  </a:lnTo>
                  <a:lnTo>
                    <a:pt x="166552" y="2809667"/>
                  </a:lnTo>
                  <a:lnTo>
                    <a:pt x="207171" y="2783903"/>
                  </a:lnTo>
                  <a:lnTo>
                    <a:pt x="247374" y="2757578"/>
                  </a:lnTo>
                  <a:lnTo>
                    <a:pt x="287153" y="2730695"/>
                  </a:lnTo>
                  <a:lnTo>
                    <a:pt x="326504" y="2703262"/>
                  </a:lnTo>
                  <a:lnTo>
                    <a:pt x="365423" y="2675283"/>
                  </a:lnTo>
                  <a:lnTo>
                    <a:pt x="403903" y="2646764"/>
                  </a:lnTo>
                  <a:lnTo>
                    <a:pt x="441940" y="2617710"/>
                  </a:lnTo>
                  <a:lnTo>
                    <a:pt x="479528" y="2588127"/>
                  </a:lnTo>
                  <a:lnTo>
                    <a:pt x="516662" y="2558020"/>
                  </a:lnTo>
                  <a:lnTo>
                    <a:pt x="553338" y="2527395"/>
                  </a:lnTo>
                  <a:lnTo>
                    <a:pt x="589550" y="2496257"/>
                  </a:lnTo>
                  <a:lnTo>
                    <a:pt x="625293" y="2464611"/>
                  </a:lnTo>
                  <a:lnTo>
                    <a:pt x="660562" y="2432464"/>
                  </a:lnTo>
                  <a:lnTo>
                    <a:pt x="695351" y="2399820"/>
                  </a:lnTo>
                  <a:lnTo>
                    <a:pt x="729655" y="2366686"/>
                  </a:lnTo>
                  <a:lnTo>
                    <a:pt x="763471" y="2333065"/>
                  </a:lnTo>
                  <a:lnTo>
                    <a:pt x="796791" y="2298965"/>
                  </a:lnTo>
                  <a:lnTo>
                    <a:pt x="829611" y="2264391"/>
                  </a:lnTo>
                  <a:lnTo>
                    <a:pt x="861926" y="2229347"/>
                  </a:lnTo>
                  <a:lnTo>
                    <a:pt x="893731" y="2193840"/>
                  </a:lnTo>
                  <a:lnTo>
                    <a:pt x="925020" y="2157874"/>
                  </a:lnTo>
                  <a:lnTo>
                    <a:pt x="955789" y="2121456"/>
                  </a:lnTo>
                  <a:lnTo>
                    <a:pt x="986033" y="2084591"/>
                  </a:lnTo>
                  <a:lnTo>
                    <a:pt x="1015745" y="2047284"/>
                  </a:lnTo>
                  <a:lnTo>
                    <a:pt x="1044922" y="2009541"/>
                  </a:lnTo>
                  <a:lnTo>
                    <a:pt x="1073557" y="1971367"/>
                  </a:lnTo>
                  <a:lnTo>
                    <a:pt x="1101646" y="1932767"/>
                  </a:lnTo>
                  <a:lnTo>
                    <a:pt x="1129183" y="1893748"/>
                  </a:lnTo>
                  <a:lnTo>
                    <a:pt x="1156165" y="1854315"/>
                  </a:lnTo>
                  <a:lnTo>
                    <a:pt x="1182584" y="1814473"/>
                  </a:lnTo>
                  <a:lnTo>
                    <a:pt x="1208436" y="1774227"/>
                  </a:lnTo>
                  <a:lnTo>
                    <a:pt x="1233717" y="1733583"/>
                  </a:lnTo>
                  <a:lnTo>
                    <a:pt x="1258420" y="1692547"/>
                  </a:lnTo>
                  <a:lnTo>
                    <a:pt x="1282541" y="1651124"/>
                  </a:lnTo>
                  <a:lnTo>
                    <a:pt x="1306075" y="1609319"/>
                  </a:lnTo>
                  <a:lnTo>
                    <a:pt x="1329016" y="1567138"/>
                  </a:lnTo>
                  <a:lnTo>
                    <a:pt x="1351359" y="1524587"/>
                  </a:lnTo>
                  <a:lnTo>
                    <a:pt x="1373099" y="1481670"/>
                  </a:lnTo>
                  <a:lnTo>
                    <a:pt x="1394232" y="1438394"/>
                  </a:lnTo>
                  <a:lnTo>
                    <a:pt x="1414751" y="1394763"/>
                  </a:lnTo>
                  <a:lnTo>
                    <a:pt x="1434652" y="1350784"/>
                  </a:lnTo>
                  <a:lnTo>
                    <a:pt x="1453929" y="1306462"/>
                  </a:lnTo>
                  <a:lnTo>
                    <a:pt x="1472578" y="1261802"/>
                  </a:lnTo>
                  <a:lnTo>
                    <a:pt x="1490593" y="1216809"/>
                  </a:lnTo>
                  <a:lnTo>
                    <a:pt x="1507969" y="1171490"/>
                  </a:lnTo>
                  <a:lnTo>
                    <a:pt x="1524701" y="1125849"/>
                  </a:lnTo>
                  <a:lnTo>
                    <a:pt x="1540784" y="1079893"/>
                  </a:lnTo>
                  <a:lnTo>
                    <a:pt x="1556213" y="1033626"/>
                  </a:lnTo>
                  <a:lnTo>
                    <a:pt x="1570982" y="987054"/>
                  </a:lnTo>
                  <a:lnTo>
                    <a:pt x="1585087" y="940183"/>
                  </a:lnTo>
                  <a:lnTo>
                    <a:pt x="1598521" y="893017"/>
                  </a:lnTo>
                  <a:lnTo>
                    <a:pt x="1611281" y="845563"/>
                  </a:lnTo>
                  <a:lnTo>
                    <a:pt x="1623361" y="797826"/>
                  </a:lnTo>
                  <a:lnTo>
                    <a:pt x="1634755" y="749812"/>
                  </a:lnTo>
                  <a:lnTo>
                    <a:pt x="1645459" y="701525"/>
                  </a:lnTo>
                  <a:lnTo>
                    <a:pt x="1655468" y="652971"/>
                  </a:lnTo>
                  <a:lnTo>
                    <a:pt x="1664776" y="604157"/>
                  </a:lnTo>
                  <a:lnTo>
                    <a:pt x="1673378" y="555086"/>
                  </a:lnTo>
                  <a:lnTo>
                    <a:pt x="1681269" y="505766"/>
                  </a:lnTo>
                  <a:lnTo>
                    <a:pt x="1688445" y="456200"/>
                  </a:lnTo>
                  <a:lnTo>
                    <a:pt x="1694898" y="406396"/>
                  </a:lnTo>
                  <a:lnTo>
                    <a:pt x="1700626" y="356357"/>
                  </a:lnTo>
                  <a:lnTo>
                    <a:pt x="1705622" y="306090"/>
                  </a:lnTo>
                  <a:lnTo>
                    <a:pt x="1709881" y="255601"/>
                  </a:lnTo>
                  <a:lnTo>
                    <a:pt x="1713399" y="204893"/>
                  </a:lnTo>
                  <a:lnTo>
                    <a:pt x="1716169" y="153974"/>
                  </a:lnTo>
                  <a:lnTo>
                    <a:pt x="1718188" y="102848"/>
                  </a:lnTo>
                  <a:lnTo>
                    <a:pt x="1719449" y="51522"/>
                  </a:lnTo>
                  <a:lnTo>
                    <a:pt x="1719948" y="0"/>
                  </a:lnTo>
                </a:path>
              </a:pathLst>
            </a:custGeom>
            <a:noFill/>
            <a:ln w="25560">
              <a:solidFill>
                <a:srgbClr val="AF8510"/>
              </a:solidFill>
              <a:prstDash val="dot"/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255" name="object 203"/>
            <p:cNvSpPr/>
            <p:nvPr/>
          </p:nvSpPr>
          <p:spPr>
            <a:xfrm>
              <a:off x="7004160" y="4239360"/>
              <a:ext cx="1632960" cy="2670120"/>
            </a:xfrm>
            <a:custGeom>
              <a:avLst/>
              <a:gdLst>
                <a:gd name="textAreaLeft" fmla="*/ 0 w 1632960"/>
                <a:gd name="textAreaRight" fmla="*/ 1635840 w 1632960"/>
                <a:gd name="textAreaTop" fmla="*/ 0 h 2670120"/>
                <a:gd name="textAreaBottom" fmla="*/ 2673000 h 2670120"/>
              </a:gdLst>
              <a:ahLst/>
              <a:cxnLst/>
              <a:rect l="textAreaLeft" t="textAreaTop" r="textAreaRight" b="textAreaBottom"/>
              <a:pathLst>
                <a:path w="1812925" h="3006725">
                  <a:moveTo>
                    <a:pt x="25400" y="2993593"/>
                  </a:moveTo>
                  <a:lnTo>
                    <a:pt x="21678" y="2984614"/>
                  </a:lnTo>
                  <a:lnTo>
                    <a:pt x="12700" y="2980893"/>
                  </a:lnTo>
                  <a:lnTo>
                    <a:pt x="3708" y="2984614"/>
                  </a:lnTo>
                  <a:lnTo>
                    <a:pt x="0" y="2993593"/>
                  </a:lnTo>
                  <a:lnTo>
                    <a:pt x="3708" y="3002584"/>
                  </a:lnTo>
                  <a:lnTo>
                    <a:pt x="12700" y="3006293"/>
                  </a:lnTo>
                  <a:lnTo>
                    <a:pt x="21678" y="3002584"/>
                  </a:lnTo>
                  <a:lnTo>
                    <a:pt x="25400" y="2993593"/>
                  </a:lnTo>
                  <a:close/>
                </a:path>
                <a:path w="1812925" h="3006725">
                  <a:moveTo>
                    <a:pt x="1812556" y="12700"/>
                  </a:moveTo>
                  <a:lnTo>
                    <a:pt x="1808835" y="3721"/>
                  </a:lnTo>
                  <a:lnTo>
                    <a:pt x="1799856" y="0"/>
                  </a:lnTo>
                  <a:lnTo>
                    <a:pt x="1790865" y="3721"/>
                  </a:lnTo>
                  <a:lnTo>
                    <a:pt x="1787156" y="12700"/>
                  </a:lnTo>
                  <a:lnTo>
                    <a:pt x="1790865" y="21691"/>
                  </a:lnTo>
                  <a:lnTo>
                    <a:pt x="1799856" y="25400"/>
                  </a:lnTo>
                  <a:lnTo>
                    <a:pt x="1808835" y="21691"/>
                  </a:lnTo>
                  <a:lnTo>
                    <a:pt x="1812556" y="12700"/>
                  </a:lnTo>
                  <a:close/>
                </a:path>
              </a:pathLst>
            </a:custGeom>
            <a:solidFill>
              <a:srgbClr val="AF851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256" name="object 204"/>
            <p:cNvSpPr/>
            <p:nvPr/>
          </p:nvSpPr>
          <p:spPr>
            <a:xfrm>
              <a:off x="7015680" y="6827040"/>
              <a:ext cx="73800" cy="91800"/>
            </a:xfrm>
            <a:custGeom>
              <a:avLst/>
              <a:gdLst>
                <a:gd name="textAreaLeft" fmla="*/ 0 w 73800"/>
                <a:gd name="textAreaRight" fmla="*/ 76680 w 73800"/>
                <a:gd name="textAreaTop" fmla="*/ 0 h 91800"/>
                <a:gd name="textAreaBottom" fmla="*/ 94680 h 91800"/>
              </a:gdLst>
              <a:ahLst/>
              <a:cxnLst/>
              <a:rect l="textAreaLeft" t="textAreaTop" r="textAreaRight" b="textAreaBottom"/>
              <a:pathLst>
                <a:path w="85089" h="106679">
                  <a:moveTo>
                    <a:pt x="84861" y="106603"/>
                  </a:moveTo>
                  <a:lnTo>
                    <a:pt x="0" y="82918"/>
                  </a:lnTo>
                  <a:lnTo>
                    <a:pt x="29806" y="0"/>
                  </a:lnTo>
                </a:path>
              </a:pathLst>
            </a:custGeom>
            <a:noFill/>
            <a:ln w="25560">
              <a:solidFill>
                <a:srgbClr val="AF851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257" name="object 205"/>
            <p:cNvSpPr/>
            <p:nvPr/>
          </p:nvSpPr>
          <p:spPr>
            <a:xfrm>
              <a:off x="12621600" y="6487920"/>
              <a:ext cx="39600" cy="360"/>
            </a:xfrm>
            <a:custGeom>
              <a:avLst/>
              <a:gdLst>
                <a:gd name="textAreaLeft" fmla="*/ 0 w 39600"/>
                <a:gd name="textAreaRight" fmla="*/ 42480 w 39600"/>
                <a:gd name="textAreaTop" fmla="*/ 0 h 360"/>
                <a:gd name="textAreaBottom" fmla="*/ 184320 h 360"/>
              </a:gdLst>
              <a:ahLst/>
              <a:cxnLst/>
              <a:rect l="textAreaLeft" t="textAreaTop" r="textAreaRight" b="textAreaBottom"/>
              <a:pathLst>
                <a:path w="46990" h="0">
                  <a:moveTo>
                    <a:pt x="0" y="0"/>
                  </a:moveTo>
                  <a:lnTo>
                    <a:pt x="46367" y="0"/>
                  </a:lnTo>
                </a:path>
              </a:pathLst>
            </a:custGeom>
            <a:noFill/>
            <a:ln w="25560">
              <a:solidFill>
                <a:srgbClr val="AF8510"/>
              </a:solidFill>
              <a:prstDash val="dot"/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258" name="object 206"/>
            <p:cNvSpPr/>
            <p:nvPr/>
          </p:nvSpPr>
          <p:spPr>
            <a:xfrm>
              <a:off x="12775680" y="6342840"/>
              <a:ext cx="106920" cy="129240"/>
            </a:xfrm>
            <a:custGeom>
              <a:avLst/>
              <a:gdLst>
                <a:gd name="textAreaLeft" fmla="*/ 0 w 106920"/>
                <a:gd name="textAreaRight" fmla="*/ 109800 w 106920"/>
                <a:gd name="textAreaTop" fmla="*/ 0 h 129240"/>
                <a:gd name="textAreaBottom" fmla="*/ 132120 h 129240"/>
              </a:gdLst>
              <a:ahLst/>
              <a:cxnLst/>
              <a:rect l="textAreaLeft" t="textAreaTop" r="textAreaRight" b="textAreaBottom"/>
              <a:pathLst>
                <a:path w="121920" h="148589">
                  <a:moveTo>
                    <a:pt x="0" y="148132"/>
                  </a:moveTo>
                  <a:lnTo>
                    <a:pt x="43209" y="123620"/>
                  </a:lnTo>
                  <a:lnTo>
                    <a:pt x="78978" y="89654"/>
                  </a:lnTo>
                  <a:lnTo>
                    <a:pt x="105645" y="47893"/>
                  </a:lnTo>
                  <a:lnTo>
                    <a:pt x="121551" y="0"/>
                  </a:lnTo>
                </a:path>
              </a:pathLst>
            </a:custGeom>
            <a:noFill/>
            <a:ln w="25560">
              <a:solidFill>
                <a:srgbClr val="AF8510"/>
              </a:solidFill>
              <a:prstDash val="dot"/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259" name="object 207"/>
            <p:cNvSpPr/>
            <p:nvPr/>
          </p:nvSpPr>
          <p:spPr>
            <a:xfrm>
              <a:off x="12888720" y="5118840"/>
              <a:ext cx="360" cy="1117440"/>
            </a:xfrm>
            <a:custGeom>
              <a:avLst/>
              <a:gdLst>
                <a:gd name="textAreaLeft" fmla="*/ 0 w 360"/>
                <a:gd name="textAreaRight" fmla="*/ 184320 w 360"/>
                <a:gd name="textAreaTop" fmla="*/ 0 h 1117440"/>
                <a:gd name="textAreaBottom" fmla="*/ 1120320 h 1117440"/>
              </a:gdLst>
              <a:ahLst/>
              <a:cxnLst/>
              <a:rect l="textAreaLeft" t="textAreaTop" r="textAreaRight" b="textAreaBottom"/>
              <a:pathLst>
                <a:path w="0" h="1260475">
                  <a:moveTo>
                    <a:pt x="0" y="1260462"/>
                  </a:moveTo>
                  <a:lnTo>
                    <a:pt x="0" y="0"/>
                  </a:lnTo>
                </a:path>
              </a:pathLst>
            </a:custGeom>
            <a:noFill/>
            <a:ln w="25560">
              <a:solidFill>
                <a:srgbClr val="AF8510"/>
              </a:solidFill>
              <a:prstDash val="dot"/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260" name="object 208"/>
            <p:cNvSpPr/>
            <p:nvPr/>
          </p:nvSpPr>
          <p:spPr>
            <a:xfrm>
              <a:off x="12888720" y="4779360"/>
              <a:ext cx="360" cy="234720"/>
            </a:xfrm>
            <a:custGeom>
              <a:avLst/>
              <a:gdLst>
                <a:gd name="textAreaLeft" fmla="*/ 0 w 360"/>
                <a:gd name="textAreaRight" fmla="*/ 184320 w 360"/>
                <a:gd name="textAreaTop" fmla="*/ 0 h 234720"/>
                <a:gd name="textAreaBottom" fmla="*/ 237600 h 234720"/>
              </a:gdLst>
              <a:ahLst/>
              <a:cxnLst/>
              <a:rect l="textAreaLeft" t="textAreaTop" r="textAreaRight" b="textAreaBottom"/>
              <a:pathLst>
                <a:path w="0" h="267335">
                  <a:moveTo>
                    <a:pt x="0" y="267246"/>
                  </a:moveTo>
                  <a:lnTo>
                    <a:pt x="0" y="0"/>
                  </a:lnTo>
                </a:path>
              </a:pathLst>
            </a:custGeom>
            <a:noFill/>
            <a:ln w="25560">
              <a:solidFill>
                <a:srgbClr val="AF8510"/>
              </a:solidFill>
              <a:prstDash val="dot"/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261" name="object 209"/>
            <p:cNvSpPr/>
            <p:nvPr/>
          </p:nvSpPr>
          <p:spPr>
            <a:xfrm>
              <a:off x="12741120" y="4569120"/>
              <a:ext cx="131400" cy="104400"/>
            </a:xfrm>
            <a:custGeom>
              <a:avLst/>
              <a:gdLst>
                <a:gd name="textAreaLeft" fmla="*/ 0 w 131400"/>
                <a:gd name="textAreaRight" fmla="*/ 134280 w 131400"/>
                <a:gd name="textAreaTop" fmla="*/ 0 h 104400"/>
                <a:gd name="textAreaBottom" fmla="*/ 107280 h 104400"/>
              </a:gdLst>
              <a:ahLst/>
              <a:cxnLst/>
              <a:rect l="textAreaLeft" t="textAreaTop" r="textAreaRight" b="textAreaBottom"/>
              <a:pathLst>
                <a:path w="148590" h="120650">
                  <a:moveTo>
                    <a:pt x="148221" y="120497"/>
                  </a:moveTo>
                  <a:lnTo>
                    <a:pt x="123708" y="77436"/>
                  </a:lnTo>
                  <a:lnTo>
                    <a:pt x="89722" y="41898"/>
                  </a:lnTo>
                  <a:lnTo>
                    <a:pt x="47930" y="15536"/>
                  </a:lnTo>
                  <a:lnTo>
                    <a:pt x="0" y="0"/>
                  </a:lnTo>
                </a:path>
              </a:pathLst>
            </a:custGeom>
            <a:noFill/>
            <a:ln w="25560">
              <a:solidFill>
                <a:srgbClr val="AF8510"/>
              </a:solidFill>
              <a:prstDash val="dot"/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262" name="object 210"/>
            <p:cNvSpPr/>
            <p:nvPr/>
          </p:nvSpPr>
          <p:spPr>
            <a:xfrm>
              <a:off x="11988360" y="4566600"/>
              <a:ext cx="645840" cy="2160"/>
            </a:xfrm>
            <a:custGeom>
              <a:avLst/>
              <a:gdLst>
                <a:gd name="textAreaLeft" fmla="*/ 0 w 645840"/>
                <a:gd name="textAreaRight" fmla="*/ 648720 w 645840"/>
                <a:gd name="textAreaTop" fmla="*/ 0 h 2160"/>
                <a:gd name="textAreaBottom" fmla="*/ 5040 h 2160"/>
              </a:gdLst>
              <a:ahLst/>
              <a:cxnLst/>
              <a:rect l="textAreaLeft" t="textAreaTop" r="textAreaRight" b="textAreaBottom"/>
              <a:pathLst>
                <a:path w="719454" h="5714">
                  <a:moveTo>
                    <a:pt x="719010" y="0"/>
                  </a:moveTo>
                  <a:lnTo>
                    <a:pt x="0" y="5537"/>
                  </a:lnTo>
                </a:path>
              </a:pathLst>
            </a:custGeom>
            <a:noFill/>
            <a:ln w="25560">
              <a:solidFill>
                <a:srgbClr val="AF8510"/>
              </a:solidFill>
              <a:prstDash val="dot"/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263" name="object 211"/>
            <p:cNvSpPr/>
            <p:nvPr/>
          </p:nvSpPr>
          <p:spPr>
            <a:xfrm>
              <a:off x="11942640" y="4554720"/>
              <a:ext cx="955080" cy="1942200"/>
            </a:xfrm>
            <a:custGeom>
              <a:avLst/>
              <a:gdLst>
                <a:gd name="textAreaLeft" fmla="*/ 0 w 955080"/>
                <a:gd name="textAreaRight" fmla="*/ 957960 w 955080"/>
                <a:gd name="textAreaTop" fmla="*/ 0 h 1942200"/>
                <a:gd name="textAreaBottom" fmla="*/ 1945080 h 1942200"/>
              </a:gdLst>
              <a:ahLst/>
              <a:cxnLst/>
              <a:rect l="textAreaLeft" t="textAreaTop" r="textAreaRight" b="textAreaBottom"/>
              <a:pathLst>
                <a:path w="1061720" h="2187575">
                  <a:moveTo>
                    <a:pt x="25400" y="19100"/>
                  </a:moveTo>
                  <a:lnTo>
                    <a:pt x="21678" y="10121"/>
                  </a:lnTo>
                  <a:lnTo>
                    <a:pt x="12700" y="6400"/>
                  </a:lnTo>
                  <a:lnTo>
                    <a:pt x="3721" y="10121"/>
                  </a:lnTo>
                  <a:lnTo>
                    <a:pt x="0" y="19100"/>
                  </a:lnTo>
                  <a:lnTo>
                    <a:pt x="3721" y="28079"/>
                  </a:lnTo>
                  <a:lnTo>
                    <a:pt x="12700" y="31800"/>
                  </a:lnTo>
                  <a:lnTo>
                    <a:pt x="21678" y="28079"/>
                  </a:lnTo>
                  <a:lnTo>
                    <a:pt x="25400" y="19100"/>
                  </a:lnTo>
                  <a:close/>
                </a:path>
                <a:path w="1061720" h="2187575">
                  <a:moveTo>
                    <a:pt x="672477" y="2174354"/>
                  </a:moveTo>
                  <a:lnTo>
                    <a:pt x="668756" y="2165375"/>
                  </a:lnTo>
                  <a:lnTo>
                    <a:pt x="659777" y="2161654"/>
                  </a:lnTo>
                  <a:lnTo>
                    <a:pt x="650798" y="2165375"/>
                  </a:lnTo>
                  <a:lnTo>
                    <a:pt x="647077" y="2174354"/>
                  </a:lnTo>
                  <a:lnTo>
                    <a:pt x="650798" y="2183333"/>
                  </a:lnTo>
                  <a:lnTo>
                    <a:pt x="659777" y="2187054"/>
                  </a:lnTo>
                  <a:lnTo>
                    <a:pt x="668756" y="2183333"/>
                  </a:lnTo>
                  <a:lnTo>
                    <a:pt x="672477" y="2174354"/>
                  </a:lnTo>
                  <a:close/>
                </a:path>
                <a:path w="1061720" h="2187575">
                  <a:moveTo>
                    <a:pt x="857935" y="2174354"/>
                  </a:moveTo>
                  <a:lnTo>
                    <a:pt x="854214" y="2165375"/>
                  </a:lnTo>
                  <a:lnTo>
                    <a:pt x="845235" y="2161654"/>
                  </a:lnTo>
                  <a:lnTo>
                    <a:pt x="836256" y="2165375"/>
                  </a:lnTo>
                  <a:lnTo>
                    <a:pt x="832535" y="2174354"/>
                  </a:lnTo>
                  <a:lnTo>
                    <a:pt x="836256" y="2183333"/>
                  </a:lnTo>
                  <a:lnTo>
                    <a:pt x="845235" y="2187054"/>
                  </a:lnTo>
                  <a:lnTo>
                    <a:pt x="854214" y="2183333"/>
                  </a:lnTo>
                  <a:lnTo>
                    <a:pt x="857935" y="2174354"/>
                  </a:lnTo>
                  <a:close/>
                </a:path>
                <a:path w="1061720" h="2187575">
                  <a:moveTo>
                    <a:pt x="857935" y="12700"/>
                  </a:moveTo>
                  <a:lnTo>
                    <a:pt x="854214" y="3721"/>
                  </a:lnTo>
                  <a:lnTo>
                    <a:pt x="845235" y="0"/>
                  </a:lnTo>
                  <a:lnTo>
                    <a:pt x="836256" y="3721"/>
                  </a:lnTo>
                  <a:lnTo>
                    <a:pt x="832535" y="12700"/>
                  </a:lnTo>
                  <a:lnTo>
                    <a:pt x="836256" y="21678"/>
                  </a:lnTo>
                  <a:lnTo>
                    <a:pt x="845235" y="25400"/>
                  </a:lnTo>
                  <a:lnTo>
                    <a:pt x="854214" y="21678"/>
                  </a:lnTo>
                  <a:lnTo>
                    <a:pt x="857935" y="12700"/>
                  </a:lnTo>
                  <a:close/>
                </a:path>
                <a:path w="1061720" h="2187575">
                  <a:moveTo>
                    <a:pt x="1061135" y="1971154"/>
                  </a:moveTo>
                  <a:lnTo>
                    <a:pt x="1057414" y="1962175"/>
                  </a:lnTo>
                  <a:lnTo>
                    <a:pt x="1048435" y="1958454"/>
                  </a:lnTo>
                  <a:lnTo>
                    <a:pt x="1039456" y="1962175"/>
                  </a:lnTo>
                  <a:lnTo>
                    <a:pt x="1035735" y="1971154"/>
                  </a:lnTo>
                  <a:lnTo>
                    <a:pt x="1039456" y="1980133"/>
                  </a:lnTo>
                  <a:lnTo>
                    <a:pt x="1048435" y="1983854"/>
                  </a:lnTo>
                  <a:lnTo>
                    <a:pt x="1057414" y="1980133"/>
                  </a:lnTo>
                  <a:lnTo>
                    <a:pt x="1061135" y="1971154"/>
                  </a:lnTo>
                  <a:close/>
                </a:path>
                <a:path w="1061720" h="2187575">
                  <a:moveTo>
                    <a:pt x="1061135" y="596112"/>
                  </a:moveTo>
                  <a:lnTo>
                    <a:pt x="1057414" y="587133"/>
                  </a:lnTo>
                  <a:lnTo>
                    <a:pt x="1048435" y="583412"/>
                  </a:lnTo>
                  <a:lnTo>
                    <a:pt x="1039456" y="587133"/>
                  </a:lnTo>
                  <a:lnTo>
                    <a:pt x="1035735" y="596112"/>
                  </a:lnTo>
                  <a:lnTo>
                    <a:pt x="1039456" y="605091"/>
                  </a:lnTo>
                  <a:lnTo>
                    <a:pt x="1048435" y="608812"/>
                  </a:lnTo>
                  <a:lnTo>
                    <a:pt x="1057414" y="605091"/>
                  </a:lnTo>
                  <a:lnTo>
                    <a:pt x="1061135" y="596112"/>
                  </a:lnTo>
                  <a:close/>
                </a:path>
                <a:path w="1061720" h="2187575">
                  <a:moveTo>
                    <a:pt x="1061135" y="214325"/>
                  </a:moveTo>
                  <a:lnTo>
                    <a:pt x="1057414" y="205346"/>
                  </a:lnTo>
                  <a:lnTo>
                    <a:pt x="1048435" y="201625"/>
                  </a:lnTo>
                  <a:lnTo>
                    <a:pt x="1039456" y="205346"/>
                  </a:lnTo>
                  <a:lnTo>
                    <a:pt x="1035735" y="214325"/>
                  </a:lnTo>
                  <a:lnTo>
                    <a:pt x="1039456" y="223304"/>
                  </a:lnTo>
                  <a:lnTo>
                    <a:pt x="1048435" y="227025"/>
                  </a:lnTo>
                  <a:lnTo>
                    <a:pt x="1057414" y="223304"/>
                  </a:lnTo>
                  <a:lnTo>
                    <a:pt x="1061135" y="214325"/>
                  </a:lnTo>
                  <a:close/>
                </a:path>
              </a:pathLst>
            </a:custGeom>
            <a:solidFill>
              <a:srgbClr val="AF851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264" name="object 212"/>
            <p:cNvSpPr/>
            <p:nvPr/>
          </p:nvSpPr>
          <p:spPr>
            <a:xfrm>
              <a:off x="12537720" y="6434640"/>
              <a:ext cx="55800" cy="103680"/>
            </a:xfrm>
            <a:custGeom>
              <a:avLst/>
              <a:gdLst>
                <a:gd name="textAreaLeft" fmla="*/ 0 w 55800"/>
                <a:gd name="textAreaRight" fmla="*/ 58680 w 55800"/>
                <a:gd name="textAreaTop" fmla="*/ 0 h 103680"/>
                <a:gd name="textAreaBottom" fmla="*/ 106560 h 103680"/>
              </a:gdLst>
              <a:ahLst/>
              <a:cxnLst/>
              <a:rect l="textAreaLeft" t="textAreaTop" r="textAreaRight" b="textAreaBottom"/>
              <a:pathLst>
                <a:path w="64770" h="120014">
                  <a:moveTo>
                    <a:pt x="64528" y="0"/>
                  </a:moveTo>
                  <a:lnTo>
                    <a:pt x="0" y="59994"/>
                  </a:lnTo>
                  <a:lnTo>
                    <a:pt x="64528" y="119976"/>
                  </a:lnTo>
                </a:path>
              </a:pathLst>
            </a:custGeom>
            <a:noFill/>
            <a:ln w="25560">
              <a:solidFill>
                <a:srgbClr val="AF851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265" name="object 213"/>
            <p:cNvSpPr/>
            <p:nvPr/>
          </p:nvSpPr>
          <p:spPr>
            <a:xfrm>
              <a:off x="9475200" y="4617720"/>
              <a:ext cx="229680" cy="360"/>
            </a:xfrm>
            <a:custGeom>
              <a:avLst/>
              <a:gdLst>
                <a:gd name="textAreaLeft" fmla="*/ 0 w 229680"/>
                <a:gd name="textAreaRight" fmla="*/ 232560 w 229680"/>
                <a:gd name="textAreaTop" fmla="*/ 0 h 360"/>
                <a:gd name="textAreaBottom" fmla="*/ 184320 h 360"/>
              </a:gdLst>
              <a:ahLst/>
              <a:cxnLst/>
              <a:rect l="textAreaLeft" t="textAreaTop" r="textAreaRight" b="textAreaBottom"/>
              <a:pathLst>
                <a:path w="257809" h="0">
                  <a:moveTo>
                    <a:pt x="257809" y="0"/>
                  </a:moveTo>
                  <a:lnTo>
                    <a:pt x="0" y="0"/>
                  </a:lnTo>
                </a:path>
              </a:pathLst>
            </a:custGeom>
            <a:noFill/>
            <a:ln w="25560">
              <a:solidFill>
                <a:srgbClr val="AF8510"/>
              </a:solidFill>
              <a:prstDash val="dot"/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266" name="object 214"/>
            <p:cNvSpPr/>
            <p:nvPr/>
          </p:nvSpPr>
          <p:spPr>
            <a:xfrm>
              <a:off x="9262080" y="4472280"/>
              <a:ext cx="107280" cy="129240"/>
            </a:xfrm>
            <a:custGeom>
              <a:avLst/>
              <a:gdLst>
                <a:gd name="textAreaLeft" fmla="*/ 0 w 107280"/>
                <a:gd name="textAreaRight" fmla="*/ 110160 w 107280"/>
                <a:gd name="textAreaTop" fmla="*/ 0 h 129240"/>
                <a:gd name="textAreaBottom" fmla="*/ 132120 h 129240"/>
              </a:gdLst>
              <a:ahLst/>
              <a:cxnLst/>
              <a:rect l="textAreaLeft" t="textAreaTop" r="textAreaRight" b="textAreaBottom"/>
              <a:pathLst>
                <a:path w="121920" h="148589">
                  <a:moveTo>
                    <a:pt x="121551" y="148132"/>
                  </a:moveTo>
                  <a:lnTo>
                    <a:pt x="78341" y="123619"/>
                  </a:lnTo>
                  <a:lnTo>
                    <a:pt x="42573" y="89649"/>
                  </a:lnTo>
                  <a:lnTo>
                    <a:pt x="15906" y="47888"/>
                  </a:lnTo>
                  <a:lnTo>
                    <a:pt x="0" y="0"/>
                  </a:lnTo>
                </a:path>
              </a:pathLst>
            </a:custGeom>
            <a:noFill/>
            <a:ln w="25560">
              <a:solidFill>
                <a:srgbClr val="AF8510"/>
              </a:solidFill>
              <a:prstDash val="dot"/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267" name="object 215"/>
            <p:cNvSpPr/>
            <p:nvPr/>
          </p:nvSpPr>
          <p:spPr>
            <a:xfrm>
              <a:off x="9258840" y="3398040"/>
              <a:ext cx="360" cy="968760"/>
            </a:xfrm>
            <a:custGeom>
              <a:avLst/>
              <a:gdLst>
                <a:gd name="textAreaLeft" fmla="*/ 0 w 360"/>
                <a:gd name="textAreaRight" fmla="*/ 184320 w 360"/>
                <a:gd name="textAreaTop" fmla="*/ 0 h 968760"/>
                <a:gd name="textAreaBottom" fmla="*/ 971640 h 968760"/>
              </a:gdLst>
              <a:ahLst/>
              <a:cxnLst/>
              <a:rect l="textAreaLeft" t="textAreaTop" r="textAreaRight" b="textAreaBottom"/>
              <a:pathLst>
                <a:path w="0" h="1093470">
                  <a:moveTo>
                    <a:pt x="0" y="1093393"/>
                  </a:moveTo>
                  <a:lnTo>
                    <a:pt x="0" y="0"/>
                  </a:lnTo>
                </a:path>
              </a:pathLst>
            </a:custGeom>
            <a:noFill/>
            <a:ln w="25560">
              <a:solidFill>
                <a:srgbClr val="AF8510"/>
              </a:solidFill>
              <a:prstDash val="dot"/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268" name="object 216"/>
            <p:cNvSpPr/>
            <p:nvPr/>
          </p:nvSpPr>
          <p:spPr>
            <a:xfrm>
              <a:off x="9247320" y="3353040"/>
              <a:ext cx="535680" cy="1272960"/>
            </a:xfrm>
            <a:custGeom>
              <a:avLst/>
              <a:gdLst>
                <a:gd name="textAreaLeft" fmla="*/ 0 w 535680"/>
                <a:gd name="textAreaRight" fmla="*/ 538560 w 535680"/>
                <a:gd name="textAreaTop" fmla="*/ 0 h 1272960"/>
                <a:gd name="textAreaBottom" fmla="*/ 1275840 h 1272960"/>
              </a:gdLst>
              <a:ahLst/>
              <a:cxnLst/>
              <a:rect l="textAreaLeft" t="textAreaTop" r="textAreaRight" b="textAreaBottom"/>
              <a:pathLst>
                <a:path w="596900" h="1435100">
                  <a:moveTo>
                    <a:pt x="25400" y="1219200"/>
                  </a:moveTo>
                  <a:lnTo>
                    <a:pt x="21678" y="1210221"/>
                  </a:lnTo>
                  <a:lnTo>
                    <a:pt x="12700" y="1206500"/>
                  </a:lnTo>
                  <a:lnTo>
                    <a:pt x="3708" y="1210221"/>
                  </a:lnTo>
                  <a:lnTo>
                    <a:pt x="0" y="1219200"/>
                  </a:lnTo>
                  <a:lnTo>
                    <a:pt x="3708" y="1228191"/>
                  </a:lnTo>
                  <a:lnTo>
                    <a:pt x="12700" y="1231900"/>
                  </a:lnTo>
                  <a:lnTo>
                    <a:pt x="21678" y="1228191"/>
                  </a:lnTo>
                  <a:lnTo>
                    <a:pt x="25400" y="1219200"/>
                  </a:lnTo>
                  <a:close/>
                </a:path>
                <a:path w="596900" h="1435100">
                  <a:moveTo>
                    <a:pt x="25400" y="12700"/>
                  </a:moveTo>
                  <a:lnTo>
                    <a:pt x="21678" y="3721"/>
                  </a:lnTo>
                  <a:lnTo>
                    <a:pt x="12700" y="0"/>
                  </a:lnTo>
                  <a:lnTo>
                    <a:pt x="3708" y="3721"/>
                  </a:lnTo>
                  <a:lnTo>
                    <a:pt x="0" y="12700"/>
                  </a:lnTo>
                  <a:lnTo>
                    <a:pt x="3708" y="21691"/>
                  </a:lnTo>
                  <a:lnTo>
                    <a:pt x="12700" y="25400"/>
                  </a:lnTo>
                  <a:lnTo>
                    <a:pt x="21678" y="21691"/>
                  </a:lnTo>
                  <a:lnTo>
                    <a:pt x="25400" y="12700"/>
                  </a:lnTo>
                  <a:close/>
                </a:path>
                <a:path w="596900" h="1435100">
                  <a:moveTo>
                    <a:pt x="228600" y="1422400"/>
                  </a:moveTo>
                  <a:lnTo>
                    <a:pt x="224878" y="1413421"/>
                  </a:lnTo>
                  <a:lnTo>
                    <a:pt x="215900" y="1409700"/>
                  </a:lnTo>
                  <a:lnTo>
                    <a:pt x="206908" y="1413421"/>
                  </a:lnTo>
                  <a:lnTo>
                    <a:pt x="203200" y="1422400"/>
                  </a:lnTo>
                  <a:lnTo>
                    <a:pt x="206908" y="1431391"/>
                  </a:lnTo>
                  <a:lnTo>
                    <a:pt x="215900" y="1435100"/>
                  </a:lnTo>
                  <a:lnTo>
                    <a:pt x="224878" y="1431391"/>
                  </a:lnTo>
                  <a:lnTo>
                    <a:pt x="228600" y="1422400"/>
                  </a:lnTo>
                  <a:close/>
                </a:path>
                <a:path w="596900" h="1435100">
                  <a:moveTo>
                    <a:pt x="596900" y="1422400"/>
                  </a:moveTo>
                  <a:lnTo>
                    <a:pt x="593178" y="1413421"/>
                  </a:lnTo>
                  <a:lnTo>
                    <a:pt x="584200" y="1409700"/>
                  </a:lnTo>
                  <a:lnTo>
                    <a:pt x="575208" y="1413421"/>
                  </a:lnTo>
                  <a:lnTo>
                    <a:pt x="571500" y="1422400"/>
                  </a:lnTo>
                  <a:lnTo>
                    <a:pt x="575208" y="1431391"/>
                  </a:lnTo>
                  <a:lnTo>
                    <a:pt x="584200" y="1435100"/>
                  </a:lnTo>
                  <a:lnTo>
                    <a:pt x="593178" y="1431391"/>
                  </a:lnTo>
                  <a:lnTo>
                    <a:pt x="596900" y="1422400"/>
                  </a:lnTo>
                  <a:close/>
                </a:path>
              </a:pathLst>
            </a:custGeom>
            <a:solidFill>
              <a:srgbClr val="AF851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269" name="object 217"/>
          <p:cNvSpPr/>
          <p:nvPr/>
        </p:nvSpPr>
        <p:spPr>
          <a:xfrm>
            <a:off x="7562880" y="1620000"/>
            <a:ext cx="19800" cy="19800"/>
          </a:xfrm>
          <a:custGeom>
            <a:avLst/>
            <a:gdLst>
              <a:gd name="textAreaLeft" fmla="*/ 0 w 19800"/>
              <a:gd name="textAreaRight" fmla="*/ 22680 w 19800"/>
              <a:gd name="textAreaTop" fmla="*/ 0 h 19800"/>
              <a:gd name="textAreaBottom" fmla="*/ 22680 h 19800"/>
            </a:gdLst>
            <a:ahLst/>
            <a:cxnLst/>
            <a:rect l="textAreaLeft" t="textAreaTop" r="textAreaRight" b="textAreaBottom"/>
            <a:pathLst>
              <a:path w="25400" h="25400">
                <a:moveTo>
                  <a:pt x="0" y="12700"/>
                </a:moveTo>
                <a:lnTo>
                  <a:pt x="3719" y="3719"/>
                </a:lnTo>
                <a:lnTo>
                  <a:pt x="12700" y="0"/>
                </a:lnTo>
                <a:lnTo>
                  <a:pt x="21680" y="3719"/>
                </a:lnTo>
                <a:lnTo>
                  <a:pt x="25400" y="12700"/>
                </a:lnTo>
                <a:lnTo>
                  <a:pt x="21680" y="21680"/>
                </a:lnTo>
                <a:lnTo>
                  <a:pt x="12700" y="25400"/>
                </a:lnTo>
                <a:lnTo>
                  <a:pt x="3719" y="21680"/>
                </a:lnTo>
                <a:lnTo>
                  <a:pt x="0" y="12700"/>
                </a:lnTo>
                <a:close/>
              </a:path>
            </a:pathLst>
          </a:custGeom>
          <a:solidFill>
            <a:srgbClr val="AF851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grpSp>
        <p:nvGrpSpPr>
          <p:cNvPr id="270" name="object 218"/>
          <p:cNvGrpSpPr/>
          <p:nvPr/>
        </p:nvGrpSpPr>
        <p:grpSpPr>
          <a:xfrm>
            <a:off x="7642080" y="1620000"/>
            <a:ext cx="1430280" cy="19800"/>
            <a:chOff x="7642080" y="1620000"/>
            <a:chExt cx="1430280" cy="19800"/>
          </a:xfrm>
        </p:grpSpPr>
        <p:sp>
          <p:nvSpPr>
            <p:cNvPr id="271" name="object 219"/>
            <p:cNvSpPr/>
            <p:nvPr/>
          </p:nvSpPr>
          <p:spPr>
            <a:xfrm>
              <a:off x="7642080" y="1631160"/>
              <a:ext cx="1385280" cy="360"/>
            </a:xfrm>
            <a:custGeom>
              <a:avLst/>
              <a:gdLst>
                <a:gd name="textAreaLeft" fmla="*/ 0 w 1385280"/>
                <a:gd name="textAreaRight" fmla="*/ 1388160 w 1385280"/>
                <a:gd name="textAreaTop" fmla="*/ 0 h 360"/>
                <a:gd name="textAreaBottom" fmla="*/ 184320 h 360"/>
              </a:gdLst>
              <a:ahLst/>
              <a:cxnLst/>
              <a:rect l="textAreaLeft" t="textAreaTop" r="textAreaRight" b="textAreaBottom"/>
              <a:pathLst>
                <a:path w="1538604" h="0">
                  <a:moveTo>
                    <a:pt x="0" y="0"/>
                  </a:moveTo>
                  <a:lnTo>
                    <a:pt x="1538427" y="0"/>
                  </a:lnTo>
                </a:path>
              </a:pathLst>
            </a:custGeom>
            <a:noFill/>
            <a:ln w="25560">
              <a:solidFill>
                <a:srgbClr val="AF8510"/>
              </a:solidFill>
              <a:prstDash val="dot"/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272" name="object 220"/>
            <p:cNvSpPr/>
            <p:nvPr/>
          </p:nvSpPr>
          <p:spPr>
            <a:xfrm>
              <a:off x="9052560" y="1620000"/>
              <a:ext cx="19800" cy="19800"/>
            </a:xfrm>
            <a:custGeom>
              <a:avLst/>
              <a:gdLst>
                <a:gd name="textAreaLeft" fmla="*/ 0 w 19800"/>
                <a:gd name="textAreaRight" fmla="*/ 22680 w 19800"/>
                <a:gd name="textAreaTop" fmla="*/ 0 h 19800"/>
                <a:gd name="textAreaBottom" fmla="*/ 22680 h 19800"/>
              </a:gdLst>
              <a:ahLst/>
              <a:cxnLst/>
              <a:rect l="textAreaLeft" t="textAreaTop" r="textAreaRight" b="textAreaBottom"/>
              <a:pathLst>
                <a:path w="25400" h="25400">
                  <a:moveTo>
                    <a:pt x="0" y="12700"/>
                  </a:moveTo>
                  <a:lnTo>
                    <a:pt x="3719" y="3719"/>
                  </a:lnTo>
                  <a:lnTo>
                    <a:pt x="12700" y="0"/>
                  </a:lnTo>
                  <a:lnTo>
                    <a:pt x="21680" y="3719"/>
                  </a:lnTo>
                  <a:lnTo>
                    <a:pt x="25400" y="12700"/>
                  </a:lnTo>
                  <a:lnTo>
                    <a:pt x="21680" y="21680"/>
                  </a:lnTo>
                  <a:lnTo>
                    <a:pt x="12700" y="25400"/>
                  </a:lnTo>
                  <a:lnTo>
                    <a:pt x="3719" y="2168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AF851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273" name="object 221"/>
          <p:cNvGrpSpPr/>
          <p:nvPr/>
        </p:nvGrpSpPr>
        <p:grpSpPr>
          <a:xfrm>
            <a:off x="9133920" y="1644840"/>
            <a:ext cx="121680" cy="175680"/>
            <a:chOff x="9133920" y="1644840"/>
            <a:chExt cx="121680" cy="175680"/>
          </a:xfrm>
        </p:grpSpPr>
        <p:sp>
          <p:nvSpPr>
            <p:cNvPr id="274" name="object 222"/>
            <p:cNvSpPr/>
            <p:nvPr/>
          </p:nvSpPr>
          <p:spPr>
            <a:xfrm>
              <a:off x="9133920" y="1644840"/>
              <a:ext cx="107280" cy="129240"/>
            </a:xfrm>
            <a:custGeom>
              <a:avLst/>
              <a:gdLst>
                <a:gd name="textAreaLeft" fmla="*/ 0 w 107280"/>
                <a:gd name="textAreaRight" fmla="*/ 110160 w 107280"/>
                <a:gd name="textAreaTop" fmla="*/ 0 h 129240"/>
                <a:gd name="textAreaBottom" fmla="*/ 132120 h 129240"/>
              </a:gdLst>
              <a:ahLst/>
              <a:cxnLst/>
              <a:rect l="textAreaLeft" t="textAreaTop" r="textAreaRight" b="textAreaBottom"/>
              <a:pathLst>
                <a:path w="121920" h="148590">
                  <a:moveTo>
                    <a:pt x="0" y="0"/>
                  </a:moveTo>
                  <a:lnTo>
                    <a:pt x="43209" y="24513"/>
                  </a:lnTo>
                  <a:lnTo>
                    <a:pt x="78978" y="58483"/>
                  </a:lnTo>
                  <a:lnTo>
                    <a:pt x="105645" y="100244"/>
                  </a:lnTo>
                  <a:lnTo>
                    <a:pt x="121551" y="148132"/>
                  </a:lnTo>
                </a:path>
              </a:pathLst>
            </a:custGeom>
            <a:noFill/>
            <a:ln w="25560">
              <a:solidFill>
                <a:srgbClr val="AF8510"/>
              </a:solidFill>
              <a:prstDash val="dot"/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275" name="object 223"/>
            <p:cNvSpPr/>
            <p:nvPr/>
          </p:nvSpPr>
          <p:spPr>
            <a:xfrm>
              <a:off x="9235440" y="1800720"/>
              <a:ext cx="20160" cy="19800"/>
            </a:xfrm>
            <a:custGeom>
              <a:avLst/>
              <a:gdLst>
                <a:gd name="textAreaLeft" fmla="*/ 0 w 20160"/>
                <a:gd name="textAreaRight" fmla="*/ 23040 w 20160"/>
                <a:gd name="textAreaTop" fmla="*/ 0 h 19800"/>
                <a:gd name="textAreaBottom" fmla="*/ 22680 h 19800"/>
              </a:gdLst>
              <a:ahLst/>
              <a:cxnLst/>
              <a:rect l="textAreaLeft" t="textAreaTop" r="textAreaRight" b="textAreaBottom"/>
              <a:pathLst>
                <a:path w="25400" h="25400">
                  <a:moveTo>
                    <a:pt x="0" y="12700"/>
                  </a:moveTo>
                  <a:lnTo>
                    <a:pt x="3719" y="3719"/>
                  </a:lnTo>
                  <a:lnTo>
                    <a:pt x="12700" y="0"/>
                  </a:lnTo>
                  <a:lnTo>
                    <a:pt x="21680" y="3719"/>
                  </a:lnTo>
                  <a:lnTo>
                    <a:pt x="25400" y="12700"/>
                  </a:lnTo>
                  <a:lnTo>
                    <a:pt x="21680" y="21680"/>
                  </a:lnTo>
                  <a:lnTo>
                    <a:pt x="12700" y="25400"/>
                  </a:lnTo>
                  <a:lnTo>
                    <a:pt x="3719" y="2168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AF851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276" name="object 224"/>
          <p:cNvGrpSpPr/>
          <p:nvPr/>
        </p:nvGrpSpPr>
        <p:grpSpPr>
          <a:xfrm>
            <a:off x="9235440" y="1889280"/>
            <a:ext cx="20160" cy="163080"/>
            <a:chOff x="9235440" y="1889280"/>
            <a:chExt cx="20160" cy="163080"/>
          </a:xfrm>
        </p:grpSpPr>
        <p:sp>
          <p:nvSpPr>
            <p:cNvPr id="277" name="object 225"/>
            <p:cNvSpPr/>
            <p:nvPr/>
          </p:nvSpPr>
          <p:spPr>
            <a:xfrm>
              <a:off x="9247320" y="1889280"/>
              <a:ext cx="360" cy="113040"/>
            </a:xfrm>
            <a:custGeom>
              <a:avLst/>
              <a:gdLst>
                <a:gd name="textAreaLeft" fmla="*/ 0 w 360"/>
                <a:gd name="textAreaRight" fmla="*/ 184320 w 360"/>
                <a:gd name="textAreaTop" fmla="*/ 0 h 113040"/>
                <a:gd name="textAreaBottom" fmla="*/ 115920 h 113040"/>
              </a:gdLst>
              <a:ahLst/>
              <a:cxnLst/>
              <a:rect l="textAreaLeft" t="textAreaTop" r="textAreaRight" b="textAreaBottom"/>
              <a:pathLst>
                <a:path w="0" h="130809">
                  <a:moveTo>
                    <a:pt x="0" y="0"/>
                  </a:moveTo>
                  <a:lnTo>
                    <a:pt x="0" y="130314"/>
                  </a:lnTo>
                </a:path>
              </a:pathLst>
            </a:custGeom>
            <a:noFill/>
            <a:ln w="25560">
              <a:solidFill>
                <a:srgbClr val="AF8510"/>
              </a:solidFill>
              <a:prstDash val="dot"/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278" name="object 226"/>
            <p:cNvSpPr/>
            <p:nvPr/>
          </p:nvSpPr>
          <p:spPr>
            <a:xfrm>
              <a:off x="9235440" y="2032560"/>
              <a:ext cx="20160" cy="19800"/>
            </a:xfrm>
            <a:custGeom>
              <a:avLst/>
              <a:gdLst>
                <a:gd name="textAreaLeft" fmla="*/ 0 w 20160"/>
                <a:gd name="textAreaRight" fmla="*/ 23040 w 20160"/>
                <a:gd name="textAreaTop" fmla="*/ 0 h 19800"/>
                <a:gd name="textAreaBottom" fmla="*/ 22680 h 19800"/>
              </a:gdLst>
              <a:ahLst/>
              <a:cxnLst/>
              <a:rect l="textAreaLeft" t="textAreaTop" r="textAreaRight" b="textAreaBottom"/>
              <a:pathLst>
                <a:path w="25400" h="25400">
                  <a:moveTo>
                    <a:pt x="0" y="12700"/>
                  </a:moveTo>
                  <a:lnTo>
                    <a:pt x="3719" y="3719"/>
                  </a:lnTo>
                  <a:lnTo>
                    <a:pt x="12700" y="0"/>
                  </a:lnTo>
                  <a:lnTo>
                    <a:pt x="21680" y="3719"/>
                  </a:lnTo>
                  <a:lnTo>
                    <a:pt x="25400" y="12700"/>
                  </a:lnTo>
                  <a:lnTo>
                    <a:pt x="21680" y="21680"/>
                  </a:lnTo>
                  <a:lnTo>
                    <a:pt x="12700" y="25400"/>
                  </a:lnTo>
                  <a:lnTo>
                    <a:pt x="3719" y="2168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AF851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279" name="Group 8"/>
          <p:cNvGrpSpPr/>
          <p:nvPr/>
        </p:nvGrpSpPr>
        <p:grpSpPr>
          <a:xfrm>
            <a:off x="669600" y="396000"/>
            <a:ext cx="5998320" cy="1090800"/>
            <a:chOff x="669600" y="396000"/>
            <a:chExt cx="5998320" cy="1090800"/>
          </a:xfrm>
        </p:grpSpPr>
        <p:sp>
          <p:nvSpPr>
            <p:cNvPr id="280" name="object 74"/>
            <p:cNvSpPr/>
            <p:nvPr/>
          </p:nvSpPr>
          <p:spPr>
            <a:xfrm>
              <a:off x="669600" y="396000"/>
              <a:ext cx="5998320" cy="1090800"/>
            </a:xfrm>
            <a:custGeom>
              <a:avLst/>
              <a:gdLst>
                <a:gd name="textAreaLeft" fmla="*/ 0 w 5998320"/>
                <a:gd name="textAreaRight" fmla="*/ 6003720 w 5998320"/>
                <a:gd name="textAreaTop" fmla="*/ 0 h 1090800"/>
                <a:gd name="textAreaBottom" fmla="*/ 1095480 h 1090800"/>
              </a:gdLst>
              <a:ahLst/>
              <a:cxnLst/>
              <a:rect l="textAreaLeft" t="textAreaTop" r="textAreaRight" b="textAreaBottom"/>
              <a:pathLst>
                <a:path w="6299200" h="2044700">
                  <a:moveTo>
                    <a:pt x="6223000" y="0"/>
                  </a:moveTo>
                  <a:lnTo>
                    <a:pt x="76200" y="0"/>
                  </a:lnTo>
                  <a:lnTo>
                    <a:pt x="46537" y="5989"/>
                  </a:lnTo>
                  <a:lnTo>
                    <a:pt x="22317" y="22321"/>
                  </a:lnTo>
                  <a:lnTo>
                    <a:pt x="5987" y="46543"/>
                  </a:lnTo>
                  <a:lnTo>
                    <a:pt x="0" y="76200"/>
                  </a:lnTo>
                  <a:lnTo>
                    <a:pt x="0" y="1968385"/>
                  </a:lnTo>
                  <a:lnTo>
                    <a:pt x="5987" y="1998042"/>
                  </a:lnTo>
                  <a:lnTo>
                    <a:pt x="22317" y="2022263"/>
                  </a:lnTo>
                  <a:lnTo>
                    <a:pt x="46537" y="2038596"/>
                  </a:lnTo>
                  <a:lnTo>
                    <a:pt x="76200" y="2044585"/>
                  </a:lnTo>
                  <a:lnTo>
                    <a:pt x="6223000" y="2044585"/>
                  </a:lnTo>
                  <a:lnTo>
                    <a:pt x="6252662" y="2038596"/>
                  </a:lnTo>
                  <a:lnTo>
                    <a:pt x="6276882" y="2022263"/>
                  </a:lnTo>
                  <a:lnTo>
                    <a:pt x="6293212" y="1998042"/>
                  </a:lnTo>
                  <a:lnTo>
                    <a:pt x="6299200" y="1968385"/>
                  </a:lnTo>
                  <a:lnTo>
                    <a:pt x="6299200" y="76200"/>
                  </a:lnTo>
                  <a:lnTo>
                    <a:pt x="6293212" y="46543"/>
                  </a:lnTo>
                  <a:lnTo>
                    <a:pt x="6276882" y="22321"/>
                  </a:lnTo>
                  <a:lnTo>
                    <a:pt x="6252662" y="5989"/>
                  </a:lnTo>
                  <a:lnTo>
                    <a:pt x="622300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  <a:effectLst>
              <a:outerShdw algn="ctr" blurRad="444600" dir="2700000" dist="380819" rotWithShape="0">
                <a:srgbClr val="86AAC0">
                  <a:alpha val="2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 defTabSz="914400">
                <a:lnSpc>
                  <a:spcPct val="100000"/>
                </a:lnSpc>
              </a:pPr>
              <a:r>
                <a:rPr lang="fr-FR" sz="2800" b="1" u="none" spc="28" strike="noStrike">
                  <a:solidFill>
                    <a:srgbClr val="0D3856"/>
                  </a:solidFill>
                  <a:effectLst/>
                  <a:uFillTx/>
                  <a:latin typeface="Segoe UI"/>
                </a:rPr>
                <a:t>	</a:t>
              </a:r>
              <a:r>
                <a:rPr lang="fr-FR" sz="2800" b="1" u="none" spc="28" strike="noStrike">
                  <a:solidFill>
                    <a:srgbClr val="0D3856"/>
                  </a:solidFill>
                  <a:effectLst/>
                  <a:uFillTx/>
                  <a:latin typeface="Segoe UI"/>
                </a:rPr>
                <a:t>Context</a:t>
              </a:r>
              <a:endParaRPr lang="fr-FR" sz="2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81" name="object 75"/>
            <p:cNvSpPr/>
            <p:nvPr/>
          </p:nvSpPr>
          <p:spPr>
            <a:xfrm>
              <a:off x="1653120" y="1203120"/>
              <a:ext cx="525240" cy="110520"/>
            </a:xfrm>
            <a:custGeom>
              <a:avLst/>
              <a:gdLst>
                <a:gd name="textAreaLeft" fmla="*/ 0 w 525240"/>
                <a:gd name="textAreaRight" fmla="*/ 531000 w 525240"/>
                <a:gd name="textAreaTop" fmla="*/ 0 h 110520"/>
                <a:gd name="textAreaBottom" fmla="*/ 116280 h 110520"/>
              </a:gdLst>
              <a:ahLst/>
              <a:cxnLst/>
              <a:rect l="textAreaLeft" t="textAreaTop" r="textAreaRight" b="textAreaBottom"/>
              <a:pathLst>
                <a:path w="530860" h="116205">
                  <a:moveTo>
                    <a:pt x="0" y="64820"/>
                  </a:moveTo>
                  <a:lnTo>
                    <a:pt x="13512" y="41592"/>
                  </a:lnTo>
                  <a:lnTo>
                    <a:pt x="28397" y="20766"/>
                  </a:lnTo>
                  <a:lnTo>
                    <a:pt x="46605" y="5761"/>
                  </a:lnTo>
                  <a:lnTo>
                    <a:pt x="70091" y="0"/>
                  </a:lnTo>
                  <a:lnTo>
                    <a:pt x="102884" y="12040"/>
                  </a:lnTo>
                  <a:lnTo>
                    <a:pt x="126157" y="40752"/>
                  </a:lnTo>
                  <a:lnTo>
                    <a:pt x="146257" y="75021"/>
                  </a:lnTo>
                  <a:lnTo>
                    <a:pt x="169530" y="103732"/>
                  </a:lnTo>
                  <a:lnTo>
                    <a:pt x="202323" y="115773"/>
                  </a:lnTo>
                  <a:lnTo>
                    <a:pt x="235117" y="103732"/>
                  </a:lnTo>
                  <a:lnTo>
                    <a:pt x="258389" y="75021"/>
                  </a:lnTo>
                  <a:lnTo>
                    <a:pt x="278486" y="40752"/>
                  </a:lnTo>
                  <a:lnTo>
                    <a:pt x="301755" y="12040"/>
                  </a:lnTo>
                  <a:lnTo>
                    <a:pt x="334543" y="0"/>
                  </a:lnTo>
                  <a:lnTo>
                    <a:pt x="367337" y="12040"/>
                  </a:lnTo>
                  <a:lnTo>
                    <a:pt x="390609" y="40752"/>
                  </a:lnTo>
                  <a:lnTo>
                    <a:pt x="410709" y="75021"/>
                  </a:lnTo>
                  <a:lnTo>
                    <a:pt x="433982" y="103732"/>
                  </a:lnTo>
                  <a:lnTo>
                    <a:pt x="466775" y="115773"/>
                  </a:lnTo>
                  <a:lnTo>
                    <a:pt x="487853" y="111218"/>
                  </a:lnTo>
                  <a:lnTo>
                    <a:pt x="504626" y="99129"/>
                  </a:lnTo>
                  <a:lnTo>
                    <a:pt x="518444" y="81868"/>
                  </a:lnTo>
                  <a:lnTo>
                    <a:pt x="530656" y="61798"/>
                  </a:lnTo>
                </a:path>
              </a:pathLst>
            </a:custGeom>
            <a:noFill/>
            <a:ln w="25399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282" name=""/>
          <p:cNvSpPr/>
          <p:nvPr/>
        </p:nvSpPr>
        <p:spPr>
          <a:xfrm>
            <a:off x="900000" y="4860000"/>
            <a:ext cx="2339640" cy="305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3" name=""/>
          <p:cNvSpPr/>
          <p:nvPr/>
        </p:nvSpPr>
        <p:spPr>
          <a:xfrm>
            <a:off x="3060000" y="7200000"/>
            <a:ext cx="2699640" cy="71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4" name=""/>
          <p:cNvSpPr/>
          <p:nvPr/>
        </p:nvSpPr>
        <p:spPr>
          <a:xfrm>
            <a:off x="1440000" y="6660000"/>
            <a:ext cx="2699640" cy="7196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5" name="Rectangle 24"/>
          <p:cNvSpPr/>
          <p:nvPr/>
        </p:nvSpPr>
        <p:spPr>
          <a:xfrm>
            <a:off x="216000" y="7452000"/>
            <a:ext cx="7163640" cy="31824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1500" b="0" u="none" strike="noStrike">
                <a:solidFill>
                  <a:srgbClr val="999999"/>
                </a:solidFill>
                <a:effectLst/>
                <a:uFillTx/>
                <a:latin typeface="Segoe UI Semilight"/>
                <a:ea typeface="Microsoft YaHei"/>
              </a:rPr>
              <a:t>naKnow: a collaborative initiative to bridge data gaps in ICT LCA – Marie Reinbigler</a:t>
            </a:r>
            <a:endParaRPr lang="fr-F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object 71"/>
          <p:cNvPicPr/>
          <p:nvPr/>
        </p:nvPicPr>
        <p:blipFill>
          <a:blip r:embed="rId1"/>
          <a:stretch/>
        </p:blipFill>
        <p:spPr>
          <a:xfrm>
            <a:off x="-907560" y="0"/>
            <a:ext cx="8201880" cy="19814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287" name="Group 8"/>
          <p:cNvGrpSpPr/>
          <p:nvPr/>
        </p:nvGrpSpPr>
        <p:grpSpPr>
          <a:xfrm>
            <a:off x="669600" y="396000"/>
            <a:ext cx="5998320" cy="1090800"/>
            <a:chOff x="669600" y="396000"/>
            <a:chExt cx="5998320" cy="1090800"/>
          </a:xfrm>
        </p:grpSpPr>
        <p:sp>
          <p:nvSpPr>
            <p:cNvPr id="288" name="object 74"/>
            <p:cNvSpPr/>
            <p:nvPr/>
          </p:nvSpPr>
          <p:spPr>
            <a:xfrm>
              <a:off x="669600" y="396000"/>
              <a:ext cx="5998320" cy="1090800"/>
            </a:xfrm>
            <a:custGeom>
              <a:avLst/>
              <a:gdLst>
                <a:gd name="textAreaLeft" fmla="*/ 0 w 5998320"/>
                <a:gd name="textAreaRight" fmla="*/ 6003720 w 5998320"/>
                <a:gd name="textAreaTop" fmla="*/ 0 h 1090800"/>
                <a:gd name="textAreaBottom" fmla="*/ 1095480 h 1090800"/>
              </a:gdLst>
              <a:ahLst/>
              <a:cxnLst/>
              <a:rect l="textAreaLeft" t="textAreaTop" r="textAreaRight" b="textAreaBottom"/>
              <a:pathLst>
                <a:path w="6299200" h="2044700">
                  <a:moveTo>
                    <a:pt x="6223000" y="0"/>
                  </a:moveTo>
                  <a:lnTo>
                    <a:pt x="76200" y="0"/>
                  </a:lnTo>
                  <a:lnTo>
                    <a:pt x="46537" y="5989"/>
                  </a:lnTo>
                  <a:lnTo>
                    <a:pt x="22317" y="22321"/>
                  </a:lnTo>
                  <a:lnTo>
                    <a:pt x="5987" y="46543"/>
                  </a:lnTo>
                  <a:lnTo>
                    <a:pt x="0" y="76200"/>
                  </a:lnTo>
                  <a:lnTo>
                    <a:pt x="0" y="1968385"/>
                  </a:lnTo>
                  <a:lnTo>
                    <a:pt x="5987" y="1998042"/>
                  </a:lnTo>
                  <a:lnTo>
                    <a:pt x="22317" y="2022263"/>
                  </a:lnTo>
                  <a:lnTo>
                    <a:pt x="46537" y="2038596"/>
                  </a:lnTo>
                  <a:lnTo>
                    <a:pt x="76200" y="2044585"/>
                  </a:lnTo>
                  <a:lnTo>
                    <a:pt x="6223000" y="2044585"/>
                  </a:lnTo>
                  <a:lnTo>
                    <a:pt x="6252662" y="2038596"/>
                  </a:lnTo>
                  <a:lnTo>
                    <a:pt x="6276882" y="2022263"/>
                  </a:lnTo>
                  <a:lnTo>
                    <a:pt x="6293212" y="1998042"/>
                  </a:lnTo>
                  <a:lnTo>
                    <a:pt x="6299200" y="1968385"/>
                  </a:lnTo>
                  <a:lnTo>
                    <a:pt x="6299200" y="76200"/>
                  </a:lnTo>
                  <a:lnTo>
                    <a:pt x="6293212" y="46543"/>
                  </a:lnTo>
                  <a:lnTo>
                    <a:pt x="6276882" y="22321"/>
                  </a:lnTo>
                  <a:lnTo>
                    <a:pt x="6252662" y="5989"/>
                  </a:lnTo>
                  <a:lnTo>
                    <a:pt x="622300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  <a:effectLst>
              <a:outerShdw algn="ctr" blurRad="444600" dir="2700000" dist="380819" rotWithShape="0">
                <a:srgbClr val="86AAC0">
                  <a:alpha val="2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 defTabSz="914400">
                <a:lnSpc>
                  <a:spcPct val="100000"/>
                </a:lnSpc>
              </a:pPr>
              <a:r>
                <a:rPr lang="fr-FR" sz="2800" b="1" u="none" spc="28" strike="noStrike">
                  <a:solidFill>
                    <a:srgbClr val="0D3856"/>
                  </a:solidFill>
                  <a:effectLst/>
                  <a:uFillTx/>
                  <a:latin typeface="Segoe UI"/>
                </a:rPr>
                <a:t>	</a:t>
              </a:r>
              <a:r>
                <a:rPr lang="fr-FR" sz="2800" b="1" u="none" spc="28" strike="noStrike">
                  <a:solidFill>
                    <a:srgbClr val="0D3856"/>
                  </a:solidFill>
                  <a:effectLst/>
                  <a:uFillTx/>
                  <a:latin typeface="Segoe UI"/>
                </a:rPr>
                <a:t>naKnow Association </a:t>
              </a:r>
              <a:endParaRPr lang="fr-FR" sz="2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89" name="object 75"/>
            <p:cNvSpPr/>
            <p:nvPr/>
          </p:nvSpPr>
          <p:spPr>
            <a:xfrm>
              <a:off x="1653120" y="1203120"/>
              <a:ext cx="525240" cy="110520"/>
            </a:xfrm>
            <a:custGeom>
              <a:avLst/>
              <a:gdLst>
                <a:gd name="textAreaLeft" fmla="*/ 0 w 525240"/>
                <a:gd name="textAreaRight" fmla="*/ 531000 w 525240"/>
                <a:gd name="textAreaTop" fmla="*/ 0 h 110520"/>
                <a:gd name="textAreaBottom" fmla="*/ 116280 h 110520"/>
              </a:gdLst>
              <a:ahLst/>
              <a:cxnLst/>
              <a:rect l="textAreaLeft" t="textAreaTop" r="textAreaRight" b="textAreaBottom"/>
              <a:pathLst>
                <a:path w="530860" h="116205">
                  <a:moveTo>
                    <a:pt x="0" y="64820"/>
                  </a:moveTo>
                  <a:lnTo>
                    <a:pt x="13512" y="41592"/>
                  </a:lnTo>
                  <a:lnTo>
                    <a:pt x="28397" y="20766"/>
                  </a:lnTo>
                  <a:lnTo>
                    <a:pt x="46605" y="5761"/>
                  </a:lnTo>
                  <a:lnTo>
                    <a:pt x="70091" y="0"/>
                  </a:lnTo>
                  <a:lnTo>
                    <a:pt x="102884" y="12040"/>
                  </a:lnTo>
                  <a:lnTo>
                    <a:pt x="126157" y="40752"/>
                  </a:lnTo>
                  <a:lnTo>
                    <a:pt x="146257" y="75021"/>
                  </a:lnTo>
                  <a:lnTo>
                    <a:pt x="169530" y="103732"/>
                  </a:lnTo>
                  <a:lnTo>
                    <a:pt x="202323" y="115773"/>
                  </a:lnTo>
                  <a:lnTo>
                    <a:pt x="235117" y="103732"/>
                  </a:lnTo>
                  <a:lnTo>
                    <a:pt x="258389" y="75021"/>
                  </a:lnTo>
                  <a:lnTo>
                    <a:pt x="278486" y="40752"/>
                  </a:lnTo>
                  <a:lnTo>
                    <a:pt x="301755" y="12040"/>
                  </a:lnTo>
                  <a:lnTo>
                    <a:pt x="334543" y="0"/>
                  </a:lnTo>
                  <a:lnTo>
                    <a:pt x="367337" y="12040"/>
                  </a:lnTo>
                  <a:lnTo>
                    <a:pt x="390609" y="40752"/>
                  </a:lnTo>
                  <a:lnTo>
                    <a:pt x="410709" y="75021"/>
                  </a:lnTo>
                  <a:lnTo>
                    <a:pt x="433982" y="103732"/>
                  </a:lnTo>
                  <a:lnTo>
                    <a:pt x="466775" y="115773"/>
                  </a:lnTo>
                  <a:lnTo>
                    <a:pt x="487853" y="111218"/>
                  </a:lnTo>
                  <a:lnTo>
                    <a:pt x="504626" y="99129"/>
                  </a:lnTo>
                  <a:lnTo>
                    <a:pt x="518444" y="81868"/>
                  </a:lnTo>
                  <a:lnTo>
                    <a:pt x="530656" y="61798"/>
                  </a:lnTo>
                </a:path>
              </a:pathLst>
            </a:custGeom>
            <a:noFill/>
            <a:ln w="25399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290" name="object 76"/>
          <p:cNvGrpSpPr/>
          <p:nvPr/>
        </p:nvGrpSpPr>
        <p:grpSpPr>
          <a:xfrm>
            <a:off x="12094200" y="280800"/>
            <a:ext cx="370800" cy="370800"/>
            <a:chOff x="12094200" y="280800"/>
            <a:chExt cx="370800" cy="370800"/>
          </a:xfrm>
        </p:grpSpPr>
        <p:sp>
          <p:nvSpPr>
            <p:cNvPr id="291" name="object 77"/>
            <p:cNvSpPr/>
            <p:nvPr/>
          </p:nvSpPr>
          <p:spPr>
            <a:xfrm>
              <a:off x="12094200" y="280800"/>
              <a:ext cx="370800" cy="370800"/>
            </a:xfrm>
            <a:custGeom>
              <a:avLst/>
              <a:gdLst>
                <a:gd name="textAreaLeft" fmla="*/ 0 w 370800"/>
                <a:gd name="textAreaRight" fmla="*/ 376560 w 370800"/>
                <a:gd name="textAreaTop" fmla="*/ 0 h 370800"/>
                <a:gd name="textAreaBottom" fmla="*/ 376560 h 370800"/>
              </a:gdLst>
              <a:ahLst/>
              <a:cxnLst/>
              <a:rect l="textAreaLeft" t="textAreaTop" r="textAreaRight" b="textAreaBottom"/>
              <a:pathLst>
                <a:path w="376554" h="376554">
                  <a:moveTo>
                    <a:pt x="376491" y="376491"/>
                  </a:moveTo>
                  <a:lnTo>
                    <a:pt x="376491" y="0"/>
                  </a:lnTo>
                  <a:lnTo>
                    <a:pt x="43230" y="0"/>
                  </a:lnTo>
                  <a:lnTo>
                    <a:pt x="26403" y="3397"/>
                  </a:lnTo>
                  <a:lnTo>
                    <a:pt x="12661" y="12660"/>
                  </a:lnTo>
                  <a:lnTo>
                    <a:pt x="3397" y="26397"/>
                  </a:lnTo>
                  <a:lnTo>
                    <a:pt x="0" y="43218"/>
                  </a:lnTo>
                  <a:lnTo>
                    <a:pt x="0" y="376491"/>
                  </a:lnTo>
                  <a:lnTo>
                    <a:pt x="376491" y="376491"/>
                  </a:lnTo>
                  <a:close/>
                </a:path>
              </a:pathLst>
            </a:custGeom>
            <a:noFill/>
            <a:ln w="12446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292" name="object 78"/>
            <p:cNvSpPr/>
            <p:nvPr/>
          </p:nvSpPr>
          <p:spPr>
            <a:xfrm>
              <a:off x="12134880" y="415080"/>
              <a:ext cx="289440" cy="114840"/>
            </a:xfrm>
            <a:custGeom>
              <a:avLst/>
              <a:gdLst>
                <a:gd name="textAreaLeft" fmla="*/ 0 w 289440"/>
                <a:gd name="textAreaRight" fmla="*/ 295200 w 289440"/>
                <a:gd name="textAreaTop" fmla="*/ 0 h 114840"/>
                <a:gd name="textAreaBottom" fmla="*/ 120600 h 114840"/>
              </a:gdLst>
              <a:ahLst/>
              <a:cxnLst/>
              <a:rect l="textAreaLeft" t="textAreaTop" r="textAreaRight" b="textAreaBottom"/>
              <a:pathLst>
                <a:path w="295275" h="120650">
                  <a:moveTo>
                    <a:pt x="31775" y="49501"/>
                  </a:moveTo>
                  <a:lnTo>
                    <a:pt x="33667" y="50403"/>
                  </a:lnTo>
                  <a:lnTo>
                    <a:pt x="35420" y="51596"/>
                  </a:lnTo>
                  <a:lnTo>
                    <a:pt x="37045" y="53082"/>
                  </a:lnTo>
                  <a:lnTo>
                    <a:pt x="41287" y="56943"/>
                  </a:lnTo>
                  <a:lnTo>
                    <a:pt x="43421" y="61591"/>
                  </a:lnTo>
                  <a:lnTo>
                    <a:pt x="43421" y="67027"/>
                  </a:lnTo>
                  <a:lnTo>
                    <a:pt x="43421" y="72463"/>
                  </a:lnTo>
                  <a:lnTo>
                    <a:pt x="41287" y="77111"/>
                  </a:lnTo>
                  <a:lnTo>
                    <a:pt x="37045" y="80972"/>
                  </a:lnTo>
                  <a:lnTo>
                    <a:pt x="32791" y="84845"/>
                  </a:lnTo>
                  <a:lnTo>
                    <a:pt x="27685" y="86775"/>
                  </a:lnTo>
                  <a:lnTo>
                    <a:pt x="21704" y="86775"/>
                  </a:lnTo>
                  <a:lnTo>
                    <a:pt x="15735" y="86775"/>
                  </a:lnTo>
                  <a:lnTo>
                    <a:pt x="10617" y="84845"/>
                  </a:lnTo>
                  <a:lnTo>
                    <a:pt x="6375" y="80972"/>
                  </a:lnTo>
                  <a:lnTo>
                    <a:pt x="2120" y="77111"/>
                  </a:lnTo>
                  <a:lnTo>
                    <a:pt x="0" y="72463"/>
                  </a:lnTo>
                  <a:lnTo>
                    <a:pt x="0" y="67027"/>
                  </a:lnTo>
                  <a:lnTo>
                    <a:pt x="0" y="61591"/>
                  </a:lnTo>
                  <a:lnTo>
                    <a:pt x="2120" y="56943"/>
                  </a:lnTo>
                  <a:lnTo>
                    <a:pt x="6375" y="53082"/>
                  </a:lnTo>
                  <a:lnTo>
                    <a:pt x="10617" y="49209"/>
                  </a:lnTo>
                  <a:lnTo>
                    <a:pt x="15735" y="47278"/>
                  </a:lnTo>
                  <a:lnTo>
                    <a:pt x="21704" y="47278"/>
                  </a:lnTo>
                  <a:lnTo>
                    <a:pt x="25374" y="47278"/>
                  </a:lnTo>
                  <a:lnTo>
                    <a:pt x="28727" y="48028"/>
                  </a:lnTo>
                  <a:lnTo>
                    <a:pt x="31775" y="49501"/>
                  </a:lnTo>
                  <a:close/>
                </a:path>
                <a:path w="295275" h="120650">
                  <a:moveTo>
                    <a:pt x="31775" y="49501"/>
                  </a:moveTo>
                  <a:lnTo>
                    <a:pt x="58913" y="11194"/>
                  </a:lnTo>
                  <a:lnTo>
                    <a:pt x="86929" y="0"/>
                  </a:lnTo>
                  <a:lnTo>
                    <a:pt x="115819" y="15918"/>
                  </a:lnTo>
                  <a:lnTo>
                    <a:pt x="145580" y="58950"/>
                  </a:lnTo>
                  <a:lnTo>
                    <a:pt x="174966" y="101767"/>
                  </a:lnTo>
                  <a:lnTo>
                    <a:pt x="204452" y="120342"/>
                  </a:lnTo>
                  <a:lnTo>
                    <a:pt x="234035" y="114675"/>
                  </a:lnTo>
                  <a:lnTo>
                    <a:pt x="263715" y="84769"/>
                  </a:lnTo>
                  <a:lnTo>
                    <a:pt x="261670" y="83816"/>
                  </a:lnTo>
                  <a:lnTo>
                    <a:pt x="259791" y="82546"/>
                  </a:lnTo>
                  <a:lnTo>
                    <a:pt x="258051" y="80972"/>
                  </a:lnTo>
                  <a:lnTo>
                    <a:pt x="253809" y="77111"/>
                  </a:lnTo>
                  <a:lnTo>
                    <a:pt x="251688" y="72463"/>
                  </a:lnTo>
                  <a:lnTo>
                    <a:pt x="251688" y="67027"/>
                  </a:lnTo>
                  <a:lnTo>
                    <a:pt x="251688" y="61591"/>
                  </a:lnTo>
                  <a:lnTo>
                    <a:pt x="253809" y="56943"/>
                  </a:lnTo>
                  <a:lnTo>
                    <a:pt x="258051" y="53082"/>
                  </a:lnTo>
                  <a:lnTo>
                    <a:pt x="262305" y="49209"/>
                  </a:lnTo>
                  <a:lnTo>
                    <a:pt x="267411" y="47278"/>
                  </a:lnTo>
                  <a:lnTo>
                    <a:pt x="273392" y="47278"/>
                  </a:lnTo>
                  <a:lnTo>
                    <a:pt x="279374" y="47278"/>
                  </a:lnTo>
                  <a:lnTo>
                    <a:pt x="284479" y="49209"/>
                  </a:lnTo>
                  <a:lnTo>
                    <a:pt x="288734" y="53082"/>
                  </a:lnTo>
                  <a:lnTo>
                    <a:pt x="292976" y="56943"/>
                  </a:lnTo>
                  <a:lnTo>
                    <a:pt x="295097" y="61591"/>
                  </a:lnTo>
                  <a:lnTo>
                    <a:pt x="295097" y="67027"/>
                  </a:lnTo>
                  <a:lnTo>
                    <a:pt x="295097" y="72463"/>
                  </a:lnTo>
                  <a:lnTo>
                    <a:pt x="292976" y="77111"/>
                  </a:lnTo>
                  <a:lnTo>
                    <a:pt x="288734" y="80972"/>
                  </a:lnTo>
                  <a:lnTo>
                    <a:pt x="284479" y="84845"/>
                  </a:lnTo>
                  <a:lnTo>
                    <a:pt x="279374" y="86775"/>
                  </a:lnTo>
                  <a:lnTo>
                    <a:pt x="273392" y="86775"/>
                  </a:lnTo>
                  <a:lnTo>
                    <a:pt x="269874" y="86775"/>
                  </a:lnTo>
                  <a:lnTo>
                    <a:pt x="266649" y="86102"/>
                  </a:lnTo>
                  <a:lnTo>
                    <a:pt x="263715" y="84769"/>
                  </a:lnTo>
                </a:path>
              </a:pathLst>
            </a:custGeom>
            <a:noFill/>
            <a:ln w="12446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293" name="object 79"/>
          <p:cNvSpPr/>
          <p:nvPr/>
        </p:nvSpPr>
        <p:spPr>
          <a:xfrm>
            <a:off x="13065840" y="286200"/>
            <a:ext cx="360" cy="342720"/>
          </a:xfrm>
          <a:custGeom>
            <a:avLst/>
            <a:gdLst>
              <a:gd name="textAreaLeft" fmla="*/ 0 w 360"/>
              <a:gd name="textAreaRight" fmla="*/ 23592960 w 360"/>
              <a:gd name="textAreaTop" fmla="*/ 0 h 342720"/>
              <a:gd name="textAreaBottom" fmla="*/ 348480 h 342720"/>
            </a:gdLst>
            <a:ahLst/>
            <a:cxnLst/>
            <a:rect l="textAreaLeft" t="textAreaTop" r="textAreaRight" b="textAreaBottom"/>
            <a:pathLst>
              <a:path w="0" h="348615">
                <a:moveTo>
                  <a:pt x="0" y="0"/>
                </a:moveTo>
                <a:lnTo>
                  <a:pt x="0" y="34811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4" name="PlaceHolder 34"/>
          <p:cNvSpPr/>
          <p:nvPr/>
        </p:nvSpPr>
        <p:spPr>
          <a:xfrm>
            <a:off x="13129560" y="199440"/>
            <a:ext cx="422280" cy="45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6640" rIns="0" bIns="0" anchor="t">
            <a:noAutofit/>
          </a:bodyPr>
          <a:p>
            <a:pPr marL="38160" defTabSz="914400">
              <a:lnSpc>
                <a:spcPct val="100000"/>
              </a:lnSpc>
              <a:spcBef>
                <a:spcPts val="210"/>
              </a:spcBef>
              <a:tabLst>
                <a:tab pos="0" algn="l"/>
              </a:tabLst>
            </a:pPr>
            <a:r>
              <a: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page </a:t>
            </a:r>
            <a:fld id="{6A455ED5-6870-43DC-B919-30BD7CDF8D62}" type="slidenum">
              <a:rPr lang="fr-FR" sz="1400" b="0" u="none" spc="-26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5" name="PlaceHolder 35"/>
          <p:cNvSpPr/>
          <p:nvPr/>
        </p:nvSpPr>
        <p:spPr>
          <a:xfrm>
            <a:off x="12587760" y="222480"/>
            <a:ext cx="473400" cy="55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6640" rIns="0" bIns="0" anchor="t">
            <a:noAutofit/>
          </a:bodyPr>
          <a:p>
            <a:pPr marL="12600" defTabSz="914400">
              <a:lnSpc>
                <a:spcPct val="100000"/>
              </a:lnSpc>
              <a:spcBef>
                <a:spcPts val="210"/>
              </a:spcBef>
              <a:tabLst>
                <a:tab pos="0" algn="l"/>
              </a:tabLst>
            </a:pPr>
            <a:fld id="{D31B2604-14D1-4B95-87A8-3B6316BA622E}" type="datetime1">
              <a:rPr lang="fr-FR" sz="1400" b="0" u="none" spc="-11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23/09/2026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6" name="object 294"/>
          <p:cNvSpPr/>
          <p:nvPr/>
        </p:nvSpPr>
        <p:spPr>
          <a:xfrm>
            <a:off x="5383080" y="2864520"/>
            <a:ext cx="2101680" cy="28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297" name="object 299"/>
          <p:cNvPicPr/>
          <p:nvPr/>
        </p:nvPicPr>
        <p:blipFill>
          <a:blip r:embed="rId2"/>
          <a:stretch/>
        </p:blipFill>
        <p:spPr>
          <a:xfrm>
            <a:off x="5190480" y="1467720"/>
            <a:ext cx="4285440" cy="4263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98" name="object 300"/>
          <p:cNvSpPr/>
          <p:nvPr/>
        </p:nvSpPr>
        <p:spPr>
          <a:xfrm>
            <a:off x="1757880" y="2262240"/>
            <a:ext cx="8640" cy="13680"/>
          </a:xfrm>
          <a:custGeom>
            <a:avLst/>
            <a:gdLst>
              <a:gd name="textAreaLeft" fmla="*/ 0 w 8640"/>
              <a:gd name="textAreaRight" fmla="*/ 11520 w 8640"/>
              <a:gd name="textAreaTop" fmla="*/ 0 h 13680"/>
              <a:gd name="textAreaBottom" fmla="*/ 16560 h 13680"/>
            </a:gdLst>
            <a:ahLst/>
            <a:cxnLst/>
            <a:rect l="textAreaLeft" t="textAreaTop" r="textAreaRight" b="textAreaBottom"/>
            <a:pathLst>
              <a:path w="11430" h="16510">
                <a:moveTo>
                  <a:pt x="11023" y="0"/>
                </a:moveTo>
                <a:lnTo>
                  <a:pt x="6349" y="4686"/>
                </a:lnTo>
                <a:lnTo>
                  <a:pt x="2578" y="10274"/>
                </a:lnTo>
                <a:lnTo>
                  <a:pt x="0" y="16471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9" name="object 301"/>
          <p:cNvSpPr/>
          <p:nvPr/>
        </p:nvSpPr>
        <p:spPr>
          <a:xfrm>
            <a:off x="1747080" y="2304000"/>
            <a:ext cx="48600" cy="811080"/>
          </a:xfrm>
          <a:custGeom>
            <a:avLst/>
            <a:gdLst>
              <a:gd name="textAreaLeft" fmla="*/ 0 w 48600"/>
              <a:gd name="textAreaRight" fmla="*/ 102240 w 48600"/>
              <a:gd name="textAreaTop" fmla="*/ 0 h 811080"/>
              <a:gd name="textAreaBottom" fmla="*/ 813600 h 811080"/>
            </a:gdLst>
            <a:ahLst/>
            <a:cxnLst/>
            <a:rect l="textAreaLeft" t="textAreaTop" r="textAreaRight" b="textAreaBottom"/>
            <a:pathLst>
              <a:path w="0" h="2202815">
                <a:moveTo>
                  <a:pt x="0" y="0"/>
                </a:moveTo>
                <a:lnTo>
                  <a:pt x="0" y="2202383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0" name="object 302"/>
          <p:cNvSpPr/>
          <p:nvPr/>
        </p:nvSpPr>
        <p:spPr>
          <a:xfrm flipV="1">
            <a:off x="1764000" y="2084760"/>
            <a:ext cx="3335760" cy="1078920"/>
          </a:xfrm>
          <a:custGeom>
            <a:avLst/>
            <a:gdLst>
              <a:gd name="textAreaLeft" fmla="*/ 0 w 3335760"/>
              <a:gd name="textAreaRight" fmla="*/ 3338640 w 3335760"/>
              <a:gd name="textAreaTop" fmla="*/ -1440 h 1078920"/>
              <a:gd name="textAreaBottom" fmla="*/ 2161440 h 1078920"/>
            </a:gdLst>
            <a:ahLst/>
            <a:cxnLst/>
            <a:rect l="textAreaLeft" t="textAreaTop" r="textAreaRight" b="textAreaBottom"/>
            <a:pathLst>
              <a:path w="3219450" h="0">
                <a:moveTo>
                  <a:pt x="0" y="0"/>
                </a:moveTo>
                <a:lnTo>
                  <a:pt x="3219208" y="0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1" name="object 303"/>
          <p:cNvSpPr/>
          <p:nvPr/>
        </p:nvSpPr>
        <p:spPr>
          <a:xfrm>
            <a:off x="5126040" y="3101400"/>
            <a:ext cx="8640" cy="13680"/>
          </a:xfrm>
          <a:custGeom>
            <a:avLst/>
            <a:gdLst>
              <a:gd name="textAreaLeft" fmla="*/ 0 w 8640"/>
              <a:gd name="textAreaRight" fmla="*/ 11520 w 8640"/>
              <a:gd name="textAreaTop" fmla="*/ 0 h 13680"/>
              <a:gd name="textAreaBottom" fmla="*/ 16560 h 13680"/>
            </a:gdLst>
            <a:ahLst/>
            <a:cxnLst/>
            <a:rect l="textAreaLeft" t="textAreaTop" r="textAreaRight" b="textAreaBottom"/>
            <a:pathLst>
              <a:path w="11429" h="16510">
                <a:moveTo>
                  <a:pt x="0" y="16471"/>
                </a:moveTo>
                <a:lnTo>
                  <a:pt x="4673" y="11785"/>
                </a:lnTo>
                <a:lnTo>
                  <a:pt x="8445" y="6197"/>
                </a:lnTo>
                <a:lnTo>
                  <a:pt x="11023" y="0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2" name="object 304"/>
          <p:cNvSpPr/>
          <p:nvPr/>
        </p:nvSpPr>
        <p:spPr>
          <a:xfrm>
            <a:off x="5131800" y="2317320"/>
            <a:ext cx="43200" cy="737640"/>
          </a:xfrm>
          <a:custGeom>
            <a:avLst/>
            <a:gdLst>
              <a:gd name="textAreaLeft" fmla="*/ 0 w 43200"/>
              <a:gd name="textAreaRight" fmla="*/ 91440 w 43200"/>
              <a:gd name="textAreaTop" fmla="*/ 0 h 737640"/>
              <a:gd name="textAreaBottom" fmla="*/ 740160 h 737640"/>
            </a:gdLst>
            <a:ahLst/>
            <a:cxnLst/>
            <a:rect l="textAreaLeft" t="textAreaTop" r="textAreaRight" b="textAreaBottom"/>
            <a:pathLst>
              <a:path w="0" h="2202815">
                <a:moveTo>
                  <a:pt x="0" y="2202383"/>
                </a:moveTo>
                <a:lnTo>
                  <a:pt x="0" y="0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3" name="object 305"/>
          <p:cNvSpPr/>
          <p:nvPr/>
        </p:nvSpPr>
        <p:spPr>
          <a:xfrm>
            <a:off x="5100480" y="2251080"/>
            <a:ext cx="13680" cy="8640"/>
          </a:xfrm>
          <a:custGeom>
            <a:avLst/>
            <a:gdLst>
              <a:gd name="textAreaLeft" fmla="*/ 0 w 13680"/>
              <a:gd name="textAreaRight" fmla="*/ 16560 w 13680"/>
              <a:gd name="textAreaTop" fmla="*/ 0 h 8640"/>
              <a:gd name="textAreaBottom" fmla="*/ 11520 h 8640"/>
            </a:gdLst>
            <a:ahLst/>
            <a:cxnLst/>
            <a:rect l="textAreaLeft" t="textAreaTop" r="textAreaRight" b="textAreaBottom"/>
            <a:pathLst>
              <a:path w="16510" h="11430">
                <a:moveTo>
                  <a:pt x="16471" y="11010"/>
                </a:moveTo>
                <a:lnTo>
                  <a:pt x="11798" y="6324"/>
                </a:lnTo>
                <a:lnTo>
                  <a:pt x="6210" y="2552"/>
                </a:lnTo>
                <a:lnTo>
                  <a:pt x="0" y="0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4" name="object 306"/>
          <p:cNvSpPr/>
          <p:nvPr/>
        </p:nvSpPr>
        <p:spPr>
          <a:xfrm>
            <a:off x="1823760" y="2247480"/>
            <a:ext cx="3216600" cy="360"/>
          </a:xfrm>
          <a:custGeom>
            <a:avLst/>
            <a:gdLst>
              <a:gd name="textAreaLeft" fmla="*/ 0 w 3216600"/>
              <a:gd name="textAreaRight" fmla="*/ 3219480 w 3216600"/>
              <a:gd name="textAreaTop" fmla="*/ 0 h 360"/>
              <a:gd name="textAreaBottom" fmla="*/ 92160 h 360"/>
            </a:gdLst>
            <a:ahLst/>
            <a:cxnLst/>
            <a:rect l="textAreaLeft" t="textAreaTop" r="textAreaRight" b="textAreaBottom"/>
            <a:pathLst>
              <a:path w="3219450" h="0">
                <a:moveTo>
                  <a:pt x="3219208" y="0"/>
                </a:moveTo>
                <a:lnTo>
                  <a:pt x="0" y="0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5" name="object 307"/>
          <p:cNvSpPr/>
          <p:nvPr/>
        </p:nvSpPr>
        <p:spPr>
          <a:xfrm>
            <a:off x="1747440" y="2291760"/>
            <a:ext cx="9720" cy="9720"/>
          </a:xfrm>
          <a:custGeom>
            <a:avLst/>
            <a:gdLst>
              <a:gd name="textAreaLeft" fmla="*/ 0 w 9720"/>
              <a:gd name="textAreaRight" fmla="*/ 12600 w 9720"/>
              <a:gd name="textAreaTop" fmla="*/ 0 h 9720"/>
              <a:gd name="textAreaBottom" fmla="*/ 12600 h 9720"/>
            </a:gdLst>
            <a:ahLst/>
            <a:cxnLst/>
            <a:rect l="textAreaLeft" t="textAreaTop" r="textAreaRight" b="textAreaBottom"/>
            <a:pathLst>
              <a:path w="12700" h="12700">
                <a:moveTo>
                  <a:pt x="0" y="6350"/>
                </a:moveTo>
                <a:lnTo>
                  <a:pt x="1859" y="1859"/>
                </a:lnTo>
                <a:lnTo>
                  <a:pt x="6350" y="0"/>
                </a:lnTo>
                <a:lnTo>
                  <a:pt x="10840" y="1859"/>
                </a:lnTo>
                <a:lnTo>
                  <a:pt x="12700" y="6350"/>
                </a:lnTo>
                <a:lnTo>
                  <a:pt x="10840" y="10840"/>
                </a:lnTo>
                <a:lnTo>
                  <a:pt x="6350" y="12700"/>
                </a:lnTo>
                <a:lnTo>
                  <a:pt x="1859" y="10840"/>
                </a:lnTo>
                <a:lnTo>
                  <a:pt x="0" y="6350"/>
                </a:lnTo>
                <a:close/>
              </a:path>
            </a:pathLst>
          </a:custGeom>
          <a:solidFill>
            <a:srgbClr val="B0850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06" name="object 308"/>
          <p:cNvSpPr/>
          <p:nvPr/>
        </p:nvSpPr>
        <p:spPr>
          <a:xfrm>
            <a:off x="1779480" y="4212720"/>
            <a:ext cx="60480" cy="60480"/>
          </a:xfrm>
          <a:custGeom>
            <a:avLst/>
            <a:gdLst>
              <a:gd name="textAreaLeft" fmla="*/ 0 w 60480"/>
              <a:gd name="textAreaRight" fmla="*/ 63360 w 60480"/>
              <a:gd name="textAreaTop" fmla="*/ 0 h 60480"/>
              <a:gd name="textAreaBottom" fmla="*/ 63360 h 60480"/>
            </a:gdLst>
            <a:ahLst/>
            <a:cxnLst/>
            <a:rect l="textAreaLeft" t="textAreaTop" r="textAreaRight" b="textAreaBottom"/>
            <a:pathLst>
              <a:path w="63500" h="63500">
                <a:moveTo>
                  <a:pt x="12700" y="6350"/>
                </a:moveTo>
                <a:lnTo>
                  <a:pt x="10845" y="1854"/>
                </a:lnTo>
                <a:lnTo>
                  <a:pt x="6350" y="0"/>
                </a:lnTo>
                <a:lnTo>
                  <a:pt x="1866" y="1854"/>
                </a:lnTo>
                <a:lnTo>
                  <a:pt x="0" y="6350"/>
                </a:lnTo>
                <a:lnTo>
                  <a:pt x="1866" y="10833"/>
                </a:lnTo>
                <a:lnTo>
                  <a:pt x="6350" y="12700"/>
                </a:lnTo>
                <a:lnTo>
                  <a:pt x="10845" y="10833"/>
                </a:lnTo>
                <a:lnTo>
                  <a:pt x="12700" y="6350"/>
                </a:lnTo>
                <a:close/>
              </a:path>
              <a:path w="63500" h="63500">
                <a:moveTo>
                  <a:pt x="63500" y="57150"/>
                </a:moveTo>
                <a:lnTo>
                  <a:pt x="61645" y="52654"/>
                </a:lnTo>
                <a:lnTo>
                  <a:pt x="57150" y="50800"/>
                </a:lnTo>
                <a:lnTo>
                  <a:pt x="52666" y="52654"/>
                </a:lnTo>
                <a:lnTo>
                  <a:pt x="50800" y="57150"/>
                </a:lnTo>
                <a:lnTo>
                  <a:pt x="52666" y="61633"/>
                </a:lnTo>
                <a:lnTo>
                  <a:pt x="57150" y="63500"/>
                </a:lnTo>
                <a:lnTo>
                  <a:pt x="61645" y="61633"/>
                </a:lnTo>
                <a:lnTo>
                  <a:pt x="63500" y="57150"/>
                </a:lnTo>
                <a:close/>
              </a:path>
            </a:pathLst>
          </a:custGeom>
          <a:solidFill>
            <a:srgbClr val="B0850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07" name="object 309"/>
          <p:cNvSpPr/>
          <p:nvPr/>
        </p:nvSpPr>
        <p:spPr>
          <a:xfrm>
            <a:off x="5074560" y="2241000"/>
            <a:ext cx="60480" cy="60480"/>
          </a:xfrm>
          <a:custGeom>
            <a:avLst/>
            <a:gdLst>
              <a:gd name="textAreaLeft" fmla="*/ 0 w 60480"/>
              <a:gd name="textAreaRight" fmla="*/ 63360 w 60480"/>
              <a:gd name="textAreaTop" fmla="*/ 0 h 60480"/>
              <a:gd name="textAreaBottom" fmla="*/ 63360 h 60480"/>
            </a:gdLst>
            <a:ahLst/>
            <a:cxnLst/>
            <a:rect l="textAreaLeft" t="textAreaTop" r="textAreaRight" b="textAreaBottom"/>
            <a:pathLst>
              <a:path w="63500" h="63500">
                <a:moveTo>
                  <a:pt x="12700" y="6350"/>
                </a:moveTo>
                <a:lnTo>
                  <a:pt x="10845" y="1854"/>
                </a:lnTo>
                <a:lnTo>
                  <a:pt x="6350" y="0"/>
                </a:lnTo>
                <a:lnTo>
                  <a:pt x="1866" y="1854"/>
                </a:lnTo>
                <a:lnTo>
                  <a:pt x="0" y="6350"/>
                </a:lnTo>
                <a:lnTo>
                  <a:pt x="1866" y="10833"/>
                </a:lnTo>
                <a:lnTo>
                  <a:pt x="6350" y="12700"/>
                </a:lnTo>
                <a:lnTo>
                  <a:pt x="10845" y="10833"/>
                </a:lnTo>
                <a:lnTo>
                  <a:pt x="12700" y="6350"/>
                </a:lnTo>
                <a:close/>
              </a:path>
              <a:path w="63500" h="63500">
                <a:moveTo>
                  <a:pt x="63500" y="57150"/>
                </a:moveTo>
                <a:lnTo>
                  <a:pt x="61645" y="52654"/>
                </a:lnTo>
                <a:lnTo>
                  <a:pt x="57150" y="50800"/>
                </a:lnTo>
                <a:lnTo>
                  <a:pt x="52666" y="52654"/>
                </a:lnTo>
                <a:lnTo>
                  <a:pt x="50800" y="57150"/>
                </a:lnTo>
                <a:lnTo>
                  <a:pt x="52666" y="61633"/>
                </a:lnTo>
                <a:lnTo>
                  <a:pt x="57150" y="63500"/>
                </a:lnTo>
                <a:lnTo>
                  <a:pt x="61645" y="61633"/>
                </a:lnTo>
                <a:lnTo>
                  <a:pt x="63500" y="57150"/>
                </a:lnTo>
                <a:close/>
              </a:path>
            </a:pathLst>
          </a:custGeom>
          <a:solidFill>
            <a:srgbClr val="B0850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08" name="object 310"/>
          <p:cNvSpPr/>
          <p:nvPr/>
        </p:nvSpPr>
        <p:spPr>
          <a:xfrm>
            <a:off x="1798200" y="2241000"/>
            <a:ext cx="9720" cy="9720"/>
          </a:xfrm>
          <a:custGeom>
            <a:avLst/>
            <a:gdLst>
              <a:gd name="textAreaLeft" fmla="*/ 0 w 9720"/>
              <a:gd name="textAreaRight" fmla="*/ 12600 w 9720"/>
              <a:gd name="textAreaTop" fmla="*/ 0 h 9720"/>
              <a:gd name="textAreaBottom" fmla="*/ 12600 h 9720"/>
            </a:gdLst>
            <a:ahLst/>
            <a:cxnLst/>
            <a:rect l="textAreaLeft" t="textAreaTop" r="textAreaRight" b="textAreaBottom"/>
            <a:pathLst>
              <a:path w="12700" h="12700">
                <a:moveTo>
                  <a:pt x="0" y="6350"/>
                </a:moveTo>
                <a:lnTo>
                  <a:pt x="1859" y="1859"/>
                </a:lnTo>
                <a:lnTo>
                  <a:pt x="6350" y="0"/>
                </a:lnTo>
                <a:lnTo>
                  <a:pt x="10840" y="1859"/>
                </a:lnTo>
                <a:lnTo>
                  <a:pt x="12700" y="6350"/>
                </a:lnTo>
                <a:lnTo>
                  <a:pt x="10840" y="10840"/>
                </a:lnTo>
                <a:lnTo>
                  <a:pt x="6350" y="12700"/>
                </a:lnTo>
                <a:lnTo>
                  <a:pt x="1859" y="10840"/>
                </a:lnTo>
                <a:lnTo>
                  <a:pt x="0" y="6350"/>
                </a:lnTo>
                <a:close/>
              </a:path>
            </a:pathLst>
          </a:custGeom>
          <a:solidFill>
            <a:srgbClr val="B0850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09" name="object 311"/>
          <p:cNvSpPr/>
          <p:nvPr/>
        </p:nvSpPr>
        <p:spPr>
          <a:xfrm>
            <a:off x="9703440" y="3595680"/>
            <a:ext cx="8640" cy="13680"/>
          </a:xfrm>
          <a:custGeom>
            <a:avLst/>
            <a:gdLst>
              <a:gd name="textAreaLeft" fmla="*/ 0 w 8640"/>
              <a:gd name="textAreaRight" fmla="*/ 11520 w 8640"/>
              <a:gd name="textAreaTop" fmla="*/ 0 h 13680"/>
              <a:gd name="textAreaBottom" fmla="*/ 16560 h 13680"/>
            </a:gdLst>
            <a:ahLst/>
            <a:cxnLst/>
            <a:rect l="textAreaLeft" t="textAreaTop" r="textAreaRight" b="textAreaBottom"/>
            <a:pathLst>
              <a:path w="11429" h="16510">
                <a:moveTo>
                  <a:pt x="11023" y="0"/>
                </a:moveTo>
                <a:lnTo>
                  <a:pt x="6350" y="4660"/>
                </a:lnTo>
                <a:lnTo>
                  <a:pt x="2578" y="10274"/>
                </a:lnTo>
                <a:lnTo>
                  <a:pt x="0" y="16471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0" name="object 312"/>
          <p:cNvSpPr/>
          <p:nvPr/>
        </p:nvSpPr>
        <p:spPr>
          <a:xfrm>
            <a:off x="9699480" y="3669120"/>
            <a:ext cx="360" cy="1071720"/>
          </a:xfrm>
          <a:custGeom>
            <a:avLst/>
            <a:gdLst>
              <a:gd name="textAreaLeft" fmla="*/ 0 w 360"/>
              <a:gd name="textAreaRight" fmla="*/ 92160 w 360"/>
              <a:gd name="textAreaTop" fmla="*/ 0 h 1071720"/>
              <a:gd name="textAreaBottom" fmla="*/ 1074600 h 1071720"/>
            </a:gdLst>
            <a:ahLst/>
            <a:cxnLst/>
            <a:rect l="textAreaLeft" t="textAreaTop" r="textAreaRight" b="textAreaBottom"/>
            <a:pathLst>
              <a:path w="0" h="1074420">
                <a:moveTo>
                  <a:pt x="0" y="0"/>
                </a:moveTo>
                <a:lnTo>
                  <a:pt x="0" y="1074064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1" name="object 313"/>
          <p:cNvSpPr/>
          <p:nvPr/>
        </p:nvSpPr>
        <p:spPr>
          <a:xfrm>
            <a:off x="9714600" y="4798080"/>
            <a:ext cx="13680" cy="8640"/>
          </a:xfrm>
          <a:custGeom>
            <a:avLst/>
            <a:gdLst>
              <a:gd name="textAreaLeft" fmla="*/ 0 w 13680"/>
              <a:gd name="textAreaRight" fmla="*/ 16560 w 13680"/>
              <a:gd name="textAreaTop" fmla="*/ 0 h 8640"/>
              <a:gd name="textAreaBottom" fmla="*/ 11520 h 8640"/>
            </a:gdLst>
            <a:ahLst/>
            <a:cxnLst/>
            <a:rect l="textAreaLeft" t="textAreaTop" r="textAreaRight" b="textAreaBottom"/>
            <a:pathLst>
              <a:path w="16509" h="11429">
                <a:moveTo>
                  <a:pt x="0" y="0"/>
                </a:moveTo>
                <a:lnTo>
                  <a:pt x="4673" y="4686"/>
                </a:lnTo>
                <a:lnTo>
                  <a:pt x="10261" y="8458"/>
                </a:lnTo>
                <a:lnTo>
                  <a:pt x="16471" y="11036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2" name="object 314"/>
          <p:cNvSpPr/>
          <p:nvPr/>
        </p:nvSpPr>
        <p:spPr>
          <a:xfrm>
            <a:off x="9788760" y="4812840"/>
            <a:ext cx="3075120" cy="360"/>
          </a:xfrm>
          <a:custGeom>
            <a:avLst/>
            <a:gdLst>
              <a:gd name="textAreaLeft" fmla="*/ 0 w 3075120"/>
              <a:gd name="textAreaRight" fmla="*/ 3078000 w 3075120"/>
              <a:gd name="textAreaTop" fmla="*/ 0 h 360"/>
              <a:gd name="textAreaBottom" fmla="*/ 92160 h 360"/>
            </a:gdLst>
            <a:ahLst/>
            <a:cxnLst/>
            <a:rect l="textAreaLeft" t="textAreaTop" r="textAreaRight" b="textAreaBottom"/>
            <a:pathLst>
              <a:path w="3077845" h="0">
                <a:moveTo>
                  <a:pt x="0" y="0"/>
                </a:moveTo>
                <a:lnTo>
                  <a:pt x="3077514" y="0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3" name="object 315"/>
          <p:cNvSpPr/>
          <p:nvPr/>
        </p:nvSpPr>
        <p:spPr>
          <a:xfrm>
            <a:off x="12921120" y="4781520"/>
            <a:ext cx="8640" cy="13680"/>
          </a:xfrm>
          <a:custGeom>
            <a:avLst/>
            <a:gdLst>
              <a:gd name="textAreaLeft" fmla="*/ 0 w 8640"/>
              <a:gd name="textAreaRight" fmla="*/ 11520 w 8640"/>
              <a:gd name="textAreaTop" fmla="*/ 0 h 13680"/>
              <a:gd name="textAreaBottom" fmla="*/ 16560 h 13680"/>
            </a:gdLst>
            <a:ahLst/>
            <a:cxnLst/>
            <a:rect l="textAreaLeft" t="textAreaTop" r="textAreaRight" b="textAreaBottom"/>
            <a:pathLst>
              <a:path w="11429" h="16510">
                <a:moveTo>
                  <a:pt x="0" y="16471"/>
                </a:moveTo>
                <a:lnTo>
                  <a:pt x="4673" y="11785"/>
                </a:lnTo>
                <a:lnTo>
                  <a:pt x="8445" y="6197"/>
                </a:lnTo>
                <a:lnTo>
                  <a:pt x="11023" y="0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4" name="object 316"/>
          <p:cNvSpPr/>
          <p:nvPr/>
        </p:nvSpPr>
        <p:spPr>
          <a:xfrm>
            <a:off x="12936240" y="3650400"/>
            <a:ext cx="360" cy="1071720"/>
          </a:xfrm>
          <a:custGeom>
            <a:avLst/>
            <a:gdLst>
              <a:gd name="textAreaLeft" fmla="*/ 0 w 360"/>
              <a:gd name="textAreaRight" fmla="*/ 92160 w 360"/>
              <a:gd name="textAreaTop" fmla="*/ 0 h 1071720"/>
              <a:gd name="textAreaBottom" fmla="*/ 1074600 h 1071720"/>
            </a:gdLst>
            <a:ahLst/>
            <a:cxnLst/>
            <a:rect l="textAreaLeft" t="textAreaTop" r="textAreaRight" b="textAreaBottom"/>
            <a:pathLst>
              <a:path w="0" h="1074420">
                <a:moveTo>
                  <a:pt x="0" y="1074064"/>
                </a:moveTo>
                <a:lnTo>
                  <a:pt x="0" y="0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5" name="object 317"/>
          <p:cNvSpPr/>
          <p:nvPr/>
        </p:nvSpPr>
        <p:spPr>
          <a:xfrm>
            <a:off x="12904560" y="3584520"/>
            <a:ext cx="13680" cy="8640"/>
          </a:xfrm>
          <a:custGeom>
            <a:avLst/>
            <a:gdLst>
              <a:gd name="textAreaLeft" fmla="*/ 0 w 13680"/>
              <a:gd name="textAreaRight" fmla="*/ 16560 w 13680"/>
              <a:gd name="textAreaTop" fmla="*/ 0 h 8640"/>
              <a:gd name="textAreaBottom" fmla="*/ 11520 h 8640"/>
            </a:gdLst>
            <a:ahLst/>
            <a:cxnLst/>
            <a:rect l="textAreaLeft" t="textAreaTop" r="textAreaRight" b="textAreaBottom"/>
            <a:pathLst>
              <a:path w="16509" h="11429">
                <a:moveTo>
                  <a:pt x="16471" y="11036"/>
                </a:moveTo>
                <a:lnTo>
                  <a:pt x="11798" y="6350"/>
                </a:lnTo>
                <a:lnTo>
                  <a:pt x="6210" y="2578"/>
                </a:lnTo>
                <a:lnTo>
                  <a:pt x="0" y="0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6" name="object 318"/>
          <p:cNvSpPr/>
          <p:nvPr/>
        </p:nvSpPr>
        <p:spPr>
          <a:xfrm>
            <a:off x="9769680" y="3580560"/>
            <a:ext cx="3075120" cy="360"/>
          </a:xfrm>
          <a:custGeom>
            <a:avLst/>
            <a:gdLst>
              <a:gd name="textAreaLeft" fmla="*/ 0 w 3075120"/>
              <a:gd name="textAreaRight" fmla="*/ 3078000 w 3075120"/>
              <a:gd name="textAreaTop" fmla="*/ 0 h 360"/>
              <a:gd name="textAreaBottom" fmla="*/ 92160 h 360"/>
            </a:gdLst>
            <a:ahLst/>
            <a:cxnLst/>
            <a:rect l="textAreaLeft" t="textAreaTop" r="textAreaRight" b="textAreaBottom"/>
            <a:pathLst>
              <a:path w="3077845" h="0">
                <a:moveTo>
                  <a:pt x="3077514" y="0"/>
                </a:moveTo>
                <a:lnTo>
                  <a:pt x="0" y="0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7" name="object 319"/>
          <p:cNvSpPr/>
          <p:nvPr/>
        </p:nvSpPr>
        <p:spPr>
          <a:xfrm>
            <a:off x="9693360" y="3625200"/>
            <a:ext cx="9720" cy="9720"/>
          </a:xfrm>
          <a:custGeom>
            <a:avLst/>
            <a:gdLst>
              <a:gd name="textAreaLeft" fmla="*/ 0 w 9720"/>
              <a:gd name="textAreaRight" fmla="*/ 12600 w 9720"/>
              <a:gd name="textAreaTop" fmla="*/ 0 h 9720"/>
              <a:gd name="textAreaBottom" fmla="*/ 12600 h 9720"/>
            </a:gdLst>
            <a:ahLst/>
            <a:cxnLst/>
            <a:rect l="textAreaLeft" t="textAreaTop" r="textAreaRight" b="textAreaBottom"/>
            <a:pathLst>
              <a:path w="12700" h="12700">
                <a:moveTo>
                  <a:pt x="0" y="6350"/>
                </a:moveTo>
                <a:lnTo>
                  <a:pt x="1859" y="1859"/>
                </a:lnTo>
                <a:lnTo>
                  <a:pt x="6350" y="0"/>
                </a:lnTo>
                <a:lnTo>
                  <a:pt x="10840" y="1859"/>
                </a:lnTo>
                <a:lnTo>
                  <a:pt x="12700" y="6350"/>
                </a:lnTo>
                <a:lnTo>
                  <a:pt x="10840" y="10840"/>
                </a:lnTo>
                <a:lnTo>
                  <a:pt x="6350" y="12700"/>
                </a:lnTo>
                <a:lnTo>
                  <a:pt x="1859" y="10840"/>
                </a:lnTo>
                <a:lnTo>
                  <a:pt x="0" y="6350"/>
                </a:lnTo>
                <a:close/>
              </a:path>
            </a:pathLst>
          </a:custGeom>
          <a:solidFill>
            <a:srgbClr val="B0850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18" name="object 320"/>
          <p:cNvSpPr/>
          <p:nvPr/>
        </p:nvSpPr>
        <p:spPr>
          <a:xfrm>
            <a:off x="9693360" y="4755600"/>
            <a:ext cx="60480" cy="60480"/>
          </a:xfrm>
          <a:custGeom>
            <a:avLst/>
            <a:gdLst>
              <a:gd name="textAreaLeft" fmla="*/ 0 w 60480"/>
              <a:gd name="textAreaRight" fmla="*/ 63360 w 60480"/>
              <a:gd name="textAreaTop" fmla="*/ 0 h 60480"/>
              <a:gd name="textAreaBottom" fmla="*/ 63360 h 60480"/>
            </a:gdLst>
            <a:ahLst/>
            <a:cxnLst/>
            <a:rect l="textAreaLeft" t="textAreaTop" r="textAreaRight" b="textAreaBottom"/>
            <a:pathLst>
              <a:path w="63500" h="63500">
                <a:moveTo>
                  <a:pt x="12700" y="6350"/>
                </a:moveTo>
                <a:lnTo>
                  <a:pt x="10845" y="1866"/>
                </a:lnTo>
                <a:lnTo>
                  <a:pt x="6350" y="0"/>
                </a:lnTo>
                <a:lnTo>
                  <a:pt x="1866" y="1866"/>
                </a:lnTo>
                <a:lnTo>
                  <a:pt x="0" y="6350"/>
                </a:lnTo>
                <a:lnTo>
                  <a:pt x="1866" y="10845"/>
                </a:lnTo>
                <a:lnTo>
                  <a:pt x="6350" y="12700"/>
                </a:lnTo>
                <a:lnTo>
                  <a:pt x="10845" y="10845"/>
                </a:lnTo>
                <a:lnTo>
                  <a:pt x="12700" y="6350"/>
                </a:lnTo>
                <a:close/>
              </a:path>
              <a:path w="63500" h="63500">
                <a:moveTo>
                  <a:pt x="63500" y="57150"/>
                </a:moveTo>
                <a:lnTo>
                  <a:pt x="61645" y="52666"/>
                </a:lnTo>
                <a:lnTo>
                  <a:pt x="57150" y="50800"/>
                </a:lnTo>
                <a:lnTo>
                  <a:pt x="52666" y="52666"/>
                </a:lnTo>
                <a:lnTo>
                  <a:pt x="50800" y="57150"/>
                </a:lnTo>
                <a:lnTo>
                  <a:pt x="52666" y="61645"/>
                </a:lnTo>
                <a:lnTo>
                  <a:pt x="57150" y="63500"/>
                </a:lnTo>
                <a:lnTo>
                  <a:pt x="61645" y="61645"/>
                </a:lnTo>
                <a:lnTo>
                  <a:pt x="63500" y="57150"/>
                </a:lnTo>
                <a:close/>
              </a:path>
            </a:pathLst>
          </a:custGeom>
          <a:solidFill>
            <a:srgbClr val="B0850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19" name="object 321"/>
          <p:cNvSpPr/>
          <p:nvPr/>
        </p:nvSpPr>
        <p:spPr>
          <a:xfrm>
            <a:off x="12879000" y="4755600"/>
            <a:ext cx="60480" cy="60480"/>
          </a:xfrm>
          <a:custGeom>
            <a:avLst/>
            <a:gdLst>
              <a:gd name="textAreaLeft" fmla="*/ 0 w 60480"/>
              <a:gd name="textAreaRight" fmla="*/ 63360 w 60480"/>
              <a:gd name="textAreaTop" fmla="*/ 0 h 60480"/>
              <a:gd name="textAreaBottom" fmla="*/ 63360 h 60480"/>
            </a:gdLst>
            <a:ahLst/>
            <a:cxnLst/>
            <a:rect l="textAreaLeft" t="textAreaTop" r="textAreaRight" b="textAreaBottom"/>
            <a:pathLst>
              <a:path w="63500" h="63500">
                <a:moveTo>
                  <a:pt x="12700" y="57150"/>
                </a:moveTo>
                <a:lnTo>
                  <a:pt x="10845" y="52666"/>
                </a:lnTo>
                <a:lnTo>
                  <a:pt x="6350" y="50800"/>
                </a:lnTo>
                <a:lnTo>
                  <a:pt x="1866" y="52666"/>
                </a:lnTo>
                <a:lnTo>
                  <a:pt x="0" y="57150"/>
                </a:lnTo>
                <a:lnTo>
                  <a:pt x="1866" y="61645"/>
                </a:lnTo>
                <a:lnTo>
                  <a:pt x="6350" y="63500"/>
                </a:lnTo>
                <a:lnTo>
                  <a:pt x="10845" y="61645"/>
                </a:lnTo>
                <a:lnTo>
                  <a:pt x="12700" y="57150"/>
                </a:lnTo>
                <a:close/>
              </a:path>
              <a:path w="63500" h="63500">
                <a:moveTo>
                  <a:pt x="63500" y="6350"/>
                </a:moveTo>
                <a:lnTo>
                  <a:pt x="61645" y="1866"/>
                </a:lnTo>
                <a:lnTo>
                  <a:pt x="57150" y="0"/>
                </a:lnTo>
                <a:lnTo>
                  <a:pt x="52666" y="1866"/>
                </a:lnTo>
                <a:lnTo>
                  <a:pt x="50800" y="6350"/>
                </a:lnTo>
                <a:lnTo>
                  <a:pt x="52666" y="10845"/>
                </a:lnTo>
                <a:lnTo>
                  <a:pt x="57150" y="12700"/>
                </a:lnTo>
                <a:lnTo>
                  <a:pt x="61645" y="10845"/>
                </a:lnTo>
                <a:lnTo>
                  <a:pt x="63500" y="6350"/>
                </a:lnTo>
                <a:close/>
              </a:path>
            </a:pathLst>
          </a:custGeom>
          <a:solidFill>
            <a:srgbClr val="B0850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20" name="object 322"/>
          <p:cNvSpPr/>
          <p:nvPr/>
        </p:nvSpPr>
        <p:spPr>
          <a:xfrm>
            <a:off x="12879000" y="3574440"/>
            <a:ext cx="60480" cy="60480"/>
          </a:xfrm>
          <a:custGeom>
            <a:avLst/>
            <a:gdLst>
              <a:gd name="textAreaLeft" fmla="*/ 0 w 60480"/>
              <a:gd name="textAreaRight" fmla="*/ 63360 w 60480"/>
              <a:gd name="textAreaTop" fmla="*/ 0 h 60480"/>
              <a:gd name="textAreaBottom" fmla="*/ 63360 h 60480"/>
            </a:gdLst>
            <a:ahLst/>
            <a:cxnLst/>
            <a:rect l="textAreaLeft" t="textAreaTop" r="textAreaRight" b="textAreaBottom"/>
            <a:pathLst>
              <a:path w="63500" h="63500">
                <a:moveTo>
                  <a:pt x="12700" y="6350"/>
                </a:moveTo>
                <a:lnTo>
                  <a:pt x="10845" y="1866"/>
                </a:lnTo>
                <a:lnTo>
                  <a:pt x="6350" y="0"/>
                </a:lnTo>
                <a:lnTo>
                  <a:pt x="1866" y="1866"/>
                </a:lnTo>
                <a:lnTo>
                  <a:pt x="0" y="6350"/>
                </a:lnTo>
                <a:lnTo>
                  <a:pt x="1866" y="10845"/>
                </a:lnTo>
                <a:lnTo>
                  <a:pt x="6350" y="12700"/>
                </a:lnTo>
                <a:lnTo>
                  <a:pt x="10845" y="10845"/>
                </a:lnTo>
                <a:lnTo>
                  <a:pt x="12700" y="6350"/>
                </a:lnTo>
                <a:close/>
              </a:path>
              <a:path w="63500" h="63500">
                <a:moveTo>
                  <a:pt x="63500" y="57150"/>
                </a:moveTo>
                <a:lnTo>
                  <a:pt x="61645" y="52666"/>
                </a:lnTo>
                <a:lnTo>
                  <a:pt x="57150" y="50800"/>
                </a:lnTo>
                <a:lnTo>
                  <a:pt x="52666" y="52666"/>
                </a:lnTo>
                <a:lnTo>
                  <a:pt x="50800" y="57150"/>
                </a:lnTo>
                <a:lnTo>
                  <a:pt x="52666" y="61645"/>
                </a:lnTo>
                <a:lnTo>
                  <a:pt x="57150" y="63500"/>
                </a:lnTo>
                <a:lnTo>
                  <a:pt x="61645" y="61645"/>
                </a:lnTo>
                <a:lnTo>
                  <a:pt x="63500" y="57150"/>
                </a:lnTo>
                <a:close/>
              </a:path>
            </a:pathLst>
          </a:custGeom>
          <a:solidFill>
            <a:srgbClr val="B0850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21" name="object 323"/>
          <p:cNvSpPr/>
          <p:nvPr/>
        </p:nvSpPr>
        <p:spPr>
          <a:xfrm>
            <a:off x="9744120" y="3574440"/>
            <a:ext cx="9720" cy="9720"/>
          </a:xfrm>
          <a:custGeom>
            <a:avLst/>
            <a:gdLst>
              <a:gd name="textAreaLeft" fmla="*/ 0 w 9720"/>
              <a:gd name="textAreaRight" fmla="*/ 12600 w 9720"/>
              <a:gd name="textAreaTop" fmla="*/ 0 h 9720"/>
              <a:gd name="textAreaBottom" fmla="*/ 12600 h 9720"/>
            </a:gdLst>
            <a:ahLst/>
            <a:cxnLst/>
            <a:rect l="textAreaLeft" t="textAreaTop" r="textAreaRight" b="textAreaBottom"/>
            <a:pathLst>
              <a:path w="12700" h="12700">
                <a:moveTo>
                  <a:pt x="0" y="6350"/>
                </a:moveTo>
                <a:lnTo>
                  <a:pt x="1859" y="1859"/>
                </a:lnTo>
                <a:lnTo>
                  <a:pt x="6350" y="0"/>
                </a:lnTo>
                <a:lnTo>
                  <a:pt x="10840" y="1859"/>
                </a:lnTo>
                <a:lnTo>
                  <a:pt x="12700" y="6350"/>
                </a:lnTo>
                <a:lnTo>
                  <a:pt x="10840" y="10840"/>
                </a:lnTo>
                <a:lnTo>
                  <a:pt x="6350" y="12700"/>
                </a:lnTo>
                <a:lnTo>
                  <a:pt x="1859" y="10840"/>
                </a:lnTo>
                <a:lnTo>
                  <a:pt x="0" y="6350"/>
                </a:lnTo>
                <a:close/>
              </a:path>
            </a:pathLst>
          </a:custGeom>
          <a:solidFill>
            <a:srgbClr val="B0850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22" name="object 324"/>
          <p:cNvSpPr/>
          <p:nvPr/>
        </p:nvSpPr>
        <p:spPr>
          <a:xfrm>
            <a:off x="1359360" y="4888080"/>
            <a:ext cx="8640" cy="13680"/>
          </a:xfrm>
          <a:custGeom>
            <a:avLst/>
            <a:gdLst>
              <a:gd name="textAreaLeft" fmla="*/ 0 w 8640"/>
              <a:gd name="textAreaRight" fmla="*/ 11520 w 8640"/>
              <a:gd name="textAreaTop" fmla="*/ 0 h 13680"/>
              <a:gd name="textAreaBottom" fmla="*/ 16560 h 13680"/>
            </a:gdLst>
            <a:ahLst/>
            <a:cxnLst/>
            <a:rect l="textAreaLeft" t="textAreaTop" r="textAreaRight" b="textAreaBottom"/>
            <a:pathLst>
              <a:path w="11430" h="16510">
                <a:moveTo>
                  <a:pt x="11023" y="0"/>
                </a:moveTo>
                <a:lnTo>
                  <a:pt x="6349" y="4686"/>
                </a:lnTo>
                <a:lnTo>
                  <a:pt x="2578" y="10274"/>
                </a:lnTo>
                <a:lnTo>
                  <a:pt x="0" y="16497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3" name="object 325"/>
          <p:cNvSpPr/>
          <p:nvPr/>
        </p:nvSpPr>
        <p:spPr>
          <a:xfrm>
            <a:off x="1355400" y="4962600"/>
            <a:ext cx="360" cy="976320"/>
          </a:xfrm>
          <a:custGeom>
            <a:avLst/>
            <a:gdLst>
              <a:gd name="textAreaLeft" fmla="*/ 0 w 360"/>
              <a:gd name="textAreaRight" fmla="*/ 92160 w 360"/>
              <a:gd name="textAreaTop" fmla="*/ 0 h 976320"/>
              <a:gd name="textAreaBottom" fmla="*/ 979200 h 976320"/>
            </a:gdLst>
            <a:ahLst/>
            <a:cxnLst/>
            <a:rect l="textAreaLeft" t="textAreaTop" r="textAreaRight" b="textAreaBottom"/>
            <a:pathLst>
              <a:path w="0" h="979170">
                <a:moveTo>
                  <a:pt x="0" y="0"/>
                </a:moveTo>
                <a:lnTo>
                  <a:pt x="0" y="978712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4" name="object 326"/>
          <p:cNvSpPr/>
          <p:nvPr/>
        </p:nvSpPr>
        <p:spPr>
          <a:xfrm>
            <a:off x="1869120" y="5966280"/>
            <a:ext cx="13680" cy="8640"/>
          </a:xfrm>
          <a:custGeom>
            <a:avLst/>
            <a:gdLst>
              <a:gd name="textAreaLeft" fmla="*/ 0 w 13680"/>
              <a:gd name="textAreaRight" fmla="*/ 16560 w 13680"/>
              <a:gd name="textAreaTop" fmla="*/ 0 h 8640"/>
              <a:gd name="textAreaBottom" fmla="*/ 11520 h 8640"/>
            </a:gdLst>
            <a:ahLst/>
            <a:cxnLst/>
            <a:rect l="textAreaLeft" t="textAreaTop" r="textAreaRight" b="textAreaBottom"/>
            <a:pathLst>
              <a:path w="16509" h="11429">
                <a:moveTo>
                  <a:pt x="0" y="0"/>
                </a:moveTo>
                <a:lnTo>
                  <a:pt x="4673" y="4686"/>
                </a:lnTo>
                <a:lnTo>
                  <a:pt x="10261" y="8458"/>
                </a:lnTo>
                <a:lnTo>
                  <a:pt x="16471" y="11036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5" name="object 327"/>
          <p:cNvSpPr/>
          <p:nvPr/>
        </p:nvSpPr>
        <p:spPr>
          <a:xfrm>
            <a:off x="1943280" y="5981040"/>
            <a:ext cx="3596400" cy="360"/>
          </a:xfrm>
          <a:custGeom>
            <a:avLst/>
            <a:gdLst>
              <a:gd name="textAreaLeft" fmla="*/ 0 w 3596400"/>
              <a:gd name="textAreaRight" fmla="*/ 3599280 w 3596400"/>
              <a:gd name="textAreaTop" fmla="*/ 0 h 360"/>
              <a:gd name="textAreaBottom" fmla="*/ 92160 h 360"/>
            </a:gdLst>
            <a:ahLst/>
            <a:cxnLst/>
            <a:rect l="textAreaLeft" t="textAreaTop" r="textAreaRight" b="textAreaBottom"/>
            <a:pathLst>
              <a:path w="3599179" h="0">
                <a:moveTo>
                  <a:pt x="0" y="0"/>
                </a:moveTo>
                <a:lnTo>
                  <a:pt x="3598557" y="0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6" name="object 328"/>
          <p:cNvSpPr/>
          <p:nvPr/>
        </p:nvSpPr>
        <p:spPr>
          <a:xfrm>
            <a:off x="5596920" y="5949720"/>
            <a:ext cx="8640" cy="13680"/>
          </a:xfrm>
          <a:custGeom>
            <a:avLst/>
            <a:gdLst>
              <a:gd name="textAreaLeft" fmla="*/ 0 w 8640"/>
              <a:gd name="textAreaRight" fmla="*/ 11520 w 8640"/>
              <a:gd name="textAreaTop" fmla="*/ 0 h 13680"/>
              <a:gd name="textAreaBottom" fmla="*/ 16560 h 13680"/>
            </a:gdLst>
            <a:ahLst/>
            <a:cxnLst/>
            <a:rect l="textAreaLeft" t="textAreaTop" r="textAreaRight" b="textAreaBottom"/>
            <a:pathLst>
              <a:path w="11429" h="16509">
                <a:moveTo>
                  <a:pt x="0" y="16471"/>
                </a:moveTo>
                <a:lnTo>
                  <a:pt x="4673" y="11810"/>
                </a:lnTo>
                <a:lnTo>
                  <a:pt x="8445" y="6197"/>
                </a:lnTo>
                <a:lnTo>
                  <a:pt x="11023" y="0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7" name="object 329"/>
          <p:cNvSpPr/>
          <p:nvPr/>
        </p:nvSpPr>
        <p:spPr>
          <a:xfrm>
            <a:off x="5112720" y="4943520"/>
            <a:ext cx="360" cy="976320"/>
          </a:xfrm>
          <a:custGeom>
            <a:avLst/>
            <a:gdLst>
              <a:gd name="textAreaLeft" fmla="*/ 0 w 360"/>
              <a:gd name="textAreaRight" fmla="*/ 92160 w 360"/>
              <a:gd name="textAreaTop" fmla="*/ 0 h 976320"/>
              <a:gd name="textAreaBottom" fmla="*/ 979200 h 976320"/>
            </a:gdLst>
            <a:ahLst/>
            <a:cxnLst/>
            <a:rect l="textAreaLeft" t="textAreaTop" r="textAreaRight" b="textAreaBottom"/>
            <a:pathLst>
              <a:path w="0" h="979170">
                <a:moveTo>
                  <a:pt x="0" y="978738"/>
                </a:moveTo>
                <a:lnTo>
                  <a:pt x="0" y="0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8" name="object 330"/>
          <p:cNvSpPr/>
          <p:nvPr/>
        </p:nvSpPr>
        <p:spPr>
          <a:xfrm>
            <a:off x="5081400" y="4877280"/>
            <a:ext cx="13680" cy="8640"/>
          </a:xfrm>
          <a:custGeom>
            <a:avLst/>
            <a:gdLst>
              <a:gd name="textAreaLeft" fmla="*/ 0 w 13680"/>
              <a:gd name="textAreaRight" fmla="*/ 16560 w 13680"/>
              <a:gd name="textAreaTop" fmla="*/ 0 h 8640"/>
              <a:gd name="textAreaBottom" fmla="*/ 11520 h 8640"/>
            </a:gdLst>
            <a:ahLst/>
            <a:cxnLst/>
            <a:rect l="textAreaLeft" t="textAreaTop" r="textAreaRight" b="textAreaBottom"/>
            <a:pathLst>
              <a:path w="16510" h="11429">
                <a:moveTo>
                  <a:pt x="16471" y="11010"/>
                </a:moveTo>
                <a:lnTo>
                  <a:pt x="11798" y="6349"/>
                </a:lnTo>
                <a:lnTo>
                  <a:pt x="6210" y="2578"/>
                </a:lnTo>
                <a:lnTo>
                  <a:pt x="0" y="0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9" name="object 331"/>
          <p:cNvSpPr/>
          <p:nvPr/>
        </p:nvSpPr>
        <p:spPr>
          <a:xfrm>
            <a:off x="1425240" y="4873320"/>
            <a:ext cx="3596400" cy="360"/>
          </a:xfrm>
          <a:custGeom>
            <a:avLst/>
            <a:gdLst>
              <a:gd name="textAreaLeft" fmla="*/ 0 w 3596400"/>
              <a:gd name="textAreaRight" fmla="*/ 3599280 w 3596400"/>
              <a:gd name="textAreaTop" fmla="*/ 0 h 360"/>
              <a:gd name="textAreaBottom" fmla="*/ 92160 h 360"/>
            </a:gdLst>
            <a:ahLst/>
            <a:cxnLst/>
            <a:rect l="textAreaLeft" t="textAreaTop" r="textAreaRight" b="textAreaBottom"/>
            <a:pathLst>
              <a:path w="3599179" h="0">
                <a:moveTo>
                  <a:pt x="3598557" y="0"/>
                </a:moveTo>
                <a:lnTo>
                  <a:pt x="0" y="0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0" name="object 332"/>
          <p:cNvSpPr/>
          <p:nvPr/>
        </p:nvSpPr>
        <p:spPr>
          <a:xfrm>
            <a:off x="1348920" y="4917960"/>
            <a:ext cx="9720" cy="9720"/>
          </a:xfrm>
          <a:custGeom>
            <a:avLst/>
            <a:gdLst>
              <a:gd name="textAreaLeft" fmla="*/ 0 w 9720"/>
              <a:gd name="textAreaRight" fmla="*/ 12600 w 9720"/>
              <a:gd name="textAreaTop" fmla="*/ 0 h 9720"/>
              <a:gd name="textAreaBottom" fmla="*/ 12600 h 9720"/>
            </a:gdLst>
            <a:ahLst/>
            <a:cxnLst/>
            <a:rect l="textAreaLeft" t="textAreaTop" r="textAreaRight" b="textAreaBottom"/>
            <a:pathLst>
              <a:path w="12700" h="12700">
                <a:moveTo>
                  <a:pt x="0" y="6350"/>
                </a:moveTo>
                <a:lnTo>
                  <a:pt x="1859" y="1859"/>
                </a:lnTo>
                <a:lnTo>
                  <a:pt x="6350" y="0"/>
                </a:lnTo>
                <a:lnTo>
                  <a:pt x="10840" y="1859"/>
                </a:lnTo>
                <a:lnTo>
                  <a:pt x="12700" y="6350"/>
                </a:lnTo>
                <a:lnTo>
                  <a:pt x="10840" y="10840"/>
                </a:lnTo>
                <a:lnTo>
                  <a:pt x="6350" y="12700"/>
                </a:lnTo>
                <a:lnTo>
                  <a:pt x="1859" y="10840"/>
                </a:lnTo>
                <a:lnTo>
                  <a:pt x="0" y="6350"/>
                </a:lnTo>
                <a:close/>
              </a:path>
            </a:pathLst>
          </a:custGeom>
          <a:solidFill>
            <a:srgbClr val="B0850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31" name="object 333"/>
          <p:cNvSpPr/>
          <p:nvPr/>
        </p:nvSpPr>
        <p:spPr>
          <a:xfrm>
            <a:off x="1348920" y="5954040"/>
            <a:ext cx="60480" cy="60480"/>
          </a:xfrm>
          <a:custGeom>
            <a:avLst/>
            <a:gdLst>
              <a:gd name="textAreaLeft" fmla="*/ 0 w 60480"/>
              <a:gd name="textAreaRight" fmla="*/ 63360 w 60480"/>
              <a:gd name="textAreaTop" fmla="*/ 0 h 60480"/>
              <a:gd name="textAreaBottom" fmla="*/ 63360 h 60480"/>
            </a:gdLst>
            <a:ahLst/>
            <a:cxnLst/>
            <a:rect l="textAreaLeft" t="textAreaTop" r="textAreaRight" b="textAreaBottom"/>
            <a:pathLst>
              <a:path w="63500" h="63500">
                <a:moveTo>
                  <a:pt x="12700" y="6350"/>
                </a:moveTo>
                <a:lnTo>
                  <a:pt x="10833" y="1866"/>
                </a:lnTo>
                <a:lnTo>
                  <a:pt x="6350" y="0"/>
                </a:lnTo>
                <a:lnTo>
                  <a:pt x="1854" y="1866"/>
                </a:lnTo>
                <a:lnTo>
                  <a:pt x="0" y="6350"/>
                </a:lnTo>
                <a:lnTo>
                  <a:pt x="1854" y="10845"/>
                </a:lnTo>
                <a:lnTo>
                  <a:pt x="6350" y="12700"/>
                </a:lnTo>
                <a:lnTo>
                  <a:pt x="10833" y="10845"/>
                </a:lnTo>
                <a:lnTo>
                  <a:pt x="12700" y="6350"/>
                </a:lnTo>
                <a:close/>
              </a:path>
              <a:path w="63500" h="63500">
                <a:moveTo>
                  <a:pt x="63500" y="57150"/>
                </a:moveTo>
                <a:lnTo>
                  <a:pt x="61633" y="52666"/>
                </a:lnTo>
                <a:lnTo>
                  <a:pt x="57150" y="50800"/>
                </a:lnTo>
                <a:lnTo>
                  <a:pt x="52654" y="52666"/>
                </a:lnTo>
                <a:lnTo>
                  <a:pt x="50800" y="57150"/>
                </a:lnTo>
                <a:lnTo>
                  <a:pt x="52654" y="61645"/>
                </a:lnTo>
                <a:lnTo>
                  <a:pt x="57150" y="63500"/>
                </a:lnTo>
                <a:lnTo>
                  <a:pt x="61633" y="61645"/>
                </a:lnTo>
                <a:lnTo>
                  <a:pt x="63500" y="57150"/>
                </a:lnTo>
                <a:close/>
              </a:path>
            </a:pathLst>
          </a:custGeom>
          <a:solidFill>
            <a:srgbClr val="B0850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32" name="object 334"/>
          <p:cNvSpPr/>
          <p:nvPr/>
        </p:nvSpPr>
        <p:spPr>
          <a:xfrm>
            <a:off x="5055480" y="5954040"/>
            <a:ext cx="60480" cy="60480"/>
          </a:xfrm>
          <a:custGeom>
            <a:avLst/>
            <a:gdLst>
              <a:gd name="textAreaLeft" fmla="*/ 0 w 60480"/>
              <a:gd name="textAreaRight" fmla="*/ 63360 w 60480"/>
              <a:gd name="textAreaTop" fmla="*/ 0 h 60480"/>
              <a:gd name="textAreaBottom" fmla="*/ 63360 h 60480"/>
            </a:gdLst>
            <a:ahLst/>
            <a:cxnLst/>
            <a:rect l="textAreaLeft" t="textAreaTop" r="textAreaRight" b="textAreaBottom"/>
            <a:pathLst>
              <a:path w="63500" h="63500">
                <a:moveTo>
                  <a:pt x="12700" y="57150"/>
                </a:moveTo>
                <a:lnTo>
                  <a:pt x="10833" y="52666"/>
                </a:lnTo>
                <a:lnTo>
                  <a:pt x="6350" y="50800"/>
                </a:lnTo>
                <a:lnTo>
                  <a:pt x="1854" y="52666"/>
                </a:lnTo>
                <a:lnTo>
                  <a:pt x="0" y="57150"/>
                </a:lnTo>
                <a:lnTo>
                  <a:pt x="1854" y="61645"/>
                </a:lnTo>
                <a:lnTo>
                  <a:pt x="6350" y="63500"/>
                </a:lnTo>
                <a:lnTo>
                  <a:pt x="10833" y="61645"/>
                </a:lnTo>
                <a:lnTo>
                  <a:pt x="12700" y="57150"/>
                </a:lnTo>
                <a:close/>
              </a:path>
              <a:path w="63500" h="63500">
                <a:moveTo>
                  <a:pt x="63500" y="6350"/>
                </a:moveTo>
                <a:lnTo>
                  <a:pt x="61633" y="1866"/>
                </a:lnTo>
                <a:lnTo>
                  <a:pt x="57150" y="0"/>
                </a:lnTo>
                <a:lnTo>
                  <a:pt x="52654" y="1866"/>
                </a:lnTo>
                <a:lnTo>
                  <a:pt x="50800" y="6350"/>
                </a:lnTo>
                <a:lnTo>
                  <a:pt x="52654" y="10845"/>
                </a:lnTo>
                <a:lnTo>
                  <a:pt x="57150" y="12700"/>
                </a:lnTo>
                <a:lnTo>
                  <a:pt x="61633" y="10845"/>
                </a:lnTo>
                <a:lnTo>
                  <a:pt x="63500" y="6350"/>
                </a:lnTo>
                <a:close/>
              </a:path>
            </a:pathLst>
          </a:custGeom>
          <a:solidFill>
            <a:srgbClr val="B0850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33" name="object 335"/>
          <p:cNvSpPr/>
          <p:nvPr/>
        </p:nvSpPr>
        <p:spPr>
          <a:xfrm>
            <a:off x="5055480" y="4866840"/>
            <a:ext cx="60480" cy="60480"/>
          </a:xfrm>
          <a:custGeom>
            <a:avLst/>
            <a:gdLst>
              <a:gd name="textAreaLeft" fmla="*/ 0 w 60480"/>
              <a:gd name="textAreaRight" fmla="*/ 63360 w 60480"/>
              <a:gd name="textAreaTop" fmla="*/ 0 h 60480"/>
              <a:gd name="textAreaBottom" fmla="*/ 63360 h 60480"/>
            </a:gdLst>
            <a:ahLst/>
            <a:cxnLst/>
            <a:rect l="textAreaLeft" t="textAreaTop" r="textAreaRight" b="textAreaBottom"/>
            <a:pathLst>
              <a:path w="63500" h="63500">
                <a:moveTo>
                  <a:pt x="12700" y="6350"/>
                </a:moveTo>
                <a:lnTo>
                  <a:pt x="10833" y="1866"/>
                </a:lnTo>
                <a:lnTo>
                  <a:pt x="6350" y="0"/>
                </a:lnTo>
                <a:lnTo>
                  <a:pt x="1854" y="1866"/>
                </a:lnTo>
                <a:lnTo>
                  <a:pt x="0" y="6350"/>
                </a:lnTo>
                <a:lnTo>
                  <a:pt x="1854" y="10845"/>
                </a:lnTo>
                <a:lnTo>
                  <a:pt x="6350" y="12700"/>
                </a:lnTo>
                <a:lnTo>
                  <a:pt x="10833" y="10845"/>
                </a:lnTo>
                <a:lnTo>
                  <a:pt x="12700" y="6350"/>
                </a:lnTo>
                <a:close/>
              </a:path>
              <a:path w="63500" h="63500">
                <a:moveTo>
                  <a:pt x="63500" y="57150"/>
                </a:moveTo>
                <a:lnTo>
                  <a:pt x="61633" y="52666"/>
                </a:lnTo>
                <a:lnTo>
                  <a:pt x="57150" y="50800"/>
                </a:lnTo>
                <a:lnTo>
                  <a:pt x="52654" y="52666"/>
                </a:lnTo>
                <a:lnTo>
                  <a:pt x="50800" y="57150"/>
                </a:lnTo>
                <a:lnTo>
                  <a:pt x="52654" y="61645"/>
                </a:lnTo>
                <a:lnTo>
                  <a:pt x="57150" y="63500"/>
                </a:lnTo>
                <a:lnTo>
                  <a:pt x="61633" y="61645"/>
                </a:lnTo>
                <a:lnTo>
                  <a:pt x="63500" y="57150"/>
                </a:lnTo>
                <a:close/>
              </a:path>
            </a:pathLst>
          </a:custGeom>
          <a:solidFill>
            <a:srgbClr val="B0850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34" name="object 336"/>
          <p:cNvSpPr/>
          <p:nvPr/>
        </p:nvSpPr>
        <p:spPr>
          <a:xfrm>
            <a:off x="1399680" y="4866840"/>
            <a:ext cx="9720" cy="9720"/>
          </a:xfrm>
          <a:custGeom>
            <a:avLst/>
            <a:gdLst>
              <a:gd name="textAreaLeft" fmla="*/ 0 w 9720"/>
              <a:gd name="textAreaRight" fmla="*/ 12600 w 9720"/>
              <a:gd name="textAreaTop" fmla="*/ 0 h 9720"/>
              <a:gd name="textAreaBottom" fmla="*/ 12600 h 9720"/>
            </a:gdLst>
            <a:ahLst/>
            <a:cxnLst/>
            <a:rect l="textAreaLeft" t="textAreaTop" r="textAreaRight" b="textAreaBottom"/>
            <a:pathLst>
              <a:path w="12700" h="12700">
                <a:moveTo>
                  <a:pt x="0" y="6350"/>
                </a:moveTo>
                <a:lnTo>
                  <a:pt x="1859" y="1859"/>
                </a:lnTo>
                <a:lnTo>
                  <a:pt x="6350" y="0"/>
                </a:lnTo>
                <a:lnTo>
                  <a:pt x="10840" y="1859"/>
                </a:lnTo>
                <a:lnTo>
                  <a:pt x="12700" y="6350"/>
                </a:lnTo>
                <a:lnTo>
                  <a:pt x="10840" y="10840"/>
                </a:lnTo>
                <a:lnTo>
                  <a:pt x="6350" y="12700"/>
                </a:lnTo>
                <a:lnTo>
                  <a:pt x="1859" y="10840"/>
                </a:lnTo>
                <a:lnTo>
                  <a:pt x="0" y="6350"/>
                </a:lnTo>
                <a:close/>
              </a:path>
            </a:pathLst>
          </a:custGeom>
          <a:solidFill>
            <a:srgbClr val="B0850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35" name="object 337"/>
          <p:cNvSpPr/>
          <p:nvPr/>
        </p:nvSpPr>
        <p:spPr>
          <a:xfrm>
            <a:off x="9735840" y="4464360"/>
            <a:ext cx="8640" cy="13680"/>
          </a:xfrm>
          <a:custGeom>
            <a:avLst/>
            <a:gdLst>
              <a:gd name="textAreaLeft" fmla="*/ 0 w 8640"/>
              <a:gd name="textAreaRight" fmla="*/ 11520 w 8640"/>
              <a:gd name="textAreaTop" fmla="*/ 0 h 13680"/>
              <a:gd name="textAreaBottom" fmla="*/ 16560 h 13680"/>
            </a:gdLst>
            <a:ahLst/>
            <a:cxnLst/>
            <a:rect l="textAreaLeft" t="textAreaTop" r="textAreaRight" b="textAreaBottom"/>
            <a:pathLst>
              <a:path w="11429" h="16510">
                <a:moveTo>
                  <a:pt x="11023" y="0"/>
                </a:moveTo>
                <a:lnTo>
                  <a:pt x="6350" y="4660"/>
                </a:lnTo>
                <a:lnTo>
                  <a:pt x="2578" y="10274"/>
                </a:lnTo>
                <a:lnTo>
                  <a:pt x="0" y="16471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6" name="object 338"/>
          <p:cNvSpPr/>
          <p:nvPr/>
        </p:nvSpPr>
        <p:spPr>
          <a:xfrm>
            <a:off x="9744480" y="5067360"/>
            <a:ext cx="360" cy="987120"/>
          </a:xfrm>
          <a:custGeom>
            <a:avLst/>
            <a:gdLst>
              <a:gd name="textAreaLeft" fmla="*/ 0 w 360"/>
              <a:gd name="textAreaRight" fmla="*/ 92160 w 360"/>
              <a:gd name="textAreaTop" fmla="*/ 0 h 987120"/>
              <a:gd name="textAreaBottom" fmla="*/ 990000 h 987120"/>
            </a:gdLst>
            <a:ahLst/>
            <a:cxnLst/>
            <a:rect l="textAreaLeft" t="textAreaTop" r="textAreaRight" b="textAreaBottom"/>
            <a:pathLst>
              <a:path w="0" h="989965">
                <a:moveTo>
                  <a:pt x="0" y="0"/>
                </a:moveTo>
                <a:lnTo>
                  <a:pt x="0" y="989406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7" name="object 339"/>
          <p:cNvSpPr/>
          <p:nvPr/>
        </p:nvSpPr>
        <p:spPr>
          <a:xfrm>
            <a:off x="10257840" y="6081840"/>
            <a:ext cx="13680" cy="8640"/>
          </a:xfrm>
          <a:custGeom>
            <a:avLst/>
            <a:gdLst>
              <a:gd name="textAreaLeft" fmla="*/ 0 w 13680"/>
              <a:gd name="textAreaRight" fmla="*/ 16560 w 13680"/>
              <a:gd name="textAreaTop" fmla="*/ 0 h 8640"/>
              <a:gd name="textAreaBottom" fmla="*/ 11520 h 8640"/>
            </a:gdLst>
            <a:ahLst/>
            <a:cxnLst/>
            <a:rect l="textAreaLeft" t="textAreaTop" r="textAreaRight" b="textAreaBottom"/>
            <a:pathLst>
              <a:path w="16509" h="11429">
                <a:moveTo>
                  <a:pt x="0" y="0"/>
                </a:moveTo>
                <a:lnTo>
                  <a:pt x="4673" y="4686"/>
                </a:lnTo>
                <a:lnTo>
                  <a:pt x="10261" y="8458"/>
                </a:lnTo>
                <a:lnTo>
                  <a:pt x="16471" y="11036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8" name="object 340"/>
          <p:cNvSpPr/>
          <p:nvPr/>
        </p:nvSpPr>
        <p:spPr>
          <a:xfrm>
            <a:off x="9833400" y="6126840"/>
            <a:ext cx="3075120" cy="360"/>
          </a:xfrm>
          <a:custGeom>
            <a:avLst/>
            <a:gdLst>
              <a:gd name="textAreaLeft" fmla="*/ 0 w 3075120"/>
              <a:gd name="textAreaRight" fmla="*/ 3078000 w 3075120"/>
              <a:gd name="textAreaTop" fmla="*/ 0 h 360"/>
              <a:gd name="textAreaBottom" fmla="*/ 92160 h 360"/>
            </a:gdLst>
            <a:ahLst/>
            <a:cxnLst/>
            <a:rect l="textAreaLeft" t="textAreaTop" r="textAreaRight" b="textAreaBottom"/>
            <a:pathLst>
              <a:path w="3077845" h="0">
                <a:moveTo>
                  <a:pt x="0" y="0"/>
                </a:moveTo>
                <a:lnTo>
                  <a:pt x="3077514" y="0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9" name="object 341"/>
          <p:cNvSpPr/>
          <p:nvPr/>
        </p:nvSpPr>
        <p:spPr>
          <a:xfrm>
            <a:off x="12966120" y="6095520"/>
            <a:ext cx="8640" cy="13680"/>
          </a:xfrm>
          <a:custGeom>
            <a:avLst/>
            <a:gdLst>
              <a:gd name="textAreaLeft" fmla="*/ 0 w 8640"/>
              <a:gd name="textAreaRight" fmla="*/ 11520 w 8640"/>
              <a:gd name="textAreaTop" fmla="*/ 0 h 13680"/>
              <a:gd name="textAreaBottom" fmla="*/ 16560 h 13680"/>
            </a:gdLst>
            <a:ahLst/>
            <a:cxnLst/>
            <a:rect l="textAreaLeft" t="textAreaTop" r="textAreaRight" b="textAreaBottom"/>
            <a:pathLst>
              <a:path w="11429" h="16509">
                <a:moveTo>
                  <a:pt x="0" y="16471"/>
                </a:moveTo>
                <a:lnTo>
                  <a:pt x="4673" y="11810"/>
                </a:lnTo>
                <a:lnTo>
                  <a:pt x="8445" y="6197"/>
                </a:lnTo>
                <a:lnTo>
                  <a:pt x="11023" y="0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40" name="object 342"/>
          <p:cNvSpPr/>
          <p:nvPr/>
        </p:nvSpPr>
        <p:spPr>
          <a:xfrm>
            <a:off x="12980880" y="5047920"/>
            <a:ext cx="360" cy="987120"/>
          </a:xfrm>
          <a:custGeom>
            <a:avLst/>
            <a:gdLst>
              <a:gd name="textAreaLeft" fmla="*/ 0 w 360"/>
              <a:gd name="textAreaRight" fmla="*/ 92160 w 360"/>
              <a:gd name="textAreaTop" fmla="*/ 0 h 987120"/>
              <a:gd name="textAreaBottom" fmla="*/ 990000 h 987120"/>
            </a:gdLst>
            <a:ahLst/>
            <a:cxnLst/>
            <a:rect l="textAreaLeft" t="textAreaTop" r="textAreaRight" b="textAreaBottom"/>
            <a:pathLst>
              <a:path w="0" h="989965">
                <a:moveTo>
                  <a:pt x="0" y="989406"/>
                </a:moveTo>
                <a:lnTo>
                  <a:pt x="0" y="0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41" name="object 343"/>
          <p:cNvSpPr/>
          <p:nvPr/>
        </p:nvSpPr>
        <p:spPr>
          <a:xfrm>
            <a:off x="12937320" y="4453200"/>
            <a:ext cx="13680" cy="8640"/>
          </a:xfrm>
          <a:custGeom>
            <a:avLst/>
            <a:gdLst>
              <a:gd name="textAreaLeft" fmla="*/ 0 w 13680"/>
              <a:gd name="textAreaRight" fmla="*/ 16560 w 13680"/>
              <a:gd name="textAreaTop" fmla="*/ 0 h 8640"/>
              <a:gd name="textAreaBottom" fmla="*/ 11520 h 8640"/>
            </a:gdLst>
            <a:ahLst/>
            <a:cxnLst/>
            <a:rect l="textAreaLeft" t="textAreaTop" r="textAreaRight" b="textAreaBottom"/>
            <a:pathLst>
              <a:path w="16509" h="11429">
                <a:moveTo>
                  <a:pt x="16471" y="11036"/>
                </a:moveTo>
                <a:lnTo>
                  <a:pt x="11798" y="6349"/>
                </a:lnTo>
                <a:lnTo>
                  <a:pt x="6210" y="2578"/>
                </a:lnTo>
                <a:lnTo>
                  <a:pt x="0" y="0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42" name="object 344"/>
          <p:cNvSpPr/>
          <p:nvPr/>
        </p:nvSpPr>
        <p:spPr>
          <a:xfrm>
            <a:off x="9802080" y="5025240"/>
            <a:ext cx="3075120" cy="360"/>
          </a:xfrm>
          <a:custGeom>
            <a:avLst/>
            <a:gdLst>
              <a:gd name="textAreaLeft" fmla="*/ 0 w 3075120"/>
              <a:gd name="textAreaRight" fmla="*/ 3078000 w 3075120"/>
              <a:gd name="textAreaTop" fmla="*/ 0 h 360"/>
              <a:gd name="textAreaBottom" fmla="*/ 92160 h 360"/>
            </a:gdLst>
            <a:ahLst/>
            <a:cxnLst/>
            <a:rect l="textAreaLeft" t="textAreaTop" r="textAreaRight" b="textAreaBottom"/>
            <a:pathLst>
              <a:path w="3077845" h="0">
                <a:moveTo>
                  <a:pt x="3077514" y="0"/>
                </a:moveTo>
                <a:lnTo>
                  <a:pt x="0" y="0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43" name="object 345"/>
          <p:cNvSpPr/>
          <p:nvPr/>
        </p:nvSpPr>
        <p:spPr>
          <a:xfrm>
            <a:off x="9725760" y="4493880"/>
            <a:ext cx="9720" cy="9720"/>
          </a:xfrm>
          <a:custGeom>
            <a:avLst/>
            <a:gdLst>
              <a:gd name="textAreaLeft" fmla="*/ 0 w 9720"/>
              <a:gd name="textAreaRight" fmla="*/ 12600 w 9720"/>
              <a:gd name="textAreaTop" fmla="*/ 0 h 9720"/>
              <a:gd name="textAreaBottom" fmla="*/ 12600 h 9720"/>
            </a:gdLst>
            <a:ahLst/>
            <a:cxnLst/>
            <a:rect l="textAreaLeft" t="textAreaTop" r="textAreaRight" b="textAreaBottom"/>
            <a:pathLst>
              <a:path w="12700" h="12700">
                <a:moveTo>
                  <a:pt x="0" y="6350"/>
                </a:moveTo>
                <a:lnTo>
                  <a:pt x="1859" y="1859"/>
                </a:lnTo>
                <a:lnTo>
                  <a:pt x="6350" y="0"/>
                </a:lnTo>
                <a:lnTo>
                  <a:pt x="10840" y="1859"/>
                </a:lnTo>
                <a:lnTo>
                  <a:pt x="12700" y="6350"/>
                </a:lnTo>
                <a:lnTo>
                  <a:pt x="10840" y="10840"/>
                </a:lnTo>
                <a:lnTo>
                  <a:pt x="6350" y="12700"/>
                </a:lnTo>
                <a:lnTo>
                  <a:pt x="1859" y="10840"/>
                </a:lnTo>
                <a:lnTo>
                  <a:pt x="0" y="6350"/>
                </a:lnTo>
                <a:close/>
              </a:path>
            </a:pathLst>
          </a:custGeom>
          <a:solidFill>
            <a:srgbClr val="B0850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44" name="object 346"/>
          <p:cNvSpPr/>
          <p:nvPr/>
        </p:nvSpPr>
        <p:spPr>
          <a:xfrm>
            <a:off x="10236600" y="6039720"/>
            <a:ext cx="60480" cy="60480"/>
          </a:xfrm>
          <a:custGeom>
            <a:avLst/>
            <a:gdLst>
              <a:gd name="textAreaLeft" fmla="*/ 0 w 60480"/>
              <a:gd name="textAreaRight" fmla="*/ 63360 w 60480"/>
              <a:gd name="textAreaTop" fmla="*/ 0 h 60480"/>
              <a:gd name="textAreaBottom" fmla="*/ 63360 h 60480"/>
            </a:gdLst>
            <a:ahLst/>
            <a:cxnLst/>
            <a:rect l="textAreaLeft" t="textAreaTop" r="textAreaRight" b="textAreaBottom"/>
            <a:pathLst>
              <a:path w="63500" h="63500">
                <a:moveTo>
                  <a:pt x="12700" y="6350"/>
                </a:moveTo>
                <a:lnTo>
                  <a:pt x="10845" y="1854"/>
                </a:lnTo>
                <a:lnTo>
                  <a:pt x="6350" y="0"/>
                </a:lnTo>
                <a:lnTo>
                  <a:pt x="1866" y="1854"/>
                </a:lnTo>
                <a:lnTo>
                  <a:pt x="0" y="6350"/>
                </a:lnTo>
                <a:lnTo>
                  <a:pt x="1866" y="10833"/>
                </a:lnTo>
                <a:lnTo>
                  <a:pt x="6350" y="12700"/>
                </a:lnTo>
                <a:lnTo>
                  <a:pt x="10845" y="10833"/>
                </a:lnTo>
                <a:lnTo>
                  <a:pt x="12700" y="6350"/>
                </a:lnTo>
                <a:close/>
              </a:path>
              <a:path w="63500" h="63500">
                <a:moveTo>
                  <a:pt x="63500" y="57150"/>
                </a:moveTo>
                <a:lnTo>
                  <a:pt x="61645" y="52654"/>
                </a:lnTo>
                <a:lnTo>
                  <a:pt x="57150" y="50800"/>
                </a:lnTo>
                <a:lnTo>
                  <a:pt x="52666" y="52654"/>
                </a:lnTo>
                <a:lnTo>
                  <a:pt x="50800" y="57150"/>
                </a:lnTo>
                <a:lnTo>
                  <a:pt x="52666" y="61633"/>
                </a:lnTo>
                <a:lnTo>
                  <a:pt x="57150" y="63500"/>
                </a:lnTo>
                <a:lnTo>
                  <a:pt x="61645" y="61633"/>
                </a:lnTo>
                <a:lnTo>
                  <a:pt x="63500" y="57150"/>
                </a:lnTo>
                <a:close/>
              </a:path>
            </a:pathLst>
          </a:custGeom>
          <a:solidFill>
            <a:srgbClr val="B0850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45" name="object 347"/>
          <p:cNvSpPr/>
          <p:nvPr/>
        </p:nvSpPr>
        <p:spPr>
          <a:xfrm>
            <a:off x="12923640" y="6069960"/>
            <a:ext cx="60480" cy="60480"/>
          </a:xfrm>
          <a:custGeom>
            <a:avLst/>
            <a:gdLst>
              <a:gd name="textAreaLeft" fmla="*/ 0 w 60480"/>
              <a:gd name="textAreaRight" fmla="*/ 63360 w 60480"/>
              <a:gd name="textAreaTop" fmla="*/ 0 h 60480"/>
              <a:gd name="textAreaBottom" fmla="*/ 63360 h 60480"/>
            </a:gdLst>
            <a:ahLst/>
            <a:cxnLst/>
            <a:rect l="textAreaLeft" t="textAreaTop" r="textAreaRight" b="textAreaBottom"/>
            <a:pathLst>
              <a:path w="63500" h="63500">
                <a:moveTo>
                  <a:pt x="12700" y="57150"/>
                </a:moveTo>
                <a:lnTo>
                  <a:pt x="10845" y="52654"/>
                </a:lnTo>
                <a:lnTo>
                  <a:pt x="6350" y="50800"/>
                </a:lnTo>
                <a:lnTo>
                  <a:pt x="1866" y="52654"/>
                </a:lnTo>
                <a:lnTo>
                  <a:pt x="0" y="57150"/>
                </a:lnTo>
                <a:lnTo>
                  <a:pt x="1866" y="61633"/>
                </a:lnTo>
                <a:lnTo>
                  <a:pt x="6350" y="63500"/>
                </a:lnTo>
                <a:lnTo>
                  <a:pt x="10845" y="61633"/>
                </a:lnTo>
                <a:lnTo>
                  <a:pt x="12700" y="57150"/>
                </a:lnTo>
                <a:close/>
              </a:path>
              <a:path w="63500" h="63500">
                <a:moveTo>
                  <a:pt x="63500" y="6350"/>
                </a:moveTo>
                <a:lnTo>
                  <a:pt x="61645" y="1854"/>
                </a:lnTo>
                <a:lnTo>
                  <a:pt x="57150" y="0"/>
                </a:lnTo>
                <a:lnTo>
                  <a:pt x="52666" y="1854"/>
                </a:lnTo>
                <a:lnTo>
                  <a:pt x="50800" y="6350"/>
                </a:lnTo>
                <a:lnTo>
                  <a:pt x="52666" y="10833"/>
                </a:lnTo>
                <a:lnTo>
                  <a:pt x="57150" y="12700"/>
                </a:lnTo>
                <a:lnTo>
                  <a:pt x="61645" y="10833"/>
                </a:lnTo>
                <a:lnTo>
                  <a:pt x="63500" y="6350"/>
                </a:lnTo>
                <a:close/>
              </a:path>
            </a:pathLst>
          </a:custGeom>
          <a:solidFill>
            <a:srgbClr val="B0850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46" name="object 348"/>
          <p:cNvSpPr/>
          <p:nvPr/>
        </p:nvSpPr>
        <p:spPr>
          <a:xfrm>
            <a:off x="12911400" y="4443120"/>
            <a:ext cx="60480" cy="60480"/>
          </a:xfrm>
          <a:custGeom>
            <a:avLst/>
            <a:gdLst>
              <a:gd name="textAreaLeft" fmla="*/ 0 w 60480"/>
              <a:gd name="textAreaRight" fmla="*/ 63360 w 60480"/>
              <a:gd name="textAreaTop" fmla="*/ 0 h 60480"/>
              <a:gd name="textAreaBottom" fmla="*/ 63360 h 60480"/>
            </a:gdLst>
            <a:ahLst/>
            <a:cxnLst/>
            <a:rect l="textAreaLeft" t="textAreaTop" r="textAreaRight" b="textAreaBottom"/>
            <a:pathLst>
              <a:path w="63500" h="63500">
                <a:moveTo>
                  <a:pt x="12700" y="6350"/>
                </a:moveTo>
                <a:lnTo>
                  <a:pt x="10845" y="1854"/>
                </a:lnTo>
                <a:lnTo>
                  <a:pt x="6350" y="0"/>
                </a:lnTo>
                <a:lnTo>
                  <a:pt x="1866" y="1854"/>
                </a:lnTo>
                <a:lnTo>
                  <a:pt x="0" y="6350"/>
                </a:lnTo>
                <a:lnTo>
                  <a:pt x="1866" y="10833"/>
                </a:lnTo>
                <a:lnTo>
                  <a:pt x="6350" y="12700"/>
                </a:lnTo>
                <a:lnTo>
                  <a:pt x="10845" y="10833"/>
                </a:lnTo>
                <a:lnTo>
                  <a:pt x="12700" y="6350"/>
                </a:lnTo>
                <a:close/>
              </a:path>
              <a:path w="63500" h="63500">
                <a:moveTo>
                  <a:pt x="63500" y="57150"/>
                </a:moveTo>
                <a:lnTo>
                  <a:pt x="61645" y="52654"/>
                </a:lnTo>
                <a:lnTo>
                  <a:pt x="57150" y="50800"/>
                </a:lnTo>
                <a:lnTo>
                  <a:pt x="52666" y="52654"/>
                </a:lnTo>
                <a:lnTo>
                  <a:pt x="50800" y="57150"/>
                </a:lnTo>
                <a:lnTo>
                  <a:pt x="52666" y="61633"/>
                </a:lnTo>
                <a:lnTo>
                  <a:pt x="57150" y="63500"/>
                </a:lnTo>
                <a:lnTo>
                  <a:pt x="61645" y="61633"/>
                </a:lnTo>
                <a:lnTo>
                  <a:pt x="63500" y="57150"/>
                </a:lnTo>
                <a:close/>
              </a:path>
            </a:pathLst>
          </a:custGeom>
          <a:solidFill>
            <a:srgbClr val="B0850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47" name="object 349"/>
          <p:cNvSpPr/>
          <p:nvPr/>
        </p:nvSpPr>
        <p:spPr>
          <a:xfrm>
            <a:off x="9776520" y="4443120"/>
            <a:ext cx="9720" cy="9720"/>
          </a:xfrm>
          <a:custGeom>
            <a:avLst/>
            <a:gdLst>
              <a:gd name="textAreaLeft" fmla="*/ 0 w 9720"/>
              <a:gd name="textAreaRight" fmla="*/ 12600 w 9720"/>
              <a:gd name="textAreaTop" fmla="*/ 0 h 9720"/>
              <a:gd name="textAreaBottom" fmla="*/ 12600 h 9720"/>
            </a:gdLst>
            <a:ahLst/>
            <a:cxnLst/>
            <a:rect l="textAreaLeft" t="textAreaTop" r="textAreaRight" b="textAreaBottom"/>
            <a:pathLst>
              <a:path w="12700" h="12700">
                <a:moveTo>
                  <a:pt x="0" y="6350"/>
                </a:moveTo>
                <a:lnTo>
                  <a:pt x="1859" y="1859"/>
                </a:lnTo>
                <a:lnTo>
                  <a:pt x="6350" y="0"/>
                </a:lnTo>
                <a:lnTo>
                  <a:pt x="10840" y="1859"/>
                </a:lnTo>
                <a:lnTo>
                  <a:pt x="12700" y="6350"/>
                </a:lnTo>
                <a:lnTo>
                  <a:pt x="10840" y="10840"/>
                </a:lnTo>
                <a:lnTo>
                  <a:pt x="6350" y="12700"/>
                </a:lnTo>
                <a:lnTo>
                  <a:pt x="1859" y="10840"/>
                </a:lnTo>
                <a:lnTo>
                  <a:pt x="0" y="6350"/>
                </a:lnTo>
                <a:close/>
              </a:path>
            </a:pathLst>
          </a:custGeom>
          <a:solidFill>
            <a:srgbClr val="B0850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48" name="object 350"/>
          <p:cNvSpPr/>
          <p:nvPr/>
        </p:nvSpPr>
        <p:spPr>
          <a:xfrm>
            <a:off x="7936560" y="689040"/>
            <a:ext cx="8640" cy="13680"/>
          </a:xfrm>
          <a:custGeom>
            <a:avLst/>
            <a:gdLst>
              <a:gd name="textAreaLeft" fmla="*/ 0 w 8640"/>
              <a:gd name="textAreaRight" fmla="*/ 11520 w 8640"/>
              <a:gd name="textAreaTop" fmla="*/ 0 h 13680"/>
              <a:gd name="textAreaBottom" fmla="*/ 16560 h 13680"/>
            </a:gdLst>
            <a:ahLst/>
            <a:cxnLst/>
            <a:rect l="textAreaLeft" t="textAreaTop" r="textAreaRight" b="textAreaBottom"/>
            <a:pathLst>
              <a:path w="11429" h="16509">
                <a:moveTo>
                  <a:pt x="11023" y="0"/>
                </a:moveTo>
                <a:lnTo>
                  <a:pt x="6350" y="4686"/>
                </a:lnTo>
                <a:lnTo>
                  <a:pt x="2578" y="10274"/>
                </a:lnTo>
                <a:lnTo>
                  <a:pt x="0" y="16471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49" name="object 351"/>
          <p:cNvSpPr/>
          <p:nvPr/>
        </p:nvSpPr>
        <p:spPr>
          <a:xfrm>
            <a:off x="7932600" y="762480"/>
            <a:ext cx="360" cy="765360"/>
          </a:xfrm>
          <a:custGeom>
            <a:avLst/>
            <a:gdLst>
              <a:gd name="textAreaLeft" fmla="*/ 0 w 360"/>
              <a:gd name="textAreaRight" fmla="*/ 92160 w 360"/>
              <a:gd name="textAreaTop" fmla="*/ 0 h 765360"/>
              <a:gd name="textAreaBottom" fmla="*/ 768240 h 765360"/>
            </a:gdLst>
            <a:ahLst/>
            <a:cxnLst/>
            <a:rect l="textAreaLeft" t="textAreaTop" r="textAreaRight" b="textAreaBottom"/>
            <a:pathLst>
              <a:path w="0" h="768350">
                <a:moveTo>
                  <a:pt x="0" y="0"/>
                </a:moveTo>
                <a:lnTo>
                  <a:pt x="0" y="768083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50" name="object 353"/>
          <p:cNvSpPr/>
          <p:nvPr/>
        </p:nvSpPr>
        <p:spPr>
          <a:xfrm>
            <a:off x="8021520" y="1599840"/>
            <a:ext cx="3336480" cy="360"/>
          </a:xfrm>
          <a:custGeom>
            <a:avLst/>
            <a:gdLst>
              <a:gd name="textAreaLeft" fmla="*/ 0 w 3336480"/>
              <a:gd name="textAreaRight" fmla="*/ 3339360 w 3336480"/>
              <a:gd name="textAreaTop" fmla="*/ 0 h 360"/>
              <a:gd name="textAreaBottom" fmla="*/ 92160 h 360"/>
            </a:gdLst>
            <a:ahLst/>
            <a:cxnLst/>
            <a:rect l="textAreaLeft" t="textAreaTop" r="textAreaRight" b="textAreaBottom"/>
            <a:pathLst>
              <a:path w="3339465" h="0">
                <a:moveTo>
                  <a:pt x="0" y="0"/>
                </a:moveTo>
                <a:lnTo>
                  <a:pt x="3339147" y="0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51" name="object 354"/>
          <p:cNvSpPr/>
          <p:nvPr/>
        </p:nvSpPr>
        <p:spPr>
          <a:xfrm>
            <a:off x="11415960" y="1568520"/>
            <a:ext cx="8640" cy="13680"/>
          </a:xfrm>
          <a:custGeom>
            <a:avLst/>
            <a:gdLst>
              <a:gd name="textAreaLeft" fmla="*/ 0 w 8640"/>
              <a:gd name="textAreaRight" fmla="*/ 11520 w 8640"/>
              <a:gd name="textAreaTop" fmla="*/ 0 h 13680"/>
              <a:gd name="textAreaBottom" fmla="*/ 16560 h 13680"/>
            </a:gdLst>
            <a:ahLst/>
            <a:cxnLst/>
            <a:rect l="textAreaLeft" t="textAreaTop" r="textAreaRight" b="textAreaBottom"/>
            <a:pathLst>
              <a:path w="11429" h="16510">
                <a:moveTo>
                  <a:pt x="0" y="16471"/>
                </a:moveTo>
                <a:lnTo>
                  <a:pt x="4673" y="11785"/>
                </a:lnTo>
                <a:lnTo>
                  <a:pt x="8445" y="6197"/>
                </a:lnTo>
                <a:lnTo>
                  <a:pt x="11023" y="0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52" name="object 355"/>
          <p:cNvSpPr/>
          <p:nvPr/>
        </p:nvSpPr>
        <p:spPr>
          <a:xfrm>
            <a:off x="11430720" y="743760"/>
            <a:ext cx="360" cy="765360"/>
          </a:xfrm>
          <a:custGeom>
            <a:avLst/>
            <a:gdLst>
              <a:gd name="textAreaLeft" fmla="*/ 0 w 360"/>
              <a:gd name="textAreaRight" fmla="*/ 92160 w 360"/>
              <a:gd name="textAreaTop" fmla="*/ 0 h 765360"/>
              <a:gd name="textAreaBottom" fmla="*/ 768240 h 765360"/>
            </a:gdLst>
            <a:ahLst/>
            <a:cxnLst/>
            <a:rect l="textAreaLeft" t="textAreaTop" r="textAreaRight" b="textAreaBottom"/>
            <a:pathLst>
              <a:path w="0" h="768350">
                <a:moveTo>
                  <a:pt x="0" y="768083"/>
                </a:moveTo>
                <a:lnTo>
                  <a:pt x="0" y="0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53" name="object 356"/>
          <p:cNvSpPr/>
          <p:nvPr/>
        </p:nvSpPr>
        <p:spPr>
          <a:xfrm>
            <a:off x="11399400" y="677880"/>
            <a:ext cx="13680" cy="8640"/>
          </a:xfrm>
          <a:custGeom>
            <a:avLst/>
            <a:gdLst>
              <a:gd name="textAreaLeft" fmla="*/ 0 w 13680"/>
              <a:gd name="textAreaRight" fmla="*/ 16560 w 13680"/>
              <a:gd name="textAreaTop" fmla="*/ 0 h 8640"/>
              <a:gd name="textAreaBottom" fmla="*/ 11520 h 8640"/>
            </a:gdLst>
            <a:ahLst/>
            <a:cxnLst/>
            <a:rect l="textAreaLeft" t="textAreaTop" r="textAreaRight" b="textAreaBottom"/>
            <a:pathLst>
              <a:path w="16509" h="11430">
                <a:moveTo>
                  <a:pt x="16471" y="11010"/>
                </a:moveTo>
                <a:lnTo>
                  <a:pt x="11798" y="6349"/>
                </a:lnTo>
                <a:lnTo>
                  <a:pt x="6210" y="2578"/>
                </a:lnTo>
                <a:lnTo>
                  <a:pt x="0" y="0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54" name="object 357"/>
          <p:cNvSpPr/>
          <p:nvPr/>
        </p:nvSpPr>
        <p:spPr>
          <a:xfrm>
            <a:off x="8002440" y="673920"/>
            <a:ext cx="3336480" cy="360"/>
          </a:xfrm>
          <a:custGeom>
            <a:avLst/>
            <a:gdLst>
              <a:gd name="textAreaLeft" fmla="*/ 0 w 3336480"/>
              <a:gd name="textAreaRight" fmla="*/ 3339360 w 3336480"/>
              <a:gd name="textAreaTop" fmla="*/ 0 h 360"/>
              <a:gd name="textAreaBottom" fmla="*/ 92160 h 360"/>
            </a:gdLst>
            <a:ahLst/>
            <a:cxnLst/>
            <a:rect l="textAreaLeft" t="textAreaTop" r="textAreaRight" b="textAreaBottom"/>
            <a:pathLst>
              <a:path w="3339465" h="0">
                <a:moveTo>
                  <a:pt x="3339147" y="0"/>
                </a:moveTo>
                <a:lnTo>
                  <a:pt x="0" y="0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55" name="object 358"/>
          <p:cNvSpPr/>
          <p:nvPr/>
        </p:nvSpPr>
        <p:spPr>
          <a:xfrm>
            <a:off x="7926480" y="718560"/>
            <a:ext cx="9720" cy="9720"/>
          </a:xfrm>
          <a:custGeom>
            <a:avLst/>
            <a:gdLst>
              <a:gd name="textAreaLeft" fmla="*/ 0 w 9720"/>
              <a:gd name="textAreaRight" fmla="*/ 12600 w 9720"/>
              <a:gd name="textAreaTop" fmla="*/ 0 h 9720"/>
              <a:gd name="textAreaBottom" fmla="*/ 12600 h 9720"/>
            </a:gdLst>
            <a:ahLst/>
            <a:cxnLst/>
            <a:rect l="textAreaLeft" t="textAreaTop" r="textAreaRight" b="textAreaBottom"/>
            <a:pathLst>
              <a:path w="12700" h="12700">
                <a:moveTo>
                  <a:pt x="0" y="6350"/>
                </a:moveTo>
                <a:lnTo>
                  <a:pt x="1859" y="1859"/>
                </a:lnTo>
                <a:lnTo>
                  <a:pt x="6350" y="0"/>
                </a:lnTo>
                <a:lnTo>
                  <a:pt x="10840" y="1859"/>
                </a:lnTo>
                <a:lnTo>
                  <a:pt x="12700" y="6350"/>
                </a:lnTo>
                <a:lnTo>
                  <a:pt x="10840" y="10840"/>
                </a:lnTo>
                <a:lnTo>
                  <a:pt x="6350" y="12700"/>
                </a:lnTo>
                <a:lnTo>
                  <a:pt x="1859" y="10840"/>
                </a:lnTo>
                <a:lnTo>
                  <a:pt x="0" y="6350"/>
                </a:lnTo>
                <a:close/>
              </a:path>
            </a:pathLst>
          </a:custGeom>
          <a:solidFill>
            <a:srgbClr val="B0850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56" name="object 359"/>
          <p:cNvSpPr/>
          <p:nvPr/>
        </p:nvSpPr>
        <p:spPr>
          <a:xfrm>
            <a:off x="7873920" y="1080000"/>
            <a:ext cx="60480" cy="60480"/>
          </a:xfrm>
          <a:custGeom>
            <a:avLst/>
            <a:gdLst>
              <a:gd name="textAreaLeft" fmla="*/ 0 w 60480"/>
              <a:gd name="textAreaRight" fmla="*/ 63360 w 60480"/>
              <a:gd name="textAreaTop" fmla="*/ 0 h 60480"/>
              <a:gd name="textAreaBottom" fmla="*/ 63360 h 60480"/>
            </a:gdLst>
            <a:ahLst/>
            <a:cxnLst/>
            <a:rect l="textAreaLeft" t="textAreaTop" r="textAreaRight" b="textAreaBottom"/>
            <a:pathLst>
              <a:path w="63500" h="63500">
                <a:moveTo>
                  <a:pt x="12700" y="6350"/>
                </a:moveTo>
                <a:lnTo>
                  <a:pt x="10845" y="1866"/>
                </a:lnTo>
                <a:lnTo>
                  <a:pt x="6350" y="0"/>
                </a:lnTo>
                <a:lnTo>
                  <a:pt x="1866" y="1866"/>
                </a:lnTo>
                <a:lnTo>
                  <a:pt x="0" y="6350"/>
                </a:lnTo>
                <a:lnTo>
                  <a:pt x="1866" y="10845"/>
                </a:lnTo>
                <a:lnTo>
                  <a:pt x="6350" y="12700"/>
                </a:lnTo>
                <a:lnTo>
                  <a:pt x="10845" y="10845"/>
                </a:lnTo>
                <a:lnTo>
                  <a:pt x="12700" y="6350"/>
                </a:lnTo>
                <a:close/>
              </a:path>
              <a:path w="63500" h="63500">
                <a:moveTo>
                  <a:pt x="63500" y="57150"/>
                </a:moveTo>
                <a:lnTo>
                  <a:pt x="61645" y="52666"/>
                </a:lnTo>
                <a:lnTo>
                  <a:pt x="57150" y="50800"/>
                </a:lnTo>
                <a:lnTo>
                  <a:pt x="52666" y="52666"/>
                </a:lnTo>
                <a:lnTo>
                  <a:pt x="50800" y="57150"/>
                </a:lnTo>
                <a:lnTo>
                  <a:pt x="52666" y="61645"/>
                </a:lnTo>
                <a:lnTo>
                  <a:pt x="57150" y="63500"/>
                </a:lnTo>
                <a:lnTo>
                  <a:pt x="61645" y="61645"/>
                </a:lnTo>
                <a:lnTo>
                  <a:pt x="63500" y="57150"/>
                </a:lnTo>
                <a:close/>
              </a:path>
            </a:pathLst>
          </a:custGeom>
          <a:solidFill>
            <a:srgbClr val="B0850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57" name="object 360"/>
          <p:cNvSpPr/>
          <p:nvPr/>
        </p:nvSpPr>
        <p:spPr>
          <a:xfrm>
            <a:off x="11373480" y="1542960"/>
            <a:ext cx="60480" cy="60480"/>
          </a:xfrm>
          <a:custGeom>
            <a:avLst/>
            <a:gdLst>
              <a:gd name="textAreaLeft" fmla="*/ 0 w 60480"/>
              <a:gd name="textAreaRight" fmla="*/ 63360 w 60480"/>
              <a:gd name="textAreaTop" fmla="*/ 0 h 60480"/>
              <a:gd name="textAreaBottom" fmla="*/ 63360 h 60480"/>
            </a:gdLst>
            <a:ahLst/>
            <a:cxnLst/>
            <a:rect l="textAreaLeft" t="textAreaTop" r="textAreaRight" b="textAreaBottom"/>
            <a:pathLst>
              <a:path w="63500" h="63500">
                <a:moveTo>
                  <a:pt x="12700" y="57150"/>
                </a:moveTo>
                <a:lnTo>
                  <a:pt x="10845" y="52666"/>
                </a:lnTo>
                <a:lnTo>
                  <a:pt x="6350" y="50800"/>
                </a:lnTo>
                <a:lnTo>
                  <a:pt x="1866" y="52666"/>
                </a:lnTo>
                <a:lnTo>
                  <a:pt x="0" y="57150"/>
                </a:lnTo>
                <a:lnTo>
                  <a:pt x="1866" y="61645"/>
                </a:lnTo>
                <a:lnTo>
                  <a:pt x="6350" y="63500"/>
                </a:lnTo>
                <a:lnTo>
                  <a:pt x="10845" y="61645"/>
                </a:lnTo>
                <a:lnTo>
                  <a:pt x="12700" y="57150"/>
                </a:lnTo>
                <a:close/>
              </a:path>
              <a:path w="63500" h="63500">
                <a:moveTo>
                  <a:pt x="63500" y="6350"/>
                </a:moveTo>
                <a:lnTo>
                  <a:pt x="61645" y="1866"/>
                </a:lnTo>
                <a:lnTo>
                  <a:pt x="57150" y="0"/>
                </a:lnTo>
                <a:lnTo>
                  <a:pt x="52666" y="1866"/>
                </a:lnTo>
                <a:lnTo>
                  <a:pt x="50800" y="6350"/>
                </a:lnTo>
                <a:lnTo>
                  <a:pt x="52666" y="10845"/>
                </a:lnTo>
                <a:lnTo>
                  <a:pt x="57150" y="12700"/>
                </a:lnTo>
                <a:lnTo>
                  <a:pt x="61645" y="10845"/>
                </a:lnTo>
                <a:lnTo>
                  <a:pt x="63500" y="6350"/>
                </a:lnTo>
                <a:close/>
              </a:path>
            </a:pathLst>
          </a:custGeom>
          <a:solidFill>
            <a:srgbClr val="B0850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58" name="object 361"/>
          <p:cNvSpPr/>
          <p:nvPr/>
        </p:nvSpPr>
        <p:spPr>
          <a:xfrm>
            <a:off x="11373480" y="667800"/>
            <a:ext cx="60480" cy="60480"/>
          </a:xfrm>
          <a:custGeom>
            <a:avLst/>
            <a:gdLst>
              <a:gd name="textAreaLeft" fmla="*/ 0 w 60480"/>
              <a:gd name="textAreaRight" fmla="*/ 63360 w 60480"/>
              <a:gd name="textAreaTop" fmla="*/ 0 h 60480"/>
              <a:gd name="textAreaBottom" fmla="*/ 63360 h 60480"/>
            </a:gdLst>
            <a:ahLst/>
            <a:cxnLst/>
            <a:rect l="textAreaLeft" t="textAreaTop" r="textAreaRight" b="textAreaBottom"/>
            <a:pathLst>
              <a:path w="63500" h="63500">
                <a:moveTo>
                  <a:pt x="12700" y="6350"/>
                </a:moveTo>
                <a:lnTo>
                  <a:pt x="10845" y="1866"/>
                </a:lnTo>
                <a:lnTo>
                  <a:pt x="6350" y="0"/>
                </a:lnTo>
                <a:lnTo>
                  <a:pt x="1866" y="1866"/>
                </a:lnTo>
                <a:lnTo>
                  <a:pt x="0" y="6350"/>
                </a:lnTo>
                <a:lnTo>
                  <a:pt x="1866" y="10845"/>
                </a:lnTo>
                <a:lnTo>
                  <a:pt x="6350" y="12700"/>
                </a:lnTo>
                <a:lnTo>
                  <a:pt x="10845" y="10845"/>
                </a:lnTo>
                <a:lnTo>
                  <a:pt x="12700" y="6350"/>
                </a:lnTo>
                <a:close/>
              </a:path>
              <a:path w="63500" h="63500">
                <a:moveTo>
                  <a:pt x="63500" y="57150"/>
                </a:moveTo>
                <a:lnTo>
                  <a:pt x="61645" y="52666"/>
                </a:lnTo>
                <a:lnTo>
                  <a:pt x="57150" y="50800"/>
                </a:lnTo>
                <a:lnTo>
                  <a:pt x="52666" y="52666"/>
                </a:lnTo>
                <a:lnTo>
                  <a:pt x="50800" y="57150"/>
                </a:lnTo>
                <a:lnTo>
                  <a:pt x="52666" y="61645"/>
                </a:lnTo>
                <a:lnTo>
                  <a:pt x="57150" y="63500"/>
                </a:lnTo>
                <a:lnTo>
                  <a:pt x="61645" y="61645"/>
                </a:lnTo>
                <a:lnTo>
                  <a:pt x="63500" y="57150"/>
                </a:lnTo>
                <a:close/>
              </a:path>
            </a:pathLst>
          </a:custGeom>
          <a:solidFill>
            <a:srgbClr val="B0850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59" name="object 362"/>
          <p:cNvSpPr/>
          <p:nvPr/>
        </p:nvSpPr>
        <p:spPr>
          <a:xfrm>
            <a:off x="7977240" y="667800"/>
            <a:ext cx="9720" cy="9720"/>
          </a:xfrm>
          <a:custGeom>
            <a:avLst/>
            <a:gdLst>
              <a:gd name="textAreaLeft" fmla="*/ 0 w 9720"/>
              <a:gd name="textAreaRight" fmla="*/ 12600 w 9720"/>
              <a:gd name="textAreaTop" fmla="*/ 0 h 9720"/>
              <a:gd name="textAreaBottom" fmla="*/ 12600 h 9720"/>
            </a:gdLst>
            <a:ahLst/>
            <a:cxnLst/>
            <a:rect l="textAreaLeft" t="textAreaTop" r="textAreaRight" b="textAreaBottom"/>
            <a:pathLst>
              <a:path w="12700" h="12700">
                <a:moveTo>
                  <a:pt x="0" y="6350"/>
                </a:moveTo>
                <a:lnTo>
                  <a:pt x="1859" y="1859"/>
                </a:lnTo>
                <a:lnTo>
                  <a:pt x="6350" y="0"/>
                </a:lnTo>
                <a:lnTo>
                  <a:pt x="10840" y="1859"/>
                </a:lnTo>
                <a:lnTo>
                  <a:pt x="12700" y="6350"/>
                </a:lnTo>
                <a:lnTo>
                  <a:pt x="10840" y="10840"/>
                </a:lnTo>
                <a:lnTo>
                  <a:pt x="6350" y="12700"/>
                </a:lnTo>
                <a:lnTo>
                  <a:pt x="1859" y="10840"/>
                </a:lnTo>
                <a:lnTo>
                  <a:pt x="0" y="6350"/>
                </a:lnTo>
                <a:close/>
              </a:path>
            </a:pathLst>
          </a:custGeom>
          <a:solidFill>
            <a:srgbClr val="B0850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pic>
        <p:nvPicPr>
          <p:cNvPr id="360" name="object 363"/>
          <p:cNvPicPr/>
          <p:nvPr/>
        </p:nvPicPr>
        <p:blipFill>
          <a:blip r:embed="rId3"/>
          <a:stretch/>
        </p:blipFill>
        <p:spPr>
          <a:xfrm>
            <a:off x="10186200" y="4400640"/>
            <a:ext cx="726120" cy="321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61" name="object 364"/>
          <p:cNvSpPr/>
          <p:nvPr/>
        </p:nvSpPr>
        <p:spPr>
          <a:xfrm>
            <a:off x="8780040" y="315360"/>
            <a:ext cx="2010600" cy="581400"/>
          </a:xfrm>
          <a:custGeom>
            <a:avLst/>
            <a:gdLst>
              <a:gd name="textAreaLeft" fmla="*/ 0 w 2010600"/>
              <a:gd name="textAreaRight" fmla="*/ 2013480 w 2010600"/>
              <a:gd name="textAreaTop" fmla="*/ 0 h 581400"/>
              <a:gd name="textAreaBottom" fmla="*/ 584280 h 581400"/>
            </a:gdLst>
            <a:ahLst/>
            <a:cxnLst/>
            <a:rect l="textAreaLeft" t="textAreaTop" r="textAreaRight" b="textAreaBottom"/>
            <a:pathLst>
              <a:path w="2013584" h="584200">
                <a:moveTo>
                  <a:pt x="1936775" y="0"/>
                </a:moveTo>
                <a:lnTo>
                  <a:pt x="76200" y="0"/>
                </a:lnTo>
                <a:lnTo>
                  <a:pt x="46537" y="5989"/>
                </a:lnTo>
                <a:lnTo>
                  <a:pt x="22317" y="22321"/>
                </a:lnTo>
                <a:lnTo>
                  <a:pt x="5987" y="46543"/>
                </a:lnTo>
                <a:lnTo>
                  <a:pt x="0" y="76200"/>
                </a:lnTo>
                <a:lnTo>
                  <a:pt x="0" y="508000"/>
                </a:lnTo>
                <a:lnTo>
                  <a:pt x="5987" y="537656"/>
                </a:lnTo>
                <a:lnTo>
                  <a:pt x="22317" y="561878"/>
                </a:lnTo>
                <a:lnTo>
                  <a:pt x="46537" y="578210"/>
                </a:lnTo>
                <a:lnTo>
                  <a:pt x="76200" y="584200"/>
                </a:lnTo>
                <a:lnTo>
                  <a:pt x="1936775" y="584200"/>
                </a:lnTo>
                <a:lnTo>
                  <a:pt x="1966437" y="578210"/>
                </a:lnTo>
                <a:lnTo>
                  <a:pt x="1990658" y="561878"/>
                </a:lnTo>
                <a:lnTo>
                  <a:pt x="2006987" y="537656"/>
                </a:lnTo>
                <a:lnTo>
                  <a:pt x="2012975" y="508000"/>
                </a:lnTo>
                <a:lnTo>
                  <a:pt x="2012975" y="76200"/>
                </a:lnTo>
                <a:lnTo>
                  <a:pt x="2006987" y="46543"/>
                </a:lnTo>
                <a:lnTo>
                  <a:pt x="1990658" y="22321"/>
                </a:lnTo>
                <a:lnTo>
                  <a:pt x="1966437" y="5989"/>
                </a:lnTo>
                <a:lnTo>
                  <a:pt x="1936775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  <a:effectLst>
            <a:outerShdw blurRad="444600" dir="2700000" dist="380819" rotWithShape="0">
              <a:srgbClr val="10243E">
                <a:alpha val="2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62" name="object 365"/>
          <p:cNvSpPr/>
          <p:nvPr/>
        </p:nvSpPr>
        <p:spPr>
          <a:xfrm>
            <a:off x="1762920" y="4471560"/>
            <a:ext cx="2932200" cy="697680"/>
          </a:xfrm>
          <a:custGeom>
            <a:avLst/>
            <a:gdLst>
              <a:gd name="textAreaLeft" fmla="*/ 0 w 2932200"/>
              <a:gd name="textAreaRight" fmla="*/ 2935080 w 2932200"/>
              <a:gd name="textAreaTop" fmla="*/ 0 h 697680"/>
              <a:gd name="textAreaBottom" fmla="*/ 700560 h 697680"/>
            </a:gdLst>
            <a:ahLst/>
            <a:cxnLst/>
            <a:rect l="textAreaLeft" t="textAreaTop" r="textAreaRight" b="textAreaBottom"/>
            <a:pathLst>
              <a:path w="2934970" h="700404">
                <a:moveTo>
                  <a:pt x="2858706" y="0"/>
                </a:moveTo>
                <a:lnTo>
                  <a:pt x="76200" y="0"/>
                </a:lnTo>
                <a:lnTo>
                  <a:pt x="46537" y="5987"/>
                </a:lnTo>
                <a:lnTo>
                  <a:pt x="22317" y="22317"/>
                </a:lnTo>
                <a:lnTo>
                  <a:pt x="5987" y="46537"/>
                </a:lnTo>
                <a:lnTo>
                  <a:pt x="0" y="76200"/>
                </a:lnTo>
                <a:lnTo>
                  <a:pt x="0" y="624065"/>
                </a:lnTo>
                <a:lnTo>
                  <a:pt x="5987" y="653727"/>
                </a:lnTo>
                <a:lnTo>
                  <a:pt x="22317" y="677948"/>
                </a:lnTo>
                <a:lnTo>
                  <a:pt x="46537" y="694277"/>
                </a:lnTo>
                <a:lnTo>
                  <a:pt x="76200" y="700265"/>
                </a:lnTo>
                <a:lnTo>
                  <a:pt x="2858706" y="700265"/>
                </a:lnTo>
                <a:lnTo>
                  <a:pt x="2888368" y="694277"/>
                </a:lnTo>
                <a:lnTo>
                  <a:pt x="2912589" y="677948"/>
                </a:lnTo>
                <a:lnTo>
                  <a:pt x="2928918" y="653727"/>
                </a:lnTo>
                <a:lnTo>
                  <a:pt x="2934906" y="624065"/>
                </a:lnTo>
                <a:lnTo>
                  <a:pt x="2934906" y="76200"/>
                </a:lnTo>
                <a:lnTo>
                  <a:pt x="2928918" y="46537"/>
                </a:lnTo>
                <a:lnTo>
                  <a:pt x="2912589" y="22317"/>
                </a:lnTo>
                <a:lnTo>
                  <a:pt x="2888368" y="5987"/>
                </a:lnTo>
                <a:lnTo>
                  <a:pt x="2858706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  <a:effectLst>
            <a:outerShdw blurRad="444600" dir="2700000" dist="380819" rotWithShape="0">
              <a:srgbClr val="86AAC0">
                <a:alpha val="2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63" name="object 366"/>
          <p:cNvSpPr/>
          <p:nvPr/>
        </p:nvSpPr>
        <p:spPr>
          <a:xfrm>
            <a:off x="10316160" y="4717800"/>
            <a:ext cx="2090160" cy="491040"/>
          </a:xfrm>
          <a:custGeom>
            <a:avLst/>
            <a:gdLst>
              <a:gd name="textAreaLeft" fmla="*/ 0 w 2090160"/>
              <a:gd name="textAreaRight" fmla="*/ 2093040 w 2090160"/>
              <a:gd name="textAreaTop" fmla="*/ 0 h 491040"/>
              <a:gd name="textAreaBottom" fmla="*/ 493920 h 491040"/>
            </a:gdLst>
            <a:ahLst/>
            <a:cxnLst/>
            <a:rect l="textAreaLeft" t="textAreaTop" r="textAreaRight" b="textAreaBottom"/>
            <a:pathLst>
              <a:path w="2092959" h="494029">
                <a:moveTo>
                  <a:pt x="2016404" y="0"/>
                </a:moveTo>
                <a:lnTo>
                  <a:pt x="76200" y="0"/>
                </a:lnTo>
                <a:lnTo>
                  <a:pt x="46537" y="5989"/>
                </a:lnTo>
                <a:lnTo>
                  <a:pt x="22317" y="22321"/>
                </a:lnTo>
                <a:lnTo>
                  <a:pt x="5987" y="46543"/>
                </a:lnTo>
                <a:lnTo>
                  <a:pt x="0" y="76200"/>
                </a:lnTo>
                <a:lnTo>
                  <a:pt x="0" y="417728"/>
                </a:lnTo>
                <a:lnTo>
                  <a:pt x="5987" y="447390"/>
                </a:lnTo>
                <a:lnTo>
                  <a:pt x="22317" y="471611"/>
                </a:lnTo>
                <a:lnTo>
                  <a:pt x="46537" y="487940"/>
                </a:lnTo>
                <a:lnTo>
                  <a:pt x="76200" y="493928"/>
                </a:lnTo>
                <a:lnTo>
                  <a:pt x="2016404" y="493928"/>
                </a:lnTo>
                <a:lnTo>
                  <a:pt x="2046066" y="487940"/>
                </a:lnTo>
                <a:lnTo>
                  <a:pt x="2070287" y="471611"/>
                </a:lnTo>
                <a:lnTo>
                  <a:pt x="2086616" y="447390"/>
                </a:lnTo>
                <a:lnTo>
                  <a:pt x="2092604" y="417728"/>
                </a:lnTo>
                <a:lnTo>
                  <a:pt x="2092604" y="76200"/>
                </a:lnTo>
                <a:lnTo>
                  <a:pt x="2086616" y="46543"/>
                </a:lnTo>
                <a:lnTo>
                  <a:pt x="2070287" y="22321"/>
                </a:lnTo>
                <a:lnTo>
                  <a:pt x="2046066" y="5989"/>
                </a:lnTo>
                <a:lnTo>
                  <a:pt x="2016404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  <a:effectLst>
            <a:outerShdw blurRad="444600" dir="2700000" dist="380819" rotWithShape="0">
              <a:srgbClr val="86AAC0">
                <a:alpha val="2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grpSp>
        <p:nvGrpSpPr>
          <p:cNvPr id="364" name="Groupe 159"/>
          <p:cNvGrpSpPr/>
          <p:nvPr/>
        </p:nvGrpSpPr>
        <p:grpSpPr>
          <a:xfrm>
            <a:off x="5913720" y="2610720"/>
            <a:ext cx="3017160" cy="2538000"/>
            <a:chOff x="5913720" y="2610720"/>
            <a:chExt cx="3017160" cy="2538000"/>
          </a:xfrm>
        </p:grpSpPr>
        <p:sp>
          <p:nvSpPr>
            <p:cNvPr id="365" name="object 367"/>
            <p:cNvSpPr/>
            <p:nvPr/>
          </p:nvSpPr>
          <p:spPr>
            <a:xfrm>
              <a:off x="5913720" y="2610720"/>
              <a:ext cx="3017160" cy="1638720"/>
            </a:xfrm>
            <a:custGeom>
              <a:avLst/>
              <a:gdLst>
                <a:gd name="textAreaLeft" fmla="*/ 0 w 3017160"/>
                <a:gd name="textAreaRight" fmla="*/ 3020040 w 3017160"/>
                <a:gd name="textAreaTop" fmla="*/ 0 h 1638720"/>
                <a:gd name="textAreaBottom" fmla="*/ 1641600 h 1638720"/>
              </a:gdLst>
              <a:ahLst/>
              <a:cxnLst/>
              <a:rect l="textAreaLeft" t="textAreaTop" r="textAreaRight" b="textAreaBottom"/>
              <a:pathLst>
                <a:path w="3020059" h="1641475">
                  <a:moveTo>
                    <a:pt x="2943593" y="0"/>
                  </a:moveTo>
                  <a:lnTo>
                    <a:pt x="76200" y="0"/>
                  </a:lnTo>
                  <a:lnTo>
                    <a:pt x="46537" y="5987"/>
                  </a:lnTo>
                  <a:lnTo>
                    <a:pt x="22317" y="22317"/>
                  </a:lnTo>
                  <a:lnTo>
                    <a:pt x="5987" y="46537"/>
                  </a:lnTo>
                  <a:lnTo>
                    <a:pt x="0" y="76200"/>
                  </a:lnTo>
                  <a:lnTo>
                    <a:pt x="0" y="1564703"/>
                  </a:lnTo>
                  <a:lnTo>
                    <a:pt x="5987" y="1594360"/>
                  </a:lnTo>
                  <a:lnTo>
                    <a:pt x="22317" y="1618581"/>
                  </a:lnTo>
                  <a:lnTo>
                    <a:pt x="46537" y="1634914"/>
                  </a:lnTo>
                  <a:lnTo>
                    <a:pt x="76200" y="1640903"/>
                  </a:lnTo>
                  <a:lnTo>
                    <a:pt x="2943593" y="1640903"/>
                  </a:lnTo>
                  <a:lnTo>
                    <a:pt x="2973255" y="1634914"/>
                  </a:lnTo>
                  <a:lnTo>
                    <a:pt x="2997476" y="1618581"/>
                  </a:lnTo>
                  <a:lnTo>
                    <a:pt x="3013805" y="1594360"/>
                  </a:lnTo>
                  <a:lnTo>
                    <a:pt x="3019793" y="1564703"/>
                  </a:lnTo>
                  <a:lnTo>
                    <a:pt x="3019793" y="76200"/>
                  </a:lnTo>
                  <a:lnTo>
                    <a:pt x="3013805" y="46537"/>
                  </a:lnTo>
                  <a:lnTo>
                    <a:pt x="2997476" y="22317"/>
                  </a:lnTo>
                  <a:lnTo>
                    <a:pt x="2973255" y="5987"/>
                  </a:lnTo>
                  <a:lnTo>
                    <a:pt x="2943593" y="0"/>
                  </a:lnTo>
                  <a:close/>
                </a:path>
              </a:pathLst>
            </a:custGeom>
            <a:solidFill>
              <a:srgbClr val="0D385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366" name="object 368"/>
            <p:cNvSpPr/>
            <p:nvPr/>
          </p:nvSpPr>
          <p:spPr>
            <a:xfrm>
              <a:off x="5913720" y="4049280"/>
              <a:ext cx="3017160" cy="1099440"/>
            </a:xfrm>
            <a:custGeom>
              <a:avLst/>
              <a:gdLst>
                <a:gd name="textAreaLeft" fmla="*/ 0 w 3017160"/>
                <a:gd name="textAreaRight" fmla="*/ 3020040 w 3017160"/>
                <a:gd name="textAreaTop" fmla="*/ 0 h 1099440"/>
                <a:gd name="textAreaBottom" fmla="*/ 1102320 h 1099440"/>
              </a:gdLst>
              <a:ahLst/>
              <a:cxnLst/>
              <a:rect l="textAreaLeft" t="textAreaTop" r="textAreaRight" b="textAreaBottom"/>
              <a:pathLst>
                <a:path w="3020059" h="1102360">
                  <a:moveTo>
                    <a:pt x="2943593" y="0"/>
                  </a:moveTo>
                  <a:lnTo>
                    <a:pt x="76200" y="0"/>
                  </a:lnTo>
                  <a:lnTo>
                    <a:pt x="46537" y="5989"/>
                  </a:lnTo>
                  <a:lnTo>
                    <a:pt x="22317" y="22321"/>
                  </a:lnTo>
                  <a:lnTo>
                    <a:pt x="5987" y="46543"/>
                  </a:lnTo>
                  <a:lnTo>
                    <a:pt x="0" y="76200"/>
                  </a:lnTo>
                  <a:lnTo>
                    <a:pt x="0" y="1025613"/>
                  </a:lnTo>
                  <a:lnTo>
                    <a:pt x="5987" y="1055275"/>
                  </a:lnTo>
                  <a:lnTo>
                    <a:pt x="22317" y="1079496"/>
                  </a:lnTo>
                  <a:lnTo>
                    <a:pt x="46537" y="1095826"/>
                  </a:lnTo>
                  <a:lnTo>
                    <a:pt x="76200" y="1101813"/>
                  </a:lnTo>
                  <a:lnTo>
                    <a:pt x="2943593" y="1101813"/>
                  </a:lnTo>
                  <a:lnTo>
                    <a:pt x="2973255" y="1095826"/>
                  </a:lnTo>
                  <a:lnTo>
                    <a:pt x="2997476" y="1079496"/>
                  </a:lnTo>
                  <a:lnTo>
                    <a:pt x="3013805" y="1055275"/>
                  </a:lnTo>
                  <a:lnTo>
                    <a:pt x="3019793" y="1025613"/>
                  </a:lnTo>
                  <a:lnTo>
                    <a:pt x="3019793" y="76200"/>
                  </a:lnTo>
                  <a:lnTo>
                    <a:pt x="3013805" y="46543"/>
                  </a:lnTo>
                  <a:lnTo>
                    <a:pt x="2997476" y="22321"/>
                  </a:lnTo>
                  <a:lnTo>
                    <a:pt x="2973255" y="5989"/>
                  </a:lnTo>
                  <a:lnTo>
                    <a:pt x="2943593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367" name="object 369"/>
          <p:cNvSpPr/>
          <p:nvPr/>
        </p:nvSpPr>
        <p:spPr>
          <a:xfrm>
            <a:off x="10501920" y="3282120"/>
            <a:ext cx="1629720" cy="581400"/>
          </a:xfrm>
          <a:custGeom>
            <a:avLst/>
            <a:gdLst>
              <a:gd name="textAreaLeft" fmla="*/ 0 w 1629720"/>
              <a:gd name="textAreaRight" fmla="*/ 1632600 w 1629720"/>
              <a:gd name="textAreaTop" fmla="*/ 0 h 581400"/>
              <a:gd name="textAreaBottom" fmla="*/ 584280 h 581400"/>
            </a:gdLst>
            <a:ahLst/>
            <a:cxnLst/>
            <a:rect l="textAreaLeft" t="textAreaTop" r="textAreaRight" b="textAreaBottom"/>
            <a:pathLst>
              <a:path w="1632584" h="584200">
                <a:moveTo>
                  <a:pt x="1555940" y="0"/>
                </a:moveTo>
                <a:lnTo>
                  <a:pt x="76200" y="0"/>
                </a:lnTo>
                <a:lnTo>
                  <a:pt x="46537" y="5989"/>
                </a:lnTo>
                <a:lnTo>
                  <a:pt x="22317" y="22321"/>
                </a:lnTo>
                <a:lnTo>
                  <a:pt x="5987" y="46543"/>
                </a:lnTo>
                <a:lnTo>
                  <a:pt x="0" y="76200"/>
                </a:lnTo>
                <a:lnTo>
                  <a:pt x="0" y="508000"/>
                </a:lnTo>
                <a:lnTo>
                  <a:pt x="5987" y="537656"/>
                </a:lnTo>
                <a:lnTo>
                  <a:pt x="22317" y="561878"/>
                </a:lnTo>
                <a:lnTo>
                  <a:pt x="46537" y="578210"/>
                </a:lnTo>
                <a:lnTo>
                  <a:pt x="76200" y="584200"/>
                </a:lnTo>
                <a:lnTo>
                  <a:pt x="1555940" y="584200"/>
                </a:lnTo>
                <a:lnTo>
                  <a:pt x="1585597" y="578210"/>
                </a:lnTo>
                <a:lnTo>
                  <a:pt x="1609818" y="561878"/>
                </a:lnTo>
                <a:lnTo>
                  <a:pt x="1626151" y="537656"/>
                </a:lnTo>
                <a:lnTo>
                  <a:pt x="1632140" y="508000"/>
                </a:lnTo>
                <a:lnTo>
                  <a:pt x="1632140" y="76200"/>
                </a:lnTo>
                <a:lnTo>
                  <a:pt x="1626151" y="46543"/>
                </a:lnTo>
                <a:lnTo>
                  <a:pt x="1609818" y="22321"/>
                </a:lnTo>
                <a:lnTo>
                  <a:pt x="1585597" y="5989"/>
                </a:lnTo>
                <a:lnTo>
                  <a:pt x="155594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  <a:effectLst>
            <a:outerShdw blurRad="444600" dir="2700000" dist="380819" rotWithShape="0">
              <a:srgbClr val="86AAC0">
                <a:alpha val="2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68" name="object 370"/>
          <p:cNvSpPr/>
          <p:nvPr/>
        </p:nvSpPr>
        <p:spPr>
          <a:xfrm>
            <a:off x="1931040" y="2518920"/>
            <a:ext cx="1816920" cy="195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en-US" sz="1200" b="0" u="none" strike="noStrike">
                <a:solidFill>
                  <a:srgbClr val="0D3856"/>
                </a:solidFill>
                <a:effectLst/>
                <a:uFillTx/>
                <a:latin typeface="Segoe UI Light"/>
                <a:ea typeface="DejaVu Sans"/>
              </a:rPr>
              <a:t>LCA &amp; methods expertise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9" name="object 371"/>
          <p:cNvSpPr/>
          <p:nvPr/>
        </p:nvSpPr>
        <p:spPr>
          <a:xfrm>
            <a:off x="10360440" y="3929040"/>
            <a:ext cx="2044080" cy="195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en-US" sz="1200" b="0" u="none" strike="noStrike">
                <a:solidFill>
                  <a:srgbClr val="0D3856"/>
                </a:solidFill>
                <a:effectLst/>
                <a:uFillTx/>
                <a:latin typeface="Segoe UI Light"/>
                <a:ea typeface="DejaVu Sans"/>
              </a:rPr>
              <a:t>Policy making and regulations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0" name="object 372"/>
          <p:cNvSpPr/>
          <p:nvPr/>
        </p:nvSpPr>
        <p:spPr>
          <a:xfrm>
            <a:off x="8044920" y="943200"/>
            <a:ext cx="2010600" cy="586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Segoe UI Light"/>
                <a:ea typeface="DejaVu Sans"/>
              </a:rPr>
              <a:t>Ecodesign improvement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Segoe UI Light"/>
                <a:ea typeface="DejaVu Sans"/>
              </a:rPr>
              <a:t>Supply chain impact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Segoe UI Light"/>
                <a:ea typeface="DejaVu Sans"/>
              </a:rPr>
              <a:t>Reporting ESG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1" name="object 373"/>
          <p:cNvSpPr/>
          <p:nvPr/>
        </p:nvSpPr>
        <p:spPr>
          <a:xfrm>
            <a:off x="10101240" y="5378760"/>
            <a:ext cx="2777760" cy="39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en-US" sz="1200" b="0" u="none" strike="noStrike">
                <a:solidFill>
                  <a:srgbClr val="0D3856"/>
                </a:solidFill>
                <a:effectLst/>
                <a:uFillTx/>
                <a:latin typeface="Segoe UI Light"/>
                <a:ea typeface="DejaVu Sans"/>
              </a:rPr>
              <a:t>Knowledge creation and transmission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algn="ctr" defTabSz="914400">
              <a:lnSpc>
                <a:spcPct val="100000"/>
              </a:lnSpc>
              <a:spcBef>
                <a:spcPts val="99"/>
              </a:spcBef>
            </a:pP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2" name="object 374"/>
          <p:cNvSpPr/>
          <p:nvPr/>
        </p:nvSpPr>
        <p:spPr>
          <a:xfrm>
            <a:off x="6191640" y="4347720"/>
            <a:ext cx="2290680" cy="57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 indent="-1440" algn="ctr" defTabSz="914400">
              <a:lnSpc>
                <a:spcPct val="100000"/>
              </a:lnSpc>
              <a:spcBef>
                <a:spcPts val="99"/>
              </a:spcBef>
              <a:tabLst>
                <a:tab pos="0" algn="l"/>
              </a:tabLst>
            </a:pPr>
            <a:r>
              <a:rPr lang="en-US" sz="1200" b="0" u="none" strike="noStrike">
                <a:solidFill>
                  <a:srgbClr val="0D3856"/>
                </a:solidFill>
                <a:effectLst/>
                <a:uFillTx/>
                <a:latin typeface="Segoe UI Light"/>
                <a:ea typeface="DejaVu Sans"/>
              </a:rPr>
              <a:t>A</a:t>
            </a:r>
            <a:r>
              <a:rPr lang="en-US" sz="1200" b="0" u="none" spc="-14" strike="noStrike">
                <a:solidFill>
                  <a:srgbClr val="0D3856"/>
                </a:solidFill>
                <a:effectLst/>
                <a:uFillTx/>
                <a:latin typeface="Segoe UI Light"/>
                <a:ea typeface="DejaVu Sans"/>
              </a:rPr>
              <a:t> </a:t>
            </a:r>
            <a:r>
              <a:rPr lang="en-US" sz="1200" b="0" u="none" strike="noStrike">
                <a:solidFill>
                  <a:srgbClr val="B0850D"/>
                </a:solidFill>
                <a:effectLst/>
                <a:uFillTx/>
                <a:latin typeface="Segoe UI Light"/>
                <a:ea typeface="DejaVu Sans"/>
              </a:rPr>
              <a:t>network</a:t>
            </a:r>
            <a:r>
              <a:rPr lang="en-US" sz="1200" b="0" u="none" spc="-14" strike="noStrike">
                <a:solidFill>
                  <a:srgbClr val="0D3856"/>
                </a:solidFill>
                <a:effectLst/>
                <a:uFillTx/>
                <a:latin typeface="Segoe UI Light"/>
                <a:ea typeface="DejaVu Sans"/>
              </a:rPr>
              <a:t> </a:t>
            </a:r>
            <a:r>
              <a:rPr lang="en-US" sz="1200" b="0" u="none" strike="noStrike">
                <a:solidFill>
                  <a:srgbClr val="0D3856"/>
                </a:solidFill>
                <a:effectLst/>
                <a:uFillTx/>
                <a:latin typeface="Segoe UI Light"/>
                <a:ea typeface="DejaVu Sans"/>
              </a:rPr>
              <a:t>of</a:t>
            </a:r>
            <a:r>
              <a:rPr lang="en-US" sz="1200" b="0" u="none" spc="-14" strike="noStrike">
                <a:solidFill>
                  <a:srgbClr val="0D3856"/>
                </a:solidFill>
                <a:effectLst/>
                <a:uFillTx/>
                <a:latin typeface="Segoe UI Light"/>
                <a:ea typeface="DejaVu Sans"/>
              </a:rPr>
              <a:t> </a:t>
            </a:r>
            <a:r>
              <a:rPr lang="en-US" sz="1200" b="0" u="none" strike="noStrike">
                <a:solidFill>
                  <a:srgbClr val="0D3856"/>
                </a:solidFill>
                <a:effectLst/>
                <a:uFillTx/>
                <a:latin typeface="Segoe UI Light"/>
                <a:ea typeface="DejaVu Sans"/>
              </a:rPr>
              <a:t>experts</a:t>
            </a:r>
            <a:r>
              <a:rPr lang="en-US" sz="1200" b="0" u="none" spc="-14" strike="noStrike">
                <a:solidFill>
                  <a:srgbClr val="0D3856"/>
                </a:solidFill>
                <a:effectLst/>
                <a:uFillTx/>
                <a:latin typeface="Segoe UI Light"/>
                <a:ea typeface="DejaVu Sans"/>
              </a:rPr>
              <a:t> </a:t>
            </a:r>
            <a:r>
              <a:rPr lang="en-US" sz="1200" b="0" u="none" strike="noStrike">
                <a:solidFill>
                  <a:srgbClr val="0D3856"/>
                </a:solidFill>
                <a:effectLst/>
                <a:uFillTx/>
                <a:latin typeface="Segoe UI Light"/>
                <a:ea typeface="DejaVu Sans"/>
              </a:rPr>
              <a:t>in</a:t>
            </a:r>
            <a:r>
              <a:rPr lang="en-US" sz="1200" b="0" u="none" spc="-14" strike="noStrike">
                <a:solidFill>
                  <a:srgbClr val="0D3856"/>
                </a:solidFill>
                <a:effectLst/>
                <a:uFillTx/>
                <a:latin typeface="Segoe UI Light"/>
                <a:ea typeface="DejaVu Sans"/>
              </a:rPr>
              <a:t> </a:t>
            </a:r>
            <a:r>
              <a:rPr lang="en-US" sz="1200" b="0" u="none" spc="-26" strike="noStrike">
                <a:solidFill>
                  <a:srgbClr val="0D3856"/>
                </a:solidFill>
                <a:effectLst/>
                <a:uFillTx/>
                <a:latin typeface="Segoe UI Light"/>
                <a:ea typeface="DejaVu Sans"/>
              </a:rPr>
              <a:t>the </a:t>
            </a:r>
            <a:r>
              <a:rPr lang="en-US" sz="1200" b="0" u="none" strike="noStrike">
                <a:solidFill>
                  <a:srgbClr val="0D3856"/>
                </a:solidFill>
                <a:effectLst/>
                <a:uFillTx/>
                <a:latin typeface="Segoe UI Light"/>
                <a:ea typeface="DejaVu Sans"/>
              </a:rPr>
              <a:t>industry,</a:t>
            </a:r>
            <a:r>
              <a:rPr lang="en-US" sz="1200" b="0" u="none" spc="-20" strike="noStrike">
                <a:solidFill>
                  <a:srgbClr val="0D3856"/>
                </a:solidFill>
                <a:effectLst/>
                <a:uFillTx/>
                <a:latin typeface="Segoe UI Light"/>
                <a:ea typeface="DejaVu Sans"/>
              </a:rPr>
              <a:t> </a:t>
            </a:r>
            <a:r>
              <a:rPr lang="en-US" sz="1200" b="0" u="none" strike="noStrike">
                <a:solidFill>
                  <a:srgbClr val="0D3856"/>
                </a:solidFill>
                <a:effectLst/>
                <a:uFillTx/>
                <a:latin typeface="Segoe UI Light"/>
                <a:ea typeface="DejaVu Sans"/>
              </a:rPr>
              <a:t>research</a:t>
            </a:r>
            <a:r>
              <a:rPr lang="en-US" sz="1200" b="0" u="none" spc="-6" strike="noStrike">
                <a:solidFill>
                  <a:srgbClr val="0D3856"/>
                </a:solidFill>
                <a:effectLst/>
                <a:uFillTx/>
                <a:latin typeface="Segoe UI Light"/>
                <a:ea typeface="DejaVu Sans"/>
              </a:rPr>
              <a:t> </a:t>
            </a:r>
            <a:r>
              <a:rPr lang="en-US" sz="1200" b="0" u="none" strike="noStrike">
                <a:solidFill>
                  <a:srgbClr val="0D3856"/>
                </a:solidFill>
                <a:effectLst/>
                <a:uFillTx/>
                <a:latin typeface="Segoe UI Light"/>
                <a:ea typeface="DejaVu Sans"/>
              </a:rPr>
              <a:t>and</a:t>
            </a:r>
            <a:r>
              <a:rPr lang="en-US" sz="1200" b="0" u="none" spc="-6" strike="noStrike">
                <a:solidFill>
                  <a:srgbClr val="0D3856"/>
                </a:solidFill>
                <a:effectLst/>
                <a:uFillTx/>
                <a:latin typeface="Segoe UI Light"/>
                <a:ea typeface="DejaVu Sans"/>
              </a:rPr>
              <a:t> </a:t>
            </a:r>
            <a:r>
              <a:rPr lang="en-US" sz="1200" b="0" u="none" spc="-11" strike="noStrike">
                <a:solidFill>
                  <a:srgbClr val="0D3856"/>
                </a:solidFill>
                <a:effectLst/>
                <a:uFillTx/>
                <a:latin typeface="Segoe UI Light"/>
                <a:ea typeface="DejaVu Sans"/>
              </a:rPr>
              <a:t>academia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indent="-1440" algn="ctr" defTabSz="914400">
              <a:lnSpc>
                <a:spcPct val="100000"/>
              </a:lnSpc>
              <a:spcBef>
                <a:spcPts val="99"/>
              </a:spcBef>
              <a:tabLst>
                <a:tab pos="0" algn="l"/>
              </a:tabLst>
            </a:pPr>
            <a:r>
              <a:rPr lang="en-US" sz="1200" b="0" u="none" strike="noStrike">
                <a:solidFill>
                  <a:srgbClr val="0D3856"/>
                </a:solidFill>
                <a:effectLst/>
                <a:uFillTx/>
                <a:latin typeface="Segoe UI Light"/>
                <a:ea typeface="DejaVu Sans"/>
              </a:rPr>
              <a:t>Reliable</a:t>
            </a:r>
            <a:r>
              <a:rPr lang="en-US" sz="1200" b="0" u="none" spc="-31" strike="noStrike">
                <a:solidFill>
                  <a:srgbClr val="0D3856"/>
                </a:solidFill>
                <a:effectLst/>
                <a:uFillTx/>
                <a:latin typeface="Segoe UI Light"/>
                <a:ea typeface="DejaVu Sans"/>
              </a:rPr>
              <a:t> </a:t>
            </a:r>
            <a:r>
              <a:rPr lang="en-US" sz="1200" b="0" u="none" strike="noStrike">
                <a:solidFill>
                  <a:srgbClr val="B0850D"/>
                </a:solidFill>
                <a:effectLst/>
                <a:uFillTx/>
                <a:latin typeface="Segoe UI Light"/>
                <a:ea typeface="DejaVu Sans"/>
              </a:rPr>
              <a:t>collaborative</a:t>
            </a:r>
            <a:r>
              <a:rPr lang="en-US" sz="1200" b="0" u="none" spc="-31" strike="noStrike">
                <a:solidFill>
                  <a:srgbClr val="0D3856"/>
                </a:solidFill>
                <a:effectLst/>
                <a:uFillTx/>
                <a:latin typeface="Segoe UI Light"/>
                <a:ea typeface="DejaVu Sans"/>
              </a:rPr>
              <a:t> </a:t>
            </a:r>
            <a:r>
              <a:rPr lang="en-US" sz="1200" b="0" u="none" strike="noStrike">
                <a:solidFill>
                  <a:srgbClr val="0D3856"/>
                </a:solidFill>
                <a:effectLst/>
                <a:uFillTx/>
                <a:latin typeface="Segoe UI Light"/>
                <a:ea typeface="DejaVu Sans"/>
              </a:rPr>
              <a:t>LCA</a:t>
            </a:r>
            <a:r>
              <a:rPr lang="en-US" sz="1200" b="0" u="none" spc="-26" strike="noStrike">
                <a:solidFill>
                  <a:srgbClr val="0D3856"/>
                </a:solidFill>
                <a:effectLst/>
                <a:uFillTx/>
                <a:latin typeface="Segoe UI Light"/>
                <a:ea typeface="DejaVu Sans"/>
              </a:rPr>
              <a:t> </a:t>
            </a:r>
            <a:r>
              <a:rPr lang="en-US" sz="1200" b="0" u="none" spc="-20" strike="noStrike">
                <a:solidFill>
                  <a:srgbClr val="0D3856"/>
                </a:solidFill>
                <a:effectLst/>
                <a:uFillTx/>
                <a:latin typeface="Segoe UI Light"/>
                <a:ea typeface="DejaVu Sans"/>
              </a:rPr>
              <a:t>data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3" name="object 375"/>
          <p:cNvSpPr/>
          <p:nvPr/>
        </p:nvSpPr>
        <p:spPr>
          <a:xfrm>
            <a:off x="1963800" y="4585680"/>
            <a:ext cx="2446920" cy="439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595080" indent="-582840" defTabSz="914400">
              <a:lnSpc>
                <a:spcPct val="100000"/>
              </a:lnSpc>
              <a:spcBef>
                <a:spcPts val="99"/>
              </a:spcBef>
              <a:tabLst>
                <a:tab pos="0" algn="l"/>
              </a:tabLst>
            </a:pPr>
            <a:r>
              <a:rPr lang="en-US" sz="1400" b="0" u="none" spc="-11" strike="noStrike">
                <a:solidFill>
                  <a:srgbClr val="0D3856"/>
                </a:solidFill>
                <a:effectLst/>
                <a:uFillTx/>
                <a:latin typeface="Segoe UI"/>
                <a:ea typeface="DejaVu Sans"/>
              </a:rPr>
              <a:t>RESEARCH</a:t>
            </a:r>
            <a:r>
              <a:rPr lang="en-US" sz="1400" b="0" u="none" spc="-40" strike="noStrike">
                <a:solidFill>
                  <a:srgbClr val="0D3856"/>
                </a:solidFill>
                <a:effectLst/>
                <a:uFillTx/>
                <a:latin typeface="Segoe UI"/>
                <a:ea typeface="DejaVu Sans"/>
              </a:rPr>
              <a:t> </a:t>
            </a:r>
            <a:r>
              <a:rPr lang="en-US" sz="1400" b="0" u="none" strike="noStrike">
                <a:solidFill>
                  <a:srgbClr val="0D3856"/>
                </a:solidFill>
                <a:effectLst/>
                <a:uFillTx/>
                <a:latin typeface="Segoe UI"/>
                <a:ea typeface="DejaVu Sans"/>
              </a:rPr>
              <a:t>AND</a:t>
            </a:r>
            <a:r>
              <a:rPr lang="en-US" sz="1400" b="0" u="none" spc="-40" strike="noStrike">
                <a:solidFill>
                  <a:srgbClr val="0D3856"/>
                </a:solidFill>
                <a:effectLst/>
                <a:uFillTx/>
                <a:latin typeface="Segoe UI"/>
                <a:ea typeface="DejaVu Sans"/>
              </a:rPr>
              <a:t> </a:t>
            </a:r>
            <a:r>
              <a:rPr lang="en-US" sz="1400" b="0" u="none" spc="-11" strike="noStrike">
                <a:solidFill>
                  <a:srgbClr val="0D3856"/>
                </a:solidFill>
                <a:effectLst/>
                <a:uFillTx/>
                <a:latin typeface="Segoe UI"/>
                <a:ea typeface="DejaVu Sans"/>
              </a:rPr>
              <a:t>TECHNOLOGY ORGANISATION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4" name="object 376"/>
          <p:cNvSpPr/>
          <p:nvPr/>
        </p:nvSpPr>
        <p:spPr>
          <a:xfrm>
            <a:off x="10509480" y="4824000"/>
            <a:ext cx="1722600" cy="22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en-US" sz="1400" b="0" u="none" strike="noStrike">
                <a:solidFill>
                  <a:srgbClr val="0D3856"/>
                </a:solidFill>
                <a:effectLst/>
                <a:uFillTx/>
                <a:latin typeface="Segoe UI"/>
                <a:ea typeface="DejaVu Sans"/>
              </a:rPr>
              <a:t>ACADEMIA</a:t>
            </a:r>
            <a:r>
              <a:rPr lang="en-US" sz="1400" b="0" u="none" spc="-85" strike="noStrike">
                <a:solidFill>
                  <a:srgbClr val="0D3856"/>
                </a:solidFill>
                <a:effectLst/>
                <a:uFillTx/>
                <a:latin typeface="Segoe UI"/>
                <a:ea typeface="DejaVu Sans"/>
              </a:rPr>
              <a:t> </a:t>
            </a:r>
            <a:r>
              <a:rPr lang="en-US" sz="1400" b="0" u="none" spc="-11" strike="noStrike">
                <a:solidFill>
                  <a:srgbClr val="0D3856"/>
                </a:solidFill>
                <a:effectLst/>
                <a:uFillTx/>
                <a:latin typeface="Segoe UI"/>
                <a:ea typeface="DejaVu Sans"/>
              </a:rPr>
              <a:t>PLAYERS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5" name="object 377"/>
          <p:cNvSpPr/>
          <p:nvPr/>
        </p:nvSpPr>
        <p:spPr>
          <a:xfrm>
            <a:off x="9007200" y="470880"/>
            <a:ext cx="1567440" cy="22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en-US" sz="1400" b="0" u="none" spc="-11" strike="noStrike">
                <a:solidFill>
                  <a:srgbClr val="0D3856"/>
                </a:solidFill>
                <a:effectLst/>
                <a:uFillTx/>
                <a:latin typeface="Segoe UI"/>
                <a:ea typeface="DejaVu Sans"/>
              </a:rPr>
              <a:t>INDUSTRY</a:t>
            </a:r>
            <a:r>
              <a:rPr lang="en-US" sz="1400" b="0" u="none" spc="-45" strike="noStrike">
                <a:solidFill>
                  <a:srgbClr val="0D3856"/>
                </a:solidFill>
                <a:effectLst/>
                <a:uFillTx/>
                <a:latin typeface="Segoe UI"/>
                <a:ea typeface="DejaVu Sans"/>
              </a:rPr>
              <a:t> </a:t>
            </a:r>
            <a:r>
              <a:rPr lang="en-US" sz="1400" b="0" u="none" spc="-11" strike="noStrike">
                <a:solidFill>
                  <a:srgbClr val="0D3856"/>
                </a:solidFill>
                <a:effectLst/>
                <a:uFillTx/>
                <a:latin typeface="Segoe UI"/>
                <a:ea typeface="DejaVu Sans"/>
              </a:rPr>
              <a:t>PLAYERS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6" name="object 378"/>
          <p:cNvSpPr/>
          <p:nvPr/>
        </p:nvSpPr>
        <p:spPr>
          <a:xfrm>
            <a:off x="10670040" y="3430080"/>
            <a:ext cx="1228320" cy="22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en-US" sz="1400" b="0" u="none" strike="noStrike">
                <a:solidFill>
                  <a:srgbClr val="0D3856"/>
                </a:solidFill>
                <a:effectLst/>
                <a:uFillTx/>
                <a:latin typeface="Segoe UI"/>
                <a:ea typeface="DejaVu Sans"/>
              </a:rPr>
              <a:t>PUBLIC</a:t>
            </a:r>
            <a:r>
              <a:rPr lang="en-US" sz="1400" b="0" u="none" spc="-74" strike="noStrike">
                <a:solidFill>
                  <a:srgbClr val="0D3856"/>
                </a:solidFill>
                <a:effectLst/>
                <a:uFillTx/>
                <a:latin typeface="Segoe UI"/>
                <a:ea typeface="DejaVu Sans"/>
              </a:rPr>
              <a:t> </a:t>
            </a:r>
            <a:r>
              <a:rPr lang="en-US" sz="1400" b="0" u="none" spc="-11" strike="noStrike">
                <a:solidFill>
                  <a:srgbClr val="0D3856"/>
                </a:solidFill>
                <a:effectLst/>
                <a:uFillTx/>
                <a:latin typeface="Segoe UI"/>
                <a:ea typeface="DejaVu Sans"/>
              </a:rPr>
              <a:t>BODIES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7" name="object 379"/>
          <p:cNvSpPr/>
          <p:nvPr/>
        </p:nvSpPr>
        <p:spPr>
          <a:xfrm>
            <a:off x="5142600" y="5566320"/>
            <a:ext cx="2090160" cy="871920"/>
          </a:xfrm>
          <a:custGeom>
            <a:avLst/>
            <a:gdLst>
              <a:gd name="textAreaLeft" fmla="*/ 0 w 2090160"/>
              <a:gd name="textAreaRight" fmla="*/ 2093400 w 2090160"/>
              <a:gd name="textAreaTop" fmla="*/ 0 h 871920"/>
              <a:gd name="textAreaBottom" fmla="*/ 55848960 h 871920"/>
            </a:gdLst>
            <a:ahLst/>
            <a:cxnLst/>
            <a:rect l="textAreaLeft" t="textAreaTop" r="textAreaRight" b="textAreaBottom"/>
            <a:pathLst>
              <a:path w="1747520" h="0">
                <a:moveTo>
                  <a:pt x="0" y="0"/>
                </a:moveTo>
                <a:lnTo>
                  <a:pt x="1747380" y="0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78" name="object 381"/>
          <p:cNvSpPr/>
          <p:nvPr/>
        </p:nvSpPr>
        <p:spPr>
          <a:xfrm flipH="1">
            <a:off x="7194240" y="5081040"/>
            <a:ext cx="45000" cy="491040"/>
          </a:xfrm>
          <a:custGeom>
            <a:avLst/>
            <a:gdLst>
              <a:gd name="textAreaLeft" fmla="*/ -360 w 45000"/>
              <a:gd name="textAreaRight" fmla="*/ 2925720 w 45000"/>
              <a:gd name="textAreaTop" fmla="*/ 0 h 491040"/>
              <a:gd name="textAreaBottom" fmla="*/ 492480 h 491040"/>
            </a:gdLst>
            <a:ahLst/>
            <a:cxnLst/>
            <a:rect l="textAreaLeft" t="textAreaTop" r="textAreaRight" b="textAreaBottom"/>
            <a:pathLst>
              <a:path w="0" h="1260475">
                <a:moveTo>
                  <a:pt x="0" y="1259979"/>
                </a:moveTo>
                <a:lnTo>
                  <a:pt x="0" y="0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79" name="object 383"/>
          <p:cNvSpPr/>
          <p:nvPr/>
        </p:nvSpPr>
        <p:spPr>
          <a:xfrm>
            <a:off x="7215480" y="5036760"/>
            <a:ext cx="47880" cy="47880"/>
          </a:xfrm>
          <a:custGeom>
            <a:avLst/>
            <a:gdLst>
              <a:gd name="textAreaLeft" fmla="*/ 0 w 47880"/>
              <a:gd name="textAreaRight" fmla="*/ 50760 w 47880"/>
              <a:gd name="textAreaTop" fmla="*/ 0 h 47880"/>
              <a:gd name="textAreaBottom" fmla="*/ 50760 h 47880"/>
            </a:gdLst>
            <a:ahLst/>
            <a:cxnLst/>
            <a:rect l="textAreaLeft" t="textAreaTop" r="textAreaRight" b="textAreaBottom"/>
            <a:pathLst>
              <a:path w="50800" h="50800">
                <a:moveTo>
                  <a:pt x="25400" y="0"/>
                </a:moveTo>
                <a:lnTo>
                  <a:pt x="15510" y="1997"/>
                </a:lnTo>
                <a:lnTo>
                  <a:pt x="7437" y="7442"/>
                </a:lnTo>
                <a:lnTo>
                  <a:pt x="1995" y="15516"/>
                </a:lnTo>
                <a:lnTo>
                  <a:pt x="0" y="25400"/>
                </a:lnTo>
                <a:lnTo>
                  <a:pt x="1995" y="35289"/>
                </a:lnTo>
                <a:lnTo>
                  <a:pt x="7437" y="43362"/>
                </a:lnTo>
                <a:lnTo>
                  <a:pt x="15510" y="48804"/>
                </a:lnTo>
                <a:lnTo>
                  <a:pt x="25400" y="50800"/>
                </a:lnTo>
                <a:lnTo>
                  <a:pt x="35289" y="48804"/>
                </a:lnTo>
                <a:lnTo>
                  <a:pt x="43362" y="43362"/>
                </a:lnTo>
                <a:lnTo>
                  <a:pt x="48804" y="35289"/>
                </a:lnTo>
                <a:lnTo>
                  <a:pt x="50800" y="25400"/>
                </a:lnTo>
                <a:lnTo>
                  <a:pt x="48804" y="15516"/>
                </a:lnTo>
                <a:lnTo>
                  <a:pt x="43362" y="7442"/>
                </a:lnTo>
                <a:lnTo>
                  <a:pt x="35289" y="1997"/>
                </a:lnTo>
                <a:lnTo>
                  <a:pt x="25400" y="0"/>
                </a:lnTo>
                <a:close/>
              </a:path>
            </a:pathLst>
          </a:custGeom>
          <a:solidFill>
            <a:srgbClr val="B0850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80" name="object 384"/>
          <p:cNvSpPr/>
          <p:nvPr/>
        </p:nvSpPr>
        <p:spPr>
          <a:xfrm>
            <a:off x="5137200" y="2817360"/>
            <a:ext cx="872280" cy="360"/>
          </a:xfrm>
          <a:custGeom>
            <a:avLst/>
            <a:gdLst>
              <a:gd name="textAreaLeft" fmla="*/ 0 w 872280"/>
              <a:gd name="textAreaRight" fmla="*/ 875160 w 872280"/>
              <a:gd name="textAreaTop" fmla="*/ 0 h 360"/>
              <a:gd name="textAreaBottom" fmla="*/ 92160 h 360"/>
            </a:gdLst>
            <a:ahLst/>
            <a:cxnLst/>
            <a:rect l="textAreaLeft" t="textAreaTop" r="textAreaRight" b="textAreaBottom"/>
            <a:pathLst>
              <a:path w="875029" h="0">
                <a:moveTo>
                  <a:pt x="0" y="0"/>
                </a:moveTo>
                <a:lnTo>
                  <a:pt x="874623" y="0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81" name="object 385"/>
          <p:cNvSpPr/>
          <p:nvPr/>
        </p:nvSpPr>
        <p:spPr>
          <a:xfrm>
            <a:off x="6060960" y="2792160"/>
            <a:ext cx="47880" cy="47880"/>
          </a:xfrm>
          <a:custGeom>
            <a:avLst/>
            <a:gdLst>
              <a:gd name="textAreaLeft" fmla="*/ 0 w 47880"/>
              <a:gd name="textAreaRight" fmla="*/ 50760 w 47880"/>
              <a:gd name="textAreaTop" fmla="*/ 0 h 47880"/>
              <a:gd name="textAreaBottom" fmla="*/ 50760 h 47880"/>
            </a:gdLst>
            <a:ahLst/>
            <a:cxnLst/>
            <a:rect l="textAreaLeft" t="textAreaTop" r="textAreaRight" b="textAreaBottom"/>
            <a:pathLst>
              <a:path w="50800" h="50800">
                <a:moveTo>
                  <a:pt x="25400" y="0"/>
                </a:moveTo>
                <a:lnTo>
                  <a:pt x="15510" y="1995"/>
                </a:lnTo>
                <a:lnTo>
                  <a:pt x="7437" y="7437"/>
                </a:lnTo>
                <a:lnTo>
                  <a:pt x="1995" y="15510"/>
                </a:lnTo>
                <a:lnTo>
                  <a:pt x="0" y="25400"/>
                </a:lnTo>
                <a:lnTo>
                  <a:pt x="1995" y="35283"/>
                </a:lnTo>
                <a:lnTo>
                  <a:pt x="7437" y="43357"/>
                </a:lnTo>
                <a:lnTo>
                  <a:pt x="15510" y="48802"/>
                </a:lnTo>
                <a:lnTo>
                  <a:pt x="25400" y="50800"/>
                </a:lnTo>
                <a:lnTo>
                  <a:pt x="35289" y="48802"/>
                </a:lnTo>
                <a:lnTo>
                  <a:pt x="43362" y="43357"/>
                </a:lnTo>
                <a:lnTo>
                  <a:pt x="48804" y="35283"/>
                </a:lnTo>
                <a:lnTo>
                  <a:pt x="50800" y="25400"/>
                </a:lnTo>
                <a:lnTo>
                  <a:pt x="48804" y="15510"/>
                </a:lnTo>
                <a:lnTo>
                  <a:pt x="43362" y="7437"/>
                </a:lnTo>
                <a:lnTo>
                  <a:pt x="35289" y="1995"/>
                </a:lnTo>
                <a:lnTo>
                  <a:pt x="25400" y="0"/>
                </a:lnTo>
                <a:close/>
              </a:path>
            </a:pathLst>
          </a:custGeom>
          <a:solidFill>
            <a:srgbClr val="B0850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82" name="object 386"/>
          <p:cNvSpPr/>
          <p:nvPr/>
        </p:nvSpPr>
        <p:spPr>
          <a:xfrm flipV="1">
            <a:off x="7417440" y="1023120"/>
            <a:ext cx="491400" cy="45000"/>
          </a:xfrm>
          <a:custGeom>
            <a:avLst/>
            <a:gdLst>
              <a:gd name="textAreaLeft" fmla="*/ 0 w 491400"/>
              <a:gd name="textAreaRight" fmla="*/ 493560 w 491400"/>
              <a:gd name="textAreaTop" fmla="*/ -360 h 45000"/>
              <a:gd name="textAreaBottom" fmla="*/ 2925720 h 45000"/>
            </a:gdLst>
            <a:ahLst/>
            <a:cxnLst/>
            <a:rect l="textAreaLeft" t="textAreaTop" r="textAreaRight" b="textAreaBottom"/>
            <a:pathLst>
              <a:path w="683895" h="0">
                <a:moveTo>
                  <a:pt x="683298" y="0"/>
                </a:moveTo>
                <a:lnTo>
                  <a:pt x="0" y="0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83" name="object 388"/>
          <p:cNvSpPr/>
          <p:nvPr/>
        </p:nvSpPr>
        <p:spPr>
          <a:xfrm>
            <a:off x="7395480" y="853200"/>
            <a:ext cx="45000" cy="1586520"/>
          </a:xfrm>
          <a:custGeom>
            <a:avLst/>
            <a:gdLst>
              <a:gd name="textAreaLeft" fmla="*/ 0 w 45000"/>
              <a:gd name="textAreaRight" fmla="*/ 2926080 w 45000"/>
              <a:gd name="textAreaTop" fmla="*/ 0 h 1586520"/>
              <a:gd name="textAreaBottom" fmla="*/ 1590120 h 1586520"/>
            </a:gdLst>
            <a:ahLst/>
            <a:cxnLst/>
            <a:rect l="textAreaLeft" t="textAreaTop" r="textAreaRight" b="textAreaBottom"/>
            <a:pathLst>
              <a:path w="0" h="1109980">
                <a:moveTo>
                  <a:pt x="0" y="0"/>
                </a:moveTo>
                <a:lnTo>
                  <a:pt x="0" y="1109662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84" name="object 389"/>
          <p:cNvSpPr/>
          <p:nvPr/>
        </p:nvSpPr>
        <p:spPr>
          <a:xfrm>
            <a:off x="7387920" y="787320"/>
            <a:ext cx="802800" cy="1607040"/>
          </a:xfrm>
          <a:custGeom>
            <a:avLst/>
            <a:gdLst>
              <a:gd name="textAreaLeft" fmla="*/ 0 w 802800"/>
              <a:gd name="textAreaRight" fmla="*/ 805680 w 802800"/>
              <a:gd name="textAreaTop" fmla="*/ 0 h 1607040"/>
              <a:gd name="textAreaBottom" fmla="*/ 1610280 h 1607040"/>
            </a:gdLst>
            <a:ahLst/>
            <a:cxnLst/>
            <a:rect l="textAreaLeft" t="textAreaTop" r="textAreaRight" b="textAreaBottom"/>
            <a:pathLst>
              <a:path w="805815" h="1229995">
                <a:moveTo>
                  <a:pt x="12700" y="1223238"/>
                </a:moveTo>
                <a:lnTo>
                  <a:pt x="10845" y="1218755"/>
                </a:lnTo>
                <a:lnTo>
                  <a:pt x="6350" y="1216888"/>
                </a:lnTo>
                <a:lnTo>
                  <a:pt x="1866" y="1218755"/>
                </a:lnTo>
                <a:lnTo>
                  <a:pt x="0" y="1223238"/>
                </a:lnTo>
                <a:lnTo>
                  <a:pt x="1866" y="1227734"/>
                </a:lnTo>
                <a:lnTo>
                  <a:pt x="6350" y="1229588"/>
                </a:lnTo>
                <a:lnTo>
                  <a:pt x="10845" y="1227734"/>
                </a:lnTo>
                <a:lnTo>
                  <a:pt x="12700" y="1223238"/>
                </a:lnTo>
                <a:close/>
              </a:path>
              <a:path w="805815" h="1229995">
                <a:moveTo>
                  <a:pt x="12700" y="57150"/>
                </a:moveTo>
                <a:lnTo>
                  <a:pt x="10845" y="52666"/>
                </a:lnTo>
                <a:lnTo>
                  <a:pt x="6350" y="50800"/>
                </a:lnTo>
                <a:lnTo>
                  <a:pt x="1866" y="52666"/>
                </a:lnTo>
                <a:lnTo>
                  <a:pt x="0" y="57150"/>
                </a:lnTo>
                <a:lnTo>
                  <a:pt x="1866" y="61645"/>
                </a:lnTo>
                <a:lnTo>
                  <a:pt x="6350" y="63500"/>
                </a:lnTo>
                <a:lnTo>
                  <a:pt x="10845" y="61645"/>
                </a:lnTo>
                <a:lnTo>
                  <a:pt x="12700" y="57150"/>
                </a:lnTo>
                <a:close/>
              </a:path>
              <a:path w="805815" h="1229995">
                <a:moveTo>
                  <a:pt x="63500" y="6350"/>
                </a:moveTo>
                <a:lnTo>
                  <a:pt x="61645" y="1866"/>
                </a:lnTo>
                <a:lnTo>
                  <a:pt x="57150" y="0"/>
                </a:lnTo>
                <a:lnTo>
                  <a:pt x="52666" y="1866"/>
                </a:lnTo>
                <a:lnTo>
                  <a:pt x="50800" y="6350"/>
                </a:lnTo>
                <a:lnTo>
                  <a:pt x="52666" y="10845"/>
                </a:lnTo>
                <a:lnTo>
                  <a:pt x="57150" y="12700"/>
                </a:lnTo>
                <a:lnTo>
                  <a:pt x="61645" y="10845"/>
                </a:lnTo>
                <a:lnTo>
                  <a:pt x="63500" y="6350"/>
                </a:lnTo>
                <a:close/>
              </a:path>
              <a:path w="805815" h="1229995">
                <a:moveTo>
                  <a:pt x="805357" y="6350"/>
                </a:moveTo>
                <a:lnTo>
                  <a:pt x="803503" y="1866"/>
                </a:lnTo>
                <a:lnTo>
                  <a:pt x="799007" y="0"/>
                </a:lnTo>
                <a:lnTo>
                  <a:pt x="794524" y="1866"/>
                </a:lnTo>
                <a:lnTo>
                  <a:pt x="792657" y="6350"/>
                </a:lnTo>
                <a:lnTo>
                  <a:pt x="794524" y="10845"/>
                </a:lnTo>
                <a:lnTo>
                  <a:pt x="799007" y="12700"/>
                </a:lnTo>
                <a:lnTo>
                  <a:pt x="803503" y="10845"/>
                </a:lnTo>
                <a:lnTo>
                  <a:pt x="805357" y="6350"/>
                </a:lnTo>
                <a:close/>
              </a:path>
            </a:pathLst>
          </a:custGeom>
          <a:solidFill>
            <a:srgbClr val="B0850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85" name="object 390"/>
          <p:cNvSpPr/>
          <p:nvPr/>
        </p:nvSpPr>
        <p:spPr>
          <a:xfrm>
            <a:off x="7374240" y="2724120"/>
            <a:ext cx="47880" cy="47880"/>
          </a:xfrm>
          <a:custGeom>
            <a:avLst/>
            <a:gdLst>
              <a:gd name="textAreaLeft" fmla="*/ 0 w 47880"/>
              <a:gd name="textAreaRight" fmla="*/ 50760 w 47880"/>
              <a:gd name="textAreaTop" fmla="*/ 0 h 47880"/>
              <a:gd name="textAreaBottom" fmla="*/ 50760 h 47880"/>
            </a:gdLst>
            <a:ahLst/>
            <a:cxnLst/>
            <a:rect l="textAreaLeft" t="textAreaTop" r="textAreaRight" b="textAreaBottom"/>
            <a:pathLst>
              <a:path w="50800" h="50800">
                <a:moveTo>
                  <a:pt x="25400" y="0"/>
                </a:moveTo>
                <a:lnTo>
                  <a:pt x="15510" y="1995"/>
                </a:lnTo>
                <a:lnTo>
                  <a:pt x="7437" y="7437"/>
                </a:lnTo>
                <a:lnTo>
                  <a:pt x="1995" y="15510"/>
                </a:lnTo>
                <a:lnTo>
                  <a:pt x="0" y="25400"/>
                </a:lnTo>
                <a:lnTo>
                  <a:pt x="1995" y="35283"/>
                </a:lnTo>
                <a:lnTo>
                  <a:pt x="7437" y="43357"/>
                </a:lnTo>
                <a:lnTo>
                  <a:pt x="15510" y="48802"/>
                </a:lnTo>
                <a:lnTo>
                  <a:pt x="25400" y="50800"/>
                </a:lnTo>
                <a:lnTo>
                  <a:pt x="35289" y="48802"/>
                </a:lnTo>
                <a:lnTo>
                  <a:pt x="43362" y="43357"/>
                </a:lnTo>
                <a:lnTo>
                  <a:pt x="48804" y="35283"/>
                </a:lnTo>
                <a:lnTo>
                  <a:pt x="50800" y="25400"/>
                </a:lnTo>
                <a:lnTo>
                  <a:pt x="48804" y="15510"/>
                </a:lnTo>
                <a:lnTo>
                  <a:pt x="43362" y="7437"/>
                </a:lnTo>
                <a:lnTo>
                  <a:pt x="35289" y="1995"/>
                </a:lnTo>
                <a:lnTo>
                  <a:pt x="25400" y="0"/>
                </a:lnTo>
                <a:close/>
              </a:path>
            </a:pathLst>
          </a:custGeom>
          <a:solidFill>
            <a:srgbClr val="B0850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86" name="object 391"/>
          <p:cNvSpPr/>
          <p:nvPr/>
        </p:nvSpPr>
        <p:spPr>
          <a:xfrm>
            <a:off x="8642520" y="5653080"/>
            <a:ext cx="1056240" cy="360"/>
          </a:xfrm>
          <a:custGeom>
            <a:avLst/>
            <a:gdLst>
              <a:gd name="textAreaLeft" fmla="*/ 0 w 1056240"/>
              <a:gd name="textAreaRight" fmla="*/ 1059120 w 1056240"/>
              <a:gd name="textAreaTop" fmla="*/ 0 h 360"/>
              <a:gd name="textAreaBottom" fmla="*/ 92160 h 360"/>
            </a:gdLst>
            <a:ahLst/>
            <a:cxnLst/>
            <a:rect l="textAreaLeft" t="textAreaTop" r="textAreaRight" b="textAreaBottom"/>
            <a:pathLst>
              <a:path w="1059179" h="0">
                <a:moveTo>
                  <a:pt x="1058697" y="0"/>
                </a:moveTo>
                <a:lnTo>
                  <a:pt x="0" y="0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87" name="object 392"/>
          <p:cNvSpPr/>
          <p:nvPr/>
        </p:nvSpPr>
        <p:spPr>
          <a:xfrm>
            <a:off x="8576280" y="5621760"/>
            <a:ext cx="8640" cy="13680"/>
          </a:xfrm>
          <a:custGeom>
            <a:avLst/>
            <a:gdLst>
              <a:gd name="textAreaLeft" fmla="*/ 0 w 8640"/>
              <a:gd name="textAreaRight" fmla="*/ 11520 w 8640"/>
              <a:gd name="textAreaTop" fmla="*/ 0 h 13680"/>
              <a:gd name="textAreaBottom" fmla="*/ 16560 h 13680"/>
            </a:gdLst>
            <a:ahLst/>
            <a:cxnLst/>
            <a:rect l="textAreaLeft" t="textAreaTop" r="textAreaRight" b="textAreaBottom"/>
            <a:pathLst>
              <a:path w="11429" h="16509">
                <a:moveTo>
                  <a:pt x="11023" y="16471"/>
                </a:moveTo>
                <a:lnTo>
                  <a:pt x="6350" y="11811"/>
                </a:lnTo>
                <a:lnTo>
                  <a:pt x="2578" y="6197"/>
                </a:lnTo>
                <a:lnTo>
                  <a:pt x="0" y="0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88" name="object 393"/>
          <p:cNvSpPr/>
          <p:nvPr/>
        </p:nvSpPr>
        <p:spPr>
          <a:xfrm>
            <a:off x="8572320" y="4304880"/>
            <a:ext cx="360" cy="1257480"/>
          </a:xfrm>
          <a:custGeom>
            <a:avLst/>
            <a:gdLst>
              <a:gd name="textAreaLeft" fmla="*/ 0 w 360"/>
              <a:gd name="textAreaRight" fmla="*/ 92160 w 360"/>
              <a:gd name="textAreaTop" fmla="*/ 0 h 1257480"/>
              <a:gd name="textAreaBottom" fmla="*/ 1260360 h 1257480"/>
            </a:gdLst>
            <a:ahLst/>
            <a:cxnLst/>
            <a:rect l="textAreaLeft" t="textAreaTop" r="textAreaRight" b="textAreaBottom"/>
            <a:pathLst>
              <a:path w="0" h="1260475">
                <a:moveTo>
                  <a:pt x="0" y="1259979"/>
                </a:moveTo>
                <a:lnTo>
                  <a:pt x="0" y="0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89" name="object 394"/>
          <p:cNvSpPr/>
          <p:nvPr/>
        </p:nvSpPr>
        <p:spPr>
          <a:xfrm>
            <a:off x="8566200" y="4279680"/>
            <a:ext cx="1177560" cy="1377720"/>
          </a:xfrm>
          <a:custGeom>
            <a:avLst/>
            <a:gdLst>
              <a:gd name="textAreaLeft" fmla="*/ 0 w 1177560"/>
              <a:gd name="textAreaRight" fmla="*/ 1180440 w 1177560"/>
              <a:gd name="textAreaTop" fmla="*/ 0 h 1377720"/>
              <a:gd name="textAreaBottom" fmla="*/ 1380600 h 1377720"/>
            </a:gdLst>
            <a:ahLst/>
            <a:cxnLst/>
            <a:rect l="textAreaLeft" t="textAreaTop" r="textAreaRight" b="textAreaBottom"/>
            <a:pathLst>
              <a:path w="1180465" h="1380490">
                <a:moveTo>
                  <a:pt x="12700" y="1322755"/>
                </a:moveTo>
                <a:lnTo>
                  <a:pt x="10845" y="1318260"/>
                </a:lnTo>
                <a:lnTo>
                  <a:pt x="6350" y="1316405"/>
                </a:lnTo>
                <a:lnTo>
                  <a:pt x="1866" y="1318260"/>
                </a:lnTo>
                <a:lnTo>
                  <a:pt x="0" y="1322755"/>
                </a:lnTo>
                <a:lnTo>
                  <a:pt x="1866" y="1327238"/>
                </a:lnTo>
                <a:lnTo>
                  <a:pt x="6350" y="1329105"/>
                </a:lnTo>
                <a:lnTo>
                  <a:pt x="10845" y="1327238"/>
                </a:lnTo>
                <a:lnTo>
                  <a:pt x="12700" y="1322755"/>
                </a:lnTo>
                <a:close/>
              </a:path>
              <a:path w="1180465" h="1380490">
                <a:moveTo>
                  <a:pt x="12700" y="6350"/>
                </a:moveTo>
                <a:lnTo>
                  <a:pt x="10845" y="1854"/>
                </a:lnTo>
                <a:lnTo>
                  <a:pt x="6350" y="0"/>
                </a:lnTo>
                <a:lnTo>
                  <a:pt x="1866" y="1854"/>
                </a:lnTo>
                <a:lnTo>
                  <a:pt x="0" y="6350"/>
                </a:lnTo>
                <a:lnTo>
                  <a:pt x="1866" y="10833"/>
                </a:lnTo>
                <a:lnTo>
                  <a:pt x="6350" y="12700"/>
                </a:lnTo>
                <a:lnTo>
                  <a:pt x="10845" y="10833"/>
                </a:lnTo>
                <a:lnTo>
                  <a:pt x="12700" y="6350"/>
                </a:lnTo>
                <a:close/>
              </a:path>
              <a:path w="1180465" h="1380490">
                <a:moveTo>
                  <a:pt x="63500" y="1373555"/>
                </a:moveTo>
                <a:lnTo>
                  <a:pt x="61645" y="1369060"/>
                </a:lnTo>
                <a:lnTo>
                  <a:pt x="57150" y="1367205"/>
                </a:lnTo>
                <a:lnTo>
                  <a:pt x="52666" y="1369060"/>
                </a:lnTo>
                <a:lnTo>
                  <a:pt x="50800" y="1373555"/>
                </a:lnTo>
                <a:lnTo>
                  <a:pt x="52666" y="1378038"/>
                </a:lnTo>
                <a:lnTo>
                  <a:pt x="57150" y="1379905"/>
                </a:lnTo>
                <a:lnTo>
                  <a:pt x="61645" y="1378038"/>
                </a:lnTo>
                <a:lnTo>
                  <a:pt x="63500" y="1373555"/>
                </a:lnTo>
                <a:close/>
              </a:path>
              <a:path w="1180465" h="1380490">
                <a:moveTo>
                  <a:pt x="1179944" y="1373555"/>
                </a:moveTo>
                <a:lnTo>
                  <a:pt x="1178090" y="1369060"/>
                </a:lnTo>
                <a:lnTo>
                  <a:pt x="1173594" y="1367205"/>
                </a:lnTo>
                <a:lnTo>
                  <a:pt x="1169111" y="1369060"/>
                </a:lnTo>
                <a:lnTo>
                  <a:pt x="1167244" y="1373555"/>
                </a:lnTo>
                <a:lnTo>
                  <a:pt x="1169111" y="1378038"/>
                </a:lnTo>
                <a:lnTo>
                  <a:pt x="1173594" y="1379905"/>
                </a:lnTo>
                <a:lnTo>
                  <a:pt x="1178090" y="1378038"/>
                </a:lnTo>
                <a:lnTo>
                  <a:pt x="1179944" y="1373555"/>
                </a:lnTo>
                <a:close/>
              </a:path>
            </a:pathLst>
          </a:custGeom>
          <a:solidFill>
            <a:srgbClr val="B0850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90" name="object 395"/>
          <p:cNvSpPr/>
          <p:nvPr/>
        </p:nvSpPr>
        <p:spPr>
          <a:xfrm>
            <a:off x="8547120" y="4260600"/>
            <a:ext cx="47880" cy="47880"/>
          </a:xfrm>
          <a:custGeom>
            <a:avLst/>
            <a:gdLst>
              <a:gd name="textAreaLeft" fmla="*/ 0 w 47880"/>
              <a:gd name="textAreaRight" fmla="*/ 50760 w 47880"/>
              <a:gd name="textAreaTop" fmla="*/ 0 h 47880"/>
              <a:gd name="textAreaBottom" fmla="*/ 50760 h 47880"/>
            </a:gdLst>
            <a:ahLst/>
            <a:cxnLst/>
            <a:rect l="textAreaLeft" t="textAreaTop" r="textAreaRight" b="textAreaBottom"/>
            <a:pathLst>
              <a:path w="50800" h="50800">
                <a:moveTo>
                  <a:pt x="25400" y="0"/>
                </a:moveTo>
                <a:lnTo>
                  <a:pt x="15510" y="1997"/>
                </a:lnTo>
                <a:lnTo>
                  <a:pt x="7437" y="7442"/>
                </a:lnTo>
                <a:lnTo>
                  <a:pt x="1995" y="15516"/>
                </a:lnTo>
                <a:lnTo>
                  <a:pt x="0" y="25400"/>
                </a:lnTo>
                <a:lnTo>
                  <a:pt x="1995" y="35289"/>
                </a:lnTo>
                <a:lnTo>
                  <a:pt x="7437" y="43362"/>
                </a:lnTo>
                <a:lnTo>
                  <a:pt x="15510" y="48804"/>
                </a:lnTo>
                <a:lnTo>
                  <a:pt x="25400" y="50800"/>
                </a:lnTo>
                <a:lnTo>
                  <a:pt x="35289" y="48804"/>
                </a:lnTo>
                <a:lnTo>
                  <a:pt x="43362" y="43362"/>
                </a:lnTo>
                <a:lnTo>
                  <a:pt x="48804" y="35289"/>
                </a:lnTo>
                <a:lnTo>
                  <a:pt x="50800" y="25400"/>
                </a:lnTo>
                <a:lnTo>
                  <a:pt x="48804" y="15516"/>
                </a:lnTo>
                <a:lnTo>
                  <a:pt x="43362" y="7442"/>
                </a:lnTo>
                <a:lnTo>
                  <a:pt x="35289" y="1997"/>
                </a:lnTo>
                <a:lnTo>
                  <a:pt x="25400" y="0"/>
                </a:lnTo>
                <a:close/>
              </a:path>
            </a:pathLst>
          </a:custGeom>
          <a:solidFill>
            <a:srgbClr val="B0850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91" name="object 396"/>
          <p:cNvSpPr/>
          <p:nvPr/>
        </p:nvSpPr>
        <p:spPr>
          <a:xfrm>
            <a:off x="5913720" y="3644280"/>
            <a:ext cx="3017160" cy="604800"/>
          </a:xfrm>
          <a:custGeom>
            <a:avLst/>
            <a:gdLst>
              <a:gd name="textAreaLeft" fmla="*/ 0 w 3017160"/>
              <a:gd name="textAreaRight" fmla="*/ 3020040 w 3017160"/>
              <a:gd name="textAreaTop" fmla="*/ 0 h 604800"/>
              <a:gd name="textAreaBottom" fmla="*/ 607680 h 604800"/>
            </a:gdLst>
            <a:ahLst/>
            <a:cxnLst/>
            <a:rect l="textAreaLeft" t="textAreaTop" r="textAreaRight" b="textAreaBottom"/>
            <a:pathLst>
              <a:path w="3020059" h="607695">
                <a:moveTo>
                  <a:pt x="3019793" y="0"/>
                </a:moveTo>
                <a:lnTo>
                  <a:pt x="0" y="0"/>
                </a:lnTo>
                <a:lnTo>
                  <a:pt x="0" y="607390"/>
                </a:lnTo>
                <a:lnTo>
                  <a:pt x="3019793" y="607390"/>
                </a:lnTo>
                <a:lnTo>
                  <a:pt x="3019793" y="0"/>
                </a:lnTo>
                <a:close/>
              </a:path>
            </a:pathLst>
          </a:custGeom>
          <a:solidFill>
            <a:srgbClr val="0D385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92" name="object 397"/>
          <p:cNvSpPr/>
          <p:nvPr/>
        </p:nvSpPr>
        <p:spPr>
          <a:xfrm>
            <a:off x="6903360" y="3623400"/>
            <a:ext cx="1413720" cy="385200"/>
          </a:xfrm>
          <a:custGeom>
            <a:avLst/>
            <a:gdLst>
              <a:gd name="textAreaLeft" fmla="*/ 0 w 1413720"/>
              <a:gd name="textAreaRight" fmla="*/ 1416600 w 1413720"/>
              <a:gd name="textAreaTop" fmla="*/ 0 h 385200"/>
              <a:gd name="textAreaBottom" fmla="*/ 388080 h 385200"/>
            </a:gdLst>
            <a:ahLst/>
            <a:cxnLst/>
            <a:rect l="textAreaLeft" t="textAreaTop" r="textAreaRight" b="textAreaBottom"/>
            <a:pathLst>
              <a:path w="1416684" h="387985">
                <a:moveTo>
                  <a:pt x="222681" y="376618"/>
                </a:moveTo>
                <a:lnTo>
                  <a:pt x="219354" y="312077"/>
                </a:lnTo>
                <a:lnTo>
                  <a:pt x="209423" y="255460"/>
                </a:lnTo>
                <a:lnTo>
                  <a:pt x="192900" y="206883"/>
                </a:lnTo>
                <a:lnTo>
                  <a:pt x="169849" y="166446"/>
                </a:lnTo>
                <a:lnTo>
                  <a:pt x="140284" y="134251"/>
                </a:lnTo>
                <a:lnTo>
                  <a:pt x="95465" y="106667"/>
                </a:lnTo>
                <a:lnTo>
                  <a:pt x="54241" y="95199"/>
                </a:lnTo>
                <a:lnTo>
                  <a:pt x="23558" y="93268"/>
                </a:lnTo>
                <a:lnTo>
                  <a:pt x="10375" y="94322"/>
                </a:lnTo>
                <a:lnTo>
                  <a:pt x="4203" y="95300"/>
                </a:lnTo>
                <a:lnTo>
                  <a:pt x="0" y="101066"/>
                </a:lnTo>
                <a:lnTo>
                  <a:pt x="1905" y="113411"/>
                </a:lnTo>
                <a:lnTo>
                  <a:pt x="7810" y="117513"/>
                </a:lnTo>
                <a:lnTo>
                  <a:pt x="13868" y="116687"/>
                </a:lnTo>
                <a:lnTo>
                  <a:pt x="24460" y="115963"/>
                </a:lnTo>
                <a:lnTo>
                  <a:pt x="86956" y="127762"/>
                </a:lnTo>
                <a:lnTo>
                  <a:pt x="125869" y="151726"/>
                </a:lnTo>
                <a:lnTo>
                  <a:pt x="152476" y="181076"/>
                </a:lnTo>
                <a:lnTo>
                  <a:pt x="173228" y="218338"/>
                </a:lnTo>
                <a:lnTo>
                  <a:pt x="188099" y="263423"/>
                </a:lnTo>
                <a:lnTo>
                  <a:pt x="197040" y="316217"/>
                </a:lnTo>
                <a:lnTo>
                  <a:pt x="200025" y="376618"/>
                </a:lnTo>
                <a:lnTo>
                  <a:pt x="200025" y="382866"/>
                </a:lnTo>
                <a:lnTo>
                  <a:pt x="205105" y="387946"/>
                </a:lnTo>
                <a:lnTo>
                  <a:pt x="211353" y="387946"/>
                </a:lnTo>
                <a:lnTo>
                  <a:pt x="217601" y="387946"/>
                </a:lnTo>
                <a:lnTo>
                  <a:pt x="222681" y="382866"/>
                </a:lnTo>
                <a:lnTo>
                  <a:pt x="222681" y="376618"/>
                </a:lnTo>
                <a:close/>
              </a:path>
              <a:path w="1416684" h="387985">
                <a:moveTo>
                  <a:pt x="550189" y="147561"/>
                </a:moveTo>
                <a:lnTo>
                  <a:pt x="545211" y="108788"/>
                </a:lnTo>
                <a:lnTo>
                  <a:pt x="530364" y="73304"/>
                </a:lnTo>
                <a:lnTo>
                  <a:pt x="507098" y="43103"/>
                </a:lnTo>
                <a:lnTo>
                  <a:pt x="476885" y="19837"/>
                </a:lnTo>
                <a:lnTo>
                  <a:pt x="441413" y="4978"/>
                </a:lnTo>
                <a:lnTo>
                  <a:pt x="402640" y="0"/>
                </a:lnTo>
                <a:lnTo>
                  <a:pt x="383590" y="1244"/>
                </a:lnTo>
                <a:lnTo>
                  <a:pt x="329679" y="19799"/>
                </a:lnTo>
                <a:lnTo>
                  <a:pt x="299085" y="43040"/>
                </a:lnTo>
                <a:lnTo>
                  <a:pt x="275374" y="73215"/>
                </a:lnTo>
                <a:lnTo>
                  <a:pt x="260184" y="108724"/>
                </a:lnTo>
                <a:lnTo>
                  <a:pt x="255079" y="147561"/>
                </a:lnTo>
                <a:lnTo>
                  <a:pt x="255079" y="378866"/>
                </a:lnTo>
                <a:lnTo>
                  <a:pt x="259829" y="383616"/>
                </a:lnTo>
                <a:lnTo>
                  <a:pt x="271589" y="383616"/>
                </a:lnTo>
                <a:lnTo>
                  <a:pt x="276339" y="378866"/>
                </a:lnTo>
                <a:lnTo>
                  <a:pt x="276339" y="147561"/>
                </a:lnTo>
                <a:lnTo>
                  <a:pt x="277431" y="130644"/>
                </a:lnTo>
                <a:lnTo>
                  <a:pt x="293611" y="84150"/>
                </a:lnTo>
                <a:lnTo>
                  <a:pt x="326440" y="47434"/>
                </a:lnTo>
                <a:lnTo>
                  <a:pt x="370560" y="25527"/>
                </a:lnTo>
                <a:lnTo>
                  <a:pt x="402640" y="21272"/>
                </a:lnTo>
                <a:lnTo>
                  <a:pt x="419569" y="22339"/>
                </a:lnTo>
                <a:lnTo>
                  <a:pt x="466140" y="38176"/>
                </a:lnTo>
                <a:lnTo>
                  <a:pt x="502805" y="70383"/>
                </a:lnTo>
                <a:lnTo>
                  <a:pt x="524687" y="114363"/>
                </a:lnTo>
                <a:lnTo>
                  <a:pt x="528929" y="147561"/>
                </a:lnTo>
                <a:lnTo>
                  <a:pt x="528929" y="378866"/>
                </a:lnTo>
                <a:lnTo>
                  <a:pt x="533679" y="383616"/>
                </a:lnTo>
                <a:lnTo>
                  <a:pt x="539559" y="383616"/>
                </a:lnTo>
                <a:lnTo>
                  <a:pt x="545439" y="383616"/>
                </a:lnTo>
                <a:lnTo>
                  <a:pt x="550189" y="378866"/>
                </a:lnTo>
                <a:lnTo>
                  <a:pt x="550189" y="147561"/>
                </a:lnTo>
                <a:close/>
              </a:path>
              <a:path w="1416684" h="387985">
                <a:moveTo>
                  <a:pt x="984808" y="200202"/>
                </a:moveTo>
                <a:lnTo>
                  <a:pt x="978192" y="151117"/>
                </a:lnTo>
                <a:lnTo>
                  <a:pt x="963549" y="116471"/>
                </a:lnTo>
                <a:lnTo>
                  <a:pt x="963549" y="200202"/>
                </a:lnTo>
                <a:lnTo>
                  <a:pt x="957694" y="243649"/>
                </a:lnTo>
                <a:lnTo>
                  <a:pt x="941184" y="282714"/>
                </a:lnTo>
                <a:lnTo>
                  <a:pt x="915568" y="315836"/>
                </a:lnTo>
                <a:lnTo>
                  <a:pt x="882446" y="341439"/>
                </a:lnTo>
                <a:lnTo>
                  <a:pt x="843381" y="357949"/>
                </a:lnTo>
                <a:lnTo>
                  <a:pt x="799934" y="363804"/>
                </a:lnTo>
                <a:lnTo>
                  <a:pt x="756488" y="357949"/>
                </a:lnTo>
                <a:lnTo>
                  <a:pt x="717423" y="341439"/>
                </a:lnTo>
                <a:lnTo>
                  <a:pt x="684288" y="315836"/>
                </a:lnTo>
                <a:lnTo>
                  <a:pt x="658685" y="282714"/>
                </a:lnTo>
                <a:lnTo>
                  <a:pt x="642162" y="243649"/>
                </a:lnTo>
                <a:lnTo>
                  <a:pt x="636308" y="200202"/>
                </a:lnTo>
                <a:lnTo>
                  <a:pt x="642162" y="156756"/>
                </a:lnTo>
                <a:lnTo>
                  <a:pt x="658685" y="117690"/>
                </a:lnTo>
                <a:lnTo>
                  <a:pt x="684288" y="84569"/>
                </a:lnTo>
                <a:lnTo>
                  <a:pt x="717423" y="58966"/>
                </a:lnTo>
                <a:lnTo>
                  <a:pt x="756488" y="42443"/>
                </a:lnTo>
                <a:lnTo>
                  <a:pt x="799934" y="36588"/>
                </a:lnTo>
                <a:lnTo>
                  <a:pt x="843381" y="42443"/>
                </a:lnTo>
                <a:lnTo>
                  <a:pt x="882446" y="58966"/>
                </a:lnTo>
                <a:lnTo>
                  <a:pt x="915568" y="84569"/>
                </a:lnTo>
                <a:lnTo>
                  <a:pt x="941184" y="117690"/>
                </a:lnTo>
                <a:lnTo>
                  <a:pt x="957694" y="156756"/>
                </a:lnTo>
                <a:lnTo>
                  <a:pt x="963549" y="200202"/>
                </a:lnTo>
                <a:lnTo>
                  <a:pt x="963549" y="116471"/>
                </a:lnTo>
                <a:lnTo>
                  <a:pt x="930592" y="69545"/>
                </a:lnTo>
                <a:lnTo>
                  <a:pt x="893165" y="40614"/>
                </a:lnTo>
                <a:lnTo>
                  <a:pt x="849020" y="21945"/>
                </a:lnTo>
                <a:lnTo>
                  <a:pt x="799934" y="15328"/>
                </a:lnTo>
                <a:lnTo>
                  <a:pt x="750849" y="21945"/>
                </a:lnTo>
                <a:lnTo>
                  <a:pt x="706691" y="40614"/>
                </a:lnTo>
                <a:lnTo>
                  <a:pt x="669264" y="69545"/>
                </a:lnTo>
                <a:lnTo>
                  <a:pt x="640334" y="106972"/>
                </a:lnTo>
                <a:lnTo>
                  <a:pt x="621665" y="151117"/>
                </a:lnTo>
                <a:lnTo>
                  <a:pt x="615048" y="200202"/>
                </a:lnTo>
                <a:lnTo>
                  <a:pt x="621665" y="249288"/>
                </a:lnTo>
                <a:lnTo>
                  <a:pt x="640334" y="293433"/>
                </a:lnTo>
                <a:lnTo>
                  <a:pt x="669264" y="330860"/>
                </a:lnTo>
                <a:lnTo>
                  <a:pt x="706691" y="359791"/>
                </a:lnTo>
                <a:lnTo>
                  <a:pt x="750849" y="378447"/>
                </a:lnTo>
                <a:lnTo>
                  <a:pt x="799934" y="385064"/>
                </a:lnTo>
                <a:lnTo>
                  <a:pt x="849020" y="378447"/>
                </a:lnTo>
                <a:lnTo>
                  <a:pt x="883666" y="363804"/>
                </a:lnTo>
                <a:lnTo>
                  <a:pt x="893165" y="359791"/>
                </a:lnTo>
                <a:lnTo>
                  <a:pt x="930592" y="330860"/>
                </a:lnTo>
                <a:lnTo>
                  <a:pt x="959535" y="293433"/>
                </a:lnTo>
                <a:lnTo>
                  <a:pt x="978192" y="249288"/>
                </a:lnTo>
                <a:lnTo>
                  <a:pt x="984808" y="200202"/>
                </a:lnTo>
                <a:close/>
              </a:path>
              <a:path w="1416684" h="387985">
                <a:moveTo>
                  <a:pt x="1416304" y="12738"/>
                </a:moveTo>
                <a:lnTo>
                  <a:pt x="1412925" y="6908"/>
                </a:lnTo>
                <a:lnTo>
                  <a:pt x="1401597" y="3873"/>
                </a:lnTo>
                <a:lnTo>
                  <a:pt x="1395768" y="7213"/>
                </a:lnTo>
                <a:lnTo>
                  <a:pt x="1329410" y="253771"/>
                </a:lnTo>
                <a:lnTo>
                  <a:pt x="1238008" y="7772"/>
                </a:lnTo>
                <a:lnTo>
                  <a:pt x="1234033" y="5016"/>
                </a:lnTo>
                <a:lnTo>
                  <a:pt x="1225143" y="5016"/>
                </a:lnTo>
                <a:lnTo>
                  <a:pt x="1221168" y="7772"/>
                </a:lnTo>
                <a:lnTo>
                  <a:pt x="1129753" y="253771"/>
                </a:lnTo>
                <a:lnTo>
                  <a:pt x="1063409" y="7213"/>
                </a:lnTo>
                <a:lnTo>
                  <a:pt x="1057567" y="3860"/>
                </a:lnTo>
                <a:lnTo>
                  <a:pt x="1046251" y="6908"/>
                </a:lnTo>
                <a:lnTo>
                  <a:pt x="1042873" y="12738"/>
                </a:lnTo>
                <a:lnTo>
                  <a:pt x="1119073" y="295884"/>
                </a:lnTo>
                <a:lnTo>
                  <a:pt x="1123022" y="299059"/>
                </a:lnTo>
                <a:lnTo>
                  <a:pt x="1128141" y="299288"/>
                </a:lnTo>
                <a:lnTo>
                  <a:pt x="1132560" y="299288"/>
                </a:lnTo>
                <a:lnTo>
                  <a:pt x="1136548" y="296532"/>
                </a:lnTo>
                <a:lnTo>
                  <a:pt x="1229588" y="46164"/>
                </a:lnTo>
                <a:lnTo>
                  <a:pt x="1322679" y="296697"/>
                </a:lnTo>
                <a:lnTo>
                  <a:pt x="1327061" y="299542"/>
                </a:lnTo>
                <a:lnTo>
                  <a:pt x="1336128" y="299059"/>
                </a:lnTo>
                <a:lnTo>
                  <a:pt x="1340091" y="295884"/>
                </a:lnTo>
                <a:lnTo>
                  <a:pt x="1416304" y="12738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393" name="object 398"/>
          <p:cNvPicPr/>
          <p:nvPr/>
        </p:nvPicPr>
        <p:blipFill>
          <a:blip r:embed="rId4"/>
          <a:stretch/>
        </p:blipFill>
        <p:spPr>
          <a:xfrm>
            <a:off x="6904080" y="3548160"/>
            <a:ext cx="212040" cy="189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94" name="object 399"/>
          <p:cNvSpPr/>
          <p:nvPr/>
        </p:nvSpPr>
        <p:spPr>
          <a:xfrm>
            <a:off x="7463520" y="3106800"/>
            <a:ext cx="825120" cy="354600"/>
          </a:xfrm>
          <a:custGeom>
            <a:avLst/>
            <a:gdLst>
              <a:gd name="textAreaLeft" fmla="*/ 0 w 825120"/>
              <a:gd name="textAreaRight" fmla="*/ 828000 w 825120"/>
              <a:gd name="textAreaTop" fmla="*/ 0 h 354600"/>
              <a:gd name="textAreaBottom" fmla="*/ 357480 h 354600"/>
            </a:gdLst>
            <a:ahLst/>
            <a:cxnLst/>
            <a:rect l="textAreaLeft" t="textAreaTop" r="textAreaRight" b="textAreaBottom"/>
            <a:pathLst>
              <a:path w="828040" h="357504">
                <a:moveTo>
                  <a:pt x="302087" y="21259"/>
                </a:moveTo>
                <a:lnTo>
                  <a:pt x="240969" y="21259"/>
                </a:lnTo>
                <a:lnTo>
                  <a:pt x="271007" y="27604"/>
                </a:lnTo>
                <a:lnTo>
                  <a:pt x="301966" y="46584"/>
                </a:lnTo>
                <a:lnTo>
                  <a:pt x="333725" y="78183"/>
                </a:lnTo>
                <a:lnTo>
                  <a:pt x="366160" y="122388"/>
                </a:lnTo>
                <a:lnTo>
                  <a:pt x="435716" y="241778"/>
                </a:lnTo>
                <a:lnTo>
                  <a:pt x="472348" y="290711"/>
                </a:lnTo>
                <a:lnTo>
                  <a:pt x="509207" y="326141"/>
                </a:lnTo>
                <a:lnTo>
                  <a:pt x="546457" y="348229"/>
                </a:lnTo>
                <a:lnTo>
                  <a:pt x="584263" y="357136"/>
                </a:lnTo>
                <a:lnTo>
                  <a:pt x="587678" y="357352"/>
                </a:lnTo>
                <a:lnTo>
                  <a:pt x="590892" y="357352"/>
                </a:lnTo>
                <a:lnTo>
                  <a:pt x="627295" y="351147"/>
                </a:lnTo>
                <a:lnTo>
                  <a:pt x="657064" y="335914"/>
                </a:lnTo>
                <a:lnTo>
                  <a:pt x="585584" y="335914"/>
                </a:lnTo>
                <a:lnTo>
                  <a:pt x="552536" y="327565"/>
                </a:lnTo>
                <a:lnTo>
                  <a:pt x="519173" y="306651"/>
                </a:lnTo>
                <a:lnTo>
                  <a:pt x="485570" y="273248"/>
                </a:lnTo>
                <a:lnTo>
                  <a:pt x="451830" y="227469"/>
                </a:lnTo>
                <a:lnTo>
                  <a:pt x="382210" y="107938"/>
                </a:lnTo>
                <a:lnTo>
                  <a:pt x="346854" y="60490"/>
                </a:lnTo>
                <a:lnTo>
                  <a:pt x="311720" y="26784"/>
                </a:lnTo>
                <a:lnTo>
                  <a:pt x="302087" y="21259"/>
                </a:lnTo>
                <a:close/>
              </a:path>
              <a:path w="828040" h="357504">
                <a:moveTo>
                  <a:pt x="757885" y="131305"/>
                </a:moveTo>
                <a:lnTo>
                  <a:pt x="719496" y="141935"/>
                </a:lnTo>
                <a:lnTo>
                  <a:pt x="693154" y="171399"/>
                </a:lnTo>
                <a:lnTo>
                  <a:pt x="687920" y="196634"/>
                </a:lnTo>
                <a:lnTo>
                  <a:pt x="689232" y="209731"/>
                </a:lnTo>
                <a:lnTo>
                  <a:pt x="708775" y="243103"/>
                </a:lnTo>
                <a:lnTo>
                  <a:pt x="716064" y="249021"/>
                </a:lnTo>
                <a:lnTo>
                  <a:pt x="682992" y="288444"/>
                </a:lnTo>
                <a:lnTo>
                  <a:pt x="650176" y="316156"/>
                </a:lnTo>
                <a:lnTo>
                  <a:pt x="617683" y="332024"/>
                </a:lnTo>
                <a:lnTo>
                  <a:pt x="585584" y="335914"/>
                </a:lnTo>
                <a:lnTo>
                  <a:pt x="657064" y="335914"/>
                </a:lnTo>
                <a:lnTo>
                  <a:pt x="663579" y="332581"/>
                </a:lnTo>
                <a:lnTo>
                  <a:pt x="699633" y="301727"/>
                </a:lnTo>
                <a:lnTo>
                  <a:pt x="735342" y="258660"/>
                </a:lnTo>
                <a:lnTo>
                  <a:pt x="779310" y="258660"/>
                </a:lnTo>
                <a:lnTo>
                  <a:pt x="784496" y="257224"/>
                </a:lnTo>
                <a:lnTo>
                  <a:pt x="796291" y="251327"/>
                </a:lnTo>
                <a:lnTo>
                  <a:pt x="807021" y="243103"/>
                </a:lnTo>
                <a:lnTo>
                  <a:pt x="809182" y="240703"/>
                </a:lnTo>
                <a:lnTo>
                  <a:pt x="749909" y="240703"/>
                </a:lnTo>
                <a:lnTo>
                  <a:pt x="742530" y="239166"/>
                </a:lnTo>
                <a:lnTo>
                  <a:pt x="712649" y="213323"/>
                </a:lnTo>
                <a:lnTo>
                  <a:pt x="709180" y="196634"/>
                </a:lnTo>
                <a:lnTo>
                  <a:pt x="710044" y="187947"/>
                </a:lnTo>
                <a:lnTo>
                  <a:pt x="739020" y="155843"/>
                </a:lnTo>
                <a:lnTo>
                  <a:pt x="757885" y="152565"/>
                </a:lnTo>
                <a:lnTo>
                  <a:pt x="809182" y="152565"/>
                </a:lnTo>
                <a:lnTo>
                  <a:pt x="807021" y="150164"/>
                </a:lnTo>
                <a:lnTo>
                  <a:pt x="796291" y="141935"/>
                </a:lnTo>
                <a:lnTo>
                  <a:pt x="784496" y="136039"/>
                </a:lnTo>
                <a:lnTo>
                  <a:pt x="771679" y="132491"/>
                </a:lnTo>
                <a:lnTo>
                  <a:pt x="757885" y="131305"/>
                </a:lnTo>
                <a:close/>
              </a:path>
              <a:path w="828040" h="357504">
                <a:moveTo>
                  <a:pt x="82790" y="260857"/>
                </a:moveTo>
                <a:lnTo>
                  <a:pt x="57131" y="260857"/>
                </a:lnTo>
                <a:lnTo>
                  <a:pt x="69964" y="261962"/>
                </a:lnTo>
                <a:lnTo>
                  <a:pt x="82790" y="260857"/>
                </a:lnTo>
                <a:close/>
              </a:path>
              <a:path w="828040" h="357504">
                <a:moveTo>
                  <a:pt x="779310" y="258660"/>
                </a:moveTo>
                <a:lnTo>
                  <a:pt x="735342" y="258660"/>
                </a:lnTo>
                <a:lnTo>
                  <a:pt x="742429" y="260857"/>
                </a:lnTo>
                <a:lnTo>
                  <a:pt x="749973" y="261962"/>
                </a:lnTo>
                <a:lnTo>
                  <a:pt x="757885" y="261962"/>
                </a:lnTo>
                <a:lnTo>
                  <a:pt x="770718" y="260857"/>
                </a:lnTo>
                <a:lnTo>
                  <a:pt x="771380" y="260857"/>
                </a:lnTo>
                <a:lnTo>
                  <a:pt x="779310" y="258660"/>
                </a:lnTo>
                <a:close/>
              </a:path>
              <a:path w="828040" h="357504">
                <a:moveTo>
                  <a:pt x="77851" y="131305"/>
                </a:moveTo>
                <a:lnTo>
                  <a:pt x="69964" y="131305"/>
                </a:lnTo>
                <a:lnTo>
                  <a:pt x="56170" y="132491"/>
                </a:lnTo>
                <a:lnTo>
                  <a:pt x="20840" y="150164"/>
                </a:lnTo>
                <a:lnTo>
                  <a:pt x="1309" y="183536"/>
                </a:lnTo>
                <a:lnTo>
                  <a:pt x="0" y="196634"/>
                </a:lnTo>
                <a:lnTo>
                  <a:pt x="1309" y="209731"/>
                </a:lnTo>
                <a:lnTo>
                  <a:pt x="20840" y="243103"/>
                </a:lnTo>
                <a:lnTo>
                  <a:pt x="56468" y="260857"/>
                </a:lnTo>
                <a:lnTo>
                  <a:pt x="83452" y="260857"/>
                </a:lnTo>
                <a:lnTo>
                  <a:pt x="96564" y="257224"/>
                </a:lnTo>
                <a:lnTo>
                  <a:pt x="108358" y="251327"/>
                </a:lnTo>
                <a:lnTo>
                  <a:pt x="119087" y="243103"/>
                </a:lnTo>
                <a:lnTo>
                  <a:pt x="121250" y="240703"/>
                </a:lnTo>
                <a:lnTo>
                  <a:pt x="69964" y="240703"/>
                </a:lnTo>
                <a:lnTo>
                  <a:pt x="60117" y="239887"/>
                </a:lnTo>
                <a:lnTo>
                  <a:pt x="24726" y="213323"/>
                </a:lnTo>
                <a:lnTo>
                  <a:pt x="21259" y="196634"/>
                </a:lnTo>
                <a:lnTo>
                  <a:pt x="22123" y="187947"/>
                </a:lnTo>
                <a:lnTo>
                  <a:pt x="51088" y="155843"/>
                </a:lnTo>
                <a:lnTo>
                  <a:pt x="69964" y="152565"/>
                </a:lnTo>
                <a:lnTo>
                  <a:pt x="121250" y="152565"/>
                </a:lnTo>
                <a:lnTo>
                  <a:pt x="119087" y="150164"/>
                </a:lnTo>
                <a:lnTo>
                  <a:pt x="116687" y="147942"/>
                </a:lnTo>
                <a:lnTo>
                  <a:pt x="114147" y="145897"/>
                </a:lnTo>
                <a:lnTo>
                  <a:pt x="111518" y="144043"/>
                </a:lnTo>
                <a:lnTo>
                  <a:pt x="117191" y="134632"/>
                </a:lnTo>
                <a:lnTo>
                  <a:pt x="92456" y="134632"/>
                </a:lnTo>
                <a:lnTo>
                  <a:pt x="85600" y="132491"/>
                </a:lnTo>
                <a:lnTo>
                  <a:pt x="85842" y="132491"/>
                </a:lnTo>
                <a:lnTo>
                  <a:pt x="77851" y="131305"/>
                </a:lnTo>
                <a:close/>
              </a:path>
              <a:path w="828040" h="357504">
                <a:moveTo>
                  <a:pt x="121250" y="152565"/>
                </a:moveTo>
                <a:lnTo>
                  <a:pt x="78308" y="152565"/>
                </a:lnTo>
                <a:lnTo>
                  <a:pt x="85991" y="154254"/>
                </a:lnTo>
                <a:lnTo>
                  <a:pt x="97040" y="159677"/>
                </a:lnTo>
                <a:lnTo>
                  <a:pt x="118668" y="196634"/>
                </a:lnTo>
                <a:lnTo>
                  <a:pt x="117805" y="205322"/>
                </a:lnTo>
                <a:lnTo>
                  <a:pt x="88830" y="237424"/>
                </a:lnTo>
                <a:lnTo>
                  <a:pt x="69964" y="240703"/>
                </a:lnTo>
                <a:lnTo>
                  <a:pt x="121250" y="240703"/>
                </a:lnTo>
                <a:lnTo>
                  <a:pt x="128184" y="233006"/>
                </a:lnTo>
                <a:lnTo>
                  <a:pt x="134699" y="221868"/>
                </a:lnTo>
                <a:lnTo>
                  <a:pt x="138618" y="209731"/>
                </a:lnTo>
                <a:lnTo>
                  <a:pt x="139928" y="196634"/>
                </a:lnTo>
                <a:lnTo>
                  <a:pt x="138618" y="183536"/>
                </a:lnTo>
                <a:lnTo>
                  <a:pt x="134699" y="171399"/>
                </a:lnTo>
                <a:lnTo>
                  <a:pt x="128184" y="160261"/>
                </a:lnTo>
                <a:lnTo>
                  <a:pt x="121250" y="152565"/>
                </a:lnTo>
                <a:close/>
              </a:path>
              <a:path w="828040" h="357504">
                <a:moveTo>
                  <a:pt x="809182" y="152565"/>
                </a:moveTo>
                <a:lnTo>
                  <a:pt x="757885" y="152565"/>
                </a:lnTo>
                <a:lnTo>
                  <a:pt x="767734" y="153380"/>
                </a:lnTo>
                <a:lnTo>
                  <a:pt x="776765" y="155843"/>
                </a:lnTo>
                <a:lnTo>
                  <a:pt x="805726" y="187947"/>
                </a:lnTo>
                <a:lnTo>
                  <a:pt x="806589" y="196634"/>
                </a:lnTo>
                <a:lnTo>
                  <a:pt x="805726" y="205322"/>
                </a:lnTo>
                <a:lnTo>
                  <a:pt x="776765" y="237424"/>
                </a:lnTo>
                <a:lnTo>
                  <a:pt x="757885" y="240703"/>
                </a:lnTo>
                <a:lnTo>
                  <a:pt x="809182" y="240703"/>
                </a:lnTo>
                <a:lnTo>
                  <a:pt x="816110" y="233006"/>
                </a:lnTo>
                <a:lnTo>
                  <a:pt x="822621" y="221868"/>
                </a:lnTo>
                <a:lnTo>
                  <a:pt x="826540" y="209731"/>
                </a:lnTo>
                <a:lnTo>
                  <a:pt x="827849" y="196634"/>
                </a:lnTo>
                <a:lnTo>
                  <a:pt x="826540" y="183536"/>
                </a:lnTo>
                <a:lnTo>
                  <a:pt x="822621" y="171399"/>
                </a:lnTo>
                <a:lnTo>
                  <a:pt x="816110" y="160261"/>
                </a:lnTo>
                <a:lnTo>
                  <a:pt x="809182" y="152565"/>
                </a:lnTo>
                <a:close/>
              </a:path>
              <a:path w="828040" h="357504">
                <a:moveTo>
                  <a:pt x="241490" y="0"/>
                </a:moveTo>
                <a:lnTo>
                  <a:pt x="240804" y="0"/>
                </a:lnTo>
                <a:lnTo>
                  <a:pt x="202169" y="8520"/>
                </a:lnTo>
                <a:lnTo>
                  <a:pt x="164725" y="33645"/>
                </a:lnTo>
                <a:lnTo>
                  <a:pt x="128233" y="75605"/>
                </a:lnTo>
                <a:lnTo>
                  <a:pt x="92456" y="134632"/>
                </a:lnTo>
                <a:lnTo>
                  <a:pt x="117191" y="134632"/>
                </a:lnTo>
                <a:lnTo>
                  <a:pt x="143698" y="90663"/>
                </a:lnTo>
                <a:lnTo>
                  <a:pt x="176068" y="52338"/>
                </a:lnTo>
                <a:lnTo>
                  <a:pt x="208525" y="29170"/>
                </a:lnTo>
                <a:lnTo>
                  <a:pt x="240969" y="21259"/>
                </a:lnTo>
                <a:lnTo>
                  <a:pt x="302087" y="21259"/>
                </a:lnTo>
                <a:lnTo>
                  <a:pt x="276650" y="6671"/>
                </a:lnTo>
                <a:lnTo>
                  <a:pt x="241490" y="0"/>
                </a:lnTo>
                <a:close/>
              </a:path>
            </a:pathLst>
          </a:custGeom>
          <a:solidFill>
            <a:srgbClr val="AF84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95" name="object 400"/>
          <p:cNvSpPr/>
          <p:nvPr/>
        </p:nvSpPr>
        <p:spPr>
          <a:xfrm>
            <a:off x="6644160" y="3133800"/>
            <a:ext cx="587160" cy="346320"/>
          </a:xfrm>
          <a:custGeom>
            <a:avLst/>
            <a:gdLst>
              <a:gd name="textAreaLeft" fmla="*/ 0 w 587160"/>
              <a:gd name="textAreaRight" fmla="*/ 590040 w 587160"/>
              <a:gd name="textAreaTop" fmla="*/ 0 h 346320"/>
              <a:gd name="textAreaBottom" fmla="*/ 349200 h 346320"/>
            </a:gdLst>
            <a:ahLst/>
            <a:cxnLst/>
            <a:rect l="textAreaLeft" t="textAreaTop" r="textAreaRight" b="textAreaBottom"/>
            <a:pathLst>
              <a:path w="589915" h="349250">
                <a:moveTo>
                  <a:pt x="260565" y="155168"/>
                </a:moveTo>
                <a:lnTo>
                  <a:pt x="256933" y="107048"/>
                </a:lnTo>
                <a:lnTo>
                  <a:pt x="245452" y="66040"/>
                </a:lnTo>
                <a:lnTo>
                  <a:pt x="224193" y="34048"/>
                </a:lnTo>
                <a:lnTo>
                  <a:pt x="191706" y="12280"/>
                </a:lnTo>
                <a:lnTo>
                  <a:pt x="146304" y="1968"/>
                </a:lnTo>
                <a:lnTo>
                  <a:pt x="128028" y="1282"/>
                </a:lnTo>
                <a:lnTo>
                  <a:pt x="105956" y="1689"/>
                </a:lnTo>
                <a:lnTo>
                  <a:pt x="67157" y="4927"/>
                </a:lnTo>
                <a:lnTo>
                  <a:pt x="21983" y="13893"/>
                </a:lnTo>
                <a:lnTo>
                  <a:pt x="0" y="19392"/>
                </a:lnTo>
                <a:lnTo>
                  <a:pt x="0" y="342036"/>
                </a:lnTo>
                <a:lnTo>
                  <a:pt x="42011" y="342036"/>
                </a:lnTo>
                <a:lnTo>
                  <a:pt x="42011" y="48488"/>
                </a:lnTo>
                <a:lnTo>
                  <a:pt x="46202" y="47155"/>
                </a:lnTo>
                <a:lnTo>
                  <a:pt x="93827" y="40246"/>
                </a:lnTo>
                <a:lnTo>
                  <a:pt x="121551" y="39433"/>
                </a:lnTo>
                <a:lnTo>
                  <a:pt x="134861" y="39852"/>
                </a:lnTo>
                <a:lnTo>
                  <a:pt x="176555" y="50177"/>
                </a:lnTo>
                <a:lnTo>
                  <a:pt x="207225" y="86309"/>
                </a:lnTo>
                <a:lnTo>
                  <a:pt x="217322" y="135940"/>
                </a:lnTo>
                <a:lnTo>
                  <a:pt x="218528" y="168757"/>
                </a:lnTo>
                <a:lnTo>
                  <a:pt x="218528" y="342036"/>
                </a:lnTo>
                <a:lnTo>
                  <a:pt x="260565" y="342036"/>
                </a:lnTo>
                <a:lnTo>
                  <a:pt x="260565" y="155168"/>
                </a:lnTo>
                <a:close/>
              </a:path>
              <a:path w="589915" h="349250">
                <a:moveTo>
                  <a:pt x="589661" y="151295"/>
                </a:moveTo>
                <a:lnTo>
                  <a:pt x="589622" y="121932"/>
                </a:lnTo>
                <a:lnTo>
                  <a:pt x="589356" y="113385"/>
                </a:lnTo>
                <a:lnTo>
                  <a:pt x="589267" y="110490"/>
                </a:lnTo>
                <a:lnTo>
                  <a:pt x="579475" y="63423"/>
                </a:lnTo>
                <a:lnTo>
                  <a:pt x="554850" y="27432"/>
                </a:lnTo>
                <a:lnTo>
                  <a:pt x="513232" y="5283"/>
                </a:lnTo>
                <a:lnTo>
                  <a:pt x="469392" y="0"/>
                </a:lnTo>
                <a:lnTo>
                  <a:pt x="453821" y="279"/>
                </a:lnTo>
                <a:lnTo>
                  <a:pt x="414108" y="4521"/>
                </a:lnTo>
                <a:lnTo>
                  <a:pt x="380161" y="14211"/>
                </a:lnTo>
                <a:lnTo>
                  <a:pt x="385991" y="51079"/>
                </a:lnTo>
                <a:lnTo>
                  <a:pt x="390804" y="49339"/>
                </a:lnTo>
                <a:lnTo>
                  <a:pt x="396824" y="47358"/>
                </a:lnTo>
                <a:lnTo>
                  <a:pt x="435292" y="38785"/>
                </a:lnTo>
                <a:lnTo>
                  <a:pt x="467448" y="37490"/>
                </a:lnTo>
                <a:lnTo>
                  <a:pt x="479767" y="37998"/>
                </a:lnTo>
                <a:lnTo>
                  <a:pt x="516636" y="49949"/>
                </a:lnTo>
                <a:lnTo>
                  <a:pt x="540931" y="80987"/>
                </a:lnTo>
                <a:lnTo>
                  <a:pt x="547484" y="121932"/>
                </a:lnTo>
                <a:lnTo>
                  <a:pt x="547636" y="130606"/>
                </a:lnTo>
                <a:lnTo>
                  <a:pt x="547636" y="151295"/>
                </a:lnTo>
                <a:lnTo>
                  <a:pt x="547636" y="188163"/>
                </a:lnTo>
                <a:lnTo>
                  <a:pt x="547636" y="305828"/>
                </a:lnTo>
                <a:lnTo>
                  <a:pt x="540829" y="307073"/>
                </a:lnTo>
                <a:lnTo>
                  <a:pt x="496316" y="311238"/>
                </a:lnTo>
                <a:lnTo>
                  <a:pt x="481482" y="311645"/>
                </a:lnTo>
                <a:lnTo>
                  <a:pt x="473278" y="311645"/>
                </a:lnTo>
                <a:lnTo>
                  <a:pt x="455599" y="311238"/>
                </a:lnTo>
                <a:lnTo>
                  <a:pt x="461022" y="311238"/>
                </a:lnTo>
                <a:lnTo>
                  <a:pt x="454291" y="310756"/>
                </a:lnTo>
                <a:lnTo>
                  <a:pt x="445579" y="309651"/>
                </a:lnTo>
                <a:lnTo>
                  <a:pt x="437870" y="308178"/>
                </a:lnTo>
                <a:lnTo>
                  <a:pt x="437743" y="308178"/>
                </a:lnTo>
                <a:lnTo>
                  <a:pt x="400215" y="287731"/>
                </a:lnTo>
                <a:lnTo>
                  <a:pt x="386638" y="244411"/>
                </a:lnTo>
                <a:lnTo>
                  <a:pt x="387210" y="234264"/>
                </a:lnTo>
                <a:lnTo>
                  <a:pt x="406031" y="198577"/>
                </a:lnTo>
                <a:lnTo>
                  <a:pt x="441756" y="181533"/>
                </a:lnTo>
                <a:lnTo>
                  <a:pt x="449541" y="180149"/>
                </a:lnTo>
                <a:lnTo>
                  <a:pt x="449326" y="180149"/>
                </a:lnTo>
                <a:lnTo>
                  <a:pt x="458330" y="179082"/>
                </a:lnTo>
                <a:lnTo>
                  <a:pt x="466496" y="178371"/>
                </a:lnTo>
                <a:lnTo>
                  <a:pt x="472960" y="178028"/>
                </a:lnTo>
                <a:lnTo>
                  <a:pt x="469988" y="178028"/>
                </a:lnTo>
                <a:lnTo>
                  <a:pt x="482320" y="177812"/>
                </a:lnTo>
                <a:lnTo>
                  <a:pt x="495185" y="178028"/>
                </a:lnTo>
                <a:lnTo>
                  <a:pt x="506577" y="178701"/>
                </a:lnTo>
                <a:lnTo>
                  <a:pt x="547636" y="188163"/>
                </a:lnTo>
                <a:lnTo>
                  <a:pt x="547636" y="151295"/>
                </a:lnTo>
                <a:lnTo>
                  <a:pt x="509371" y="143217"/>
                </a:lnTo>
                <a:lnTo>
                  <a:pt x="496366" y="141960"/>
                </a:lnTo>
                <a:lnTo>
                  <a:pt x="496671" y="141960"/>
                </a:lnTo>
                <a:lnTo>
                  <a:pt x="489648" y="141592"/>
                </a:lnTo>
                <a:lnTo>
                  <a:pt x="483628" y="141592"/>
                </a:lnTo>
                <a:lnTo>
                  <a:pt x="440575" y="144868"/>
                </a:lnTo>
                <a:lnTo>
                  <a:pt x="403288" y="154927"/>
                </a:lnTo>
                <a:lnTo>
                  <a:pt x="366102" y="180149"/>
                </a:lnTo>
                <a:lnTo>
                  <a:pt x="345909" y="219189"/>
                </a:lnTo>
                <a:lnTo>
                  <a:pt x="343319" y="244411"/>
                </a:lnTo>
                <a:lnTo>
                  <a:pt x="343903" y="258089"/>
                </a:lnTo>
                <a:lnTo>
                  <a:pt x="357822" y="301993"/>
                </a:lnTo>
                <a:lnTo>
                  <a:pt x="387172" y="330784"/>
                </a:lnTo>
                <a:lnTo>
                  <a:pt x="428764" y="345884"/>
                </a:lnTo>
                <a:lnTo>
                  <a:pt x="466166" y="349148"/>
                </a:lnTo>
                <a:lnTo>
                  <a:pt x="473049" y="349148"/>
                </a:lnTo>
                <a:lnTo>
                  <a:pt x="485140" y="348780"/>
                </a:lnTo>
                <a:lnTo>
                  <a:pt x="485736" y="348780"/>
                </a:lnTo>
                <a:lnTo>
                  <a:pt x="525411" y="345668"/>
                </a:lnTo>
                <a:lnTo>
                  <a:pt x="564527" y="339648"/>
                </a:lnTo>
                <a:lnTo>
                  <a:pt x="589661" y="334276"/>
                </a:lnTo>
                <a:lnTo>
                  <a:pt x="589661" y="311645"/>
                </a:lnTo>
                <a:lnTo>
                  <a:pt x="589661" y="177812"/>
                </a:lnTo>
                <a:lnTo>
                  <a:pt x="589661" y="151295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96" name="object 401"/>
          <p:cNvSpPr/>
          <p:nvPr/>
        </p:nvSpPr>
        <p:spPr>
          <a:xfrm>
            <a:off x="6527160" y="2891880"/>
            <a:ext cx="1746720" cy="1114200"/>
          </a:xfrm>
          <a:custGeom>
            <a:avLst/>
            <a:gdLst>
              <a:gd name="textAreaLeft" fmla="*/ 0 w 1746720"/>
              <a:gd name="textAreaRight" fmla="*/ 1749600 w 1746720"/>
              <a:gd name="textAreaTop" fmla="*/ 0 h 1114200"/>
              <a:gd name="textAreaBottom" fmla="*/ 1117080 h 1114200"/>
            </a:gdLst>
            <a:ahLst/>
            <a:cxnLst/>
            <a:rect l="textAreaLeft" t="textAreaTop" r="textAreaRight" b="textAreaBottom"/>
            <a:pathLst>
              <a:path w="1749425" h="1116964">
                <a:moveTo>
                  <a:pt x="842391" y="0"/>
                </a:moveTo>
                <a:lnTo>
                  <a:pt x="104889" y="0"/>
                </a:lnTo>
                <a:lnTo>
                  <a:pt x="64096" y="8255"/>
                </a:lnTo>
                <a:lnTo>
                  <a:pt x="30746" y="30746"/>
                </a:lnTo>
                <a:lnTo>
                  <a:pt x="8255" y="64084"/>
                </a:lnTo>
                <a:lnTo>
                  <a:pt x="0" y="104889"/>
                </a:lnTo>
                <a:lnTo>
                  <a:pt x="0" y="842391"/>
                </a:lnTo>
                <a:lnTo>
                  <a:pt x="290207" y="842391"/>
                </a:lnTo>
                <a:lnTo>
                  <a:pt x="290207" y="821131"/>
                </a:lnTo>
                <a:lnTo>
                  <a:pt x="21259" y="821131"/>
                </a:lnTo>
                <a:lnTo>
                  <a:pt x="21259" y="104889"/>
                </a:lnTo>
                <a:lnTo>
                  <a:pt x="27838" y="72364"/>
                </a:lnTo>
                <a:lnTo>
                  <a:pt x="45770" y="45770"/>
                </a:lnTo>
                <a:lnTo>
                  <a:pt x="72364" y="27838"/>
                </a:lnTo>
                <a:lnTo>
                  <a:pt x="104889" y="21259"/>
                </a:lnTo>
                <a:lnTo>
                  <a:pt x="821118" y="21259"/>
                </a:lnTo>
                <a:lnTo>
                  <a:pt x="821118" y="697953"/>
                </a:lnTo>
                <a:lnTo>
                  <a:pt x="842391" y="697953"/>
                </a:lnTo>
                <a:lnTo>
                  <a:pt x="842391" y="0"/>
                </a:lnTo>
                <a:close/>
              </a:path>
              <a:path w="1749425" h="1116964">
                <a:moveTo>
                  <a:pt x="1749221" y="1095311"/>
                </a:moveTo>
                <a:lnTo>
                  <a:pt x="1482255" y="1095311"/>
                </a:lnTo>
                <a:lnTo>
                  <a:pt x="1482255" y="1116571"/>
                </a:lnTo>
                <a:lnTo>
                  <a:pt x="1749221" y="1116571"/>
                </a:lnTo>
                <a:lnTo>
                  <a:pt x="1749221" y="1095311"/>
                </a:lnTo>
                <a:close/>
              </a:path>
            </a:pathLst>
          </a:custGeom>
          <a:solidFill>
            <a:srgbClr val="AF84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97" name="object 402"/>
          <p:cNvSpPr/>
          <p:nvPr/>
        </p:nvSpPr>
        <p:spPr>
          <a:xfrm>
            <a:off x="6858720" y="3548880"/>
            <a:ext cx="22680" cy="452520"/>
          </a:xfrm>
          <a:custGeom>
            <a:avLst/>
            <a:gdLst>
              <a:gd name="textAreaLeft" fmla="*/ 0 w 22680"/>
              <a:gd name="textAreaRight" fmla="*/ 25560 w 22680"/>
              <a:gd name="textAreaTop" fmla="*/ 0 h 452520"/>
              <a:gd name="textAreaBottom" fmla="*/ 455400 h 452520"/>
            </a:gdLst>
            <a:ahLst/>
            <a:cxnLst/>
            <a:rect l="textAreaLeft" t="textAreaTop" r="textAreaRight" b="textAreaBottom"/>
            <a:pathLst>
              <a:path w="25400" h="455295">
                <a:moveTo>
                  <a:pt x="20447" y="0"/>
                </a:moveTo>
                <a:lnTo>
                  <a:pt x="4749" y="0"/>
                </a:lnTo>
                <a:lnTo>
                  <a:pt x="0" y="4762"/>
                </a:lnTo>
                <a:lnTo>
                  <a:pt x="0" y="450227"/>
                </a:lnTo>
                <a:lnTo>
                  <a:pt x="4749" y="454977"/>
                </a:lnTo>
                <a:lnTo>
                  <a:pt x="14566" y="454977"/>
                </a:lnTo>
                <a:lnTo>
                  <a:pt x="20447" y="454977"/>
                </a:lnTo>
                <a:lnTo>
                  <a:pt x="25196" y="450227"/>
                </a:lnTo>
                <a:lnTo>
                  <a:pt x="25196" y="4762"/>
                </a:lnTo>
                <a:lnTo>
                  <a:pt x="20447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98" name="object 403"/>
          <p:cNvSpPr/>
          <p:nvPr/>
        </p:nvSpPr>
        <p:spPr>
          <a:xfrm>
            <a:off x="8864280" y="4179240"/>
            <a:ext cx="789120" cy="360"/>
          </a:xfrm>
          <a:custGeom>
            <a:avLst/>
            <a:gdLst>
              <a:gd name="textAreaLeft" fmla="*/ 0 w 789120"/>
              <a:gd name="textAreaRight" fmla="*/ 792000 w 789120"/>
              <a:gd name="textAreaTop" fmla="*/ 0 h 360"/>
              <a:gd name="textAreaBottom" fmla="*/ 92160 h 360"/>
            </a:gdLst>
            <a:ahLst/>
            <a:cxnLst/>
            <a:rect l="textAreaLeft" t="textAreaTop" r="textAreaRight" b="textAreaBottom"/>
            <a:pathLst>
              <a:path w="791845" h="0">
                <a:moveTo>
                  <a:pt x="791768" y="0"/>
                </a:moveTo>
                <a:lnTo>
                  <a:pt x="0" y="0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99" name="object 404"/>
          <p:cNvSpPr/>
          <p:nvPr/>
        </p:nvSpPr>
        <p:spPr>
          <a:xfrm>
            <a:off x="8838720" y="4173120"/>
            <a:ext cx="860040" cy="9720"/>
          </a:xfrm>
          <a:custGeom>
            <a:avLst/>
            <a:gdLst>
              <a:gd name="textAreaLeft" fmla="*/ 0 w 860040"/>
              <a:gd name="textAreaRight" fmla="*/ 862920 w 860040"/>
              <a:gd name="textAreaTop" fmla="*/ 0 h 9720"/>
              <a:gd name="textAreaBottom" fmla="*/ 12600 h 9720"/>
            </a:gdLst>
            <a:ahLst/>
            <a:cxnLst/>
            <a:rect l="textAreaLeft" t="textAreaTop" r="textAreaRight" b="textAreaBottom"/>
            <a:pathLst>
              <a:path w="862965" h="12700">
                <a:moveTo>
                  <a:pt x="12700" y="6350"/>
                </a:moveTo>
                <a:lnTo>
                  <a:pt x="10845" y="1854"/>
                </a:lnTo>
                <a:lnTo>
                  <a:pt x="6350" y="0"/>
                </a:lnTo>
                <a:lnTo>
                  <a:pt x="1866" y="1854"/>
                </a:lnTo>
                <a:lnTo>
                  <a:pt x="0" y="6350"/>
                </a:lnTo>
                <a:lnTo>
                  <a:pt x="1866" y="10833"/>
                </a:lnTo>
                <a:lnTo>
                  <a:pt x="6350" y="12700"/>
                </a:lnTo>
                <a:lnTo>
                  <a:pt x="10845" y="10833"/>
                </a:lnTo>
                <a:lnTo>
                  <a:pt x="12700" y="6350"/>
                </a:lnTo>
                <a:close/>
              </a:path>
              <a:path w="862965" h="12700">
                <a:moveTo>
                  <a:pt x="862406" y="6350"/>
                </a:moveTo>
                <a:lnTo>
                  <a:pt x="860552" y="1854"/>
                </a:lnTo>
                <a:lnTo>
                  <a:pt x="856056" y="0"/>
                </a:lnTo>
                <a:lnTo>
                  <a:pt x="851573" y="1854"/>
                </a:lnTo>
                <a:lnTo>
                  <a:pt x="849706" y="6350"/>
                </a:lnTo>
                <a:lnTo>
                  <a:pt x="851573" y="10833"/>
                </a:lnTo>
                <a:lnTo>
                  <a:pt x="856056" y="12700"/>
                </a:lnTo>
                <a:lnTo>
                  <a:pt x="860552" y="10833"/>
                </a:lnTo>
                <a:lnTo>
                  <a:pt x="862406" y="6350"/>
                </a:lnTo>
                <a:close/>
              </a:path>
            </a:pathLst>
          </a:custGeom>
          <a:solidFill>
            <a:srgbClr val="B0850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00" name="object 405"/>
          <p:cNvSpPr/>
          <p:nvPr/>
        </p:nvSpPr>
        <p:spPr>
          <a:xfrm>
            <a:off x="8819640" y="4154040"/>
            <a:ext cx="47880" cy="47880"/>
          </a:xfrm>
          <a:custGeom>
            <a:avLst/>
            <a:gdLst>
              <a:gd name="textAreaLeft" fmla="*/ 0 w 47880"/>
              <a:gd name="textAreaRight" fmla="*/ 50760 w 47880"/>
              <a:gd name="textAreaTop" fmla="*/ 0 h 47880"/>
              <a:gd name="textAreaBottom" fmla="*/ 50760 h 47880"/>
            </a:gdLst>
            <a:ahLst/>
            <a:cxnLst/>
            <a:rect l="textAreaLeft" t="textAreaTop" r="textAreaRight" b="textAreaBottom"/>
            <a:pathLst>
              <a:path w="50800" h="50800">
                <a:moveTo>
                  <a:pt x="25400" y="0"/>
                </a:moveTo>
                <a:lnTo>
                  <a:pt x="15510" y="1995"/>
                </a:lnTo>
                <a:lnTo>
                  <a:pt x="7437" y="7437"/>
                </a:lnTo>
                <a:lnTo>
                  <a:pt x="1995" y="15510"/>
                </a:lnTo>
                <a:lnTo>
                  <a:pt x="0" y="25400"/>
                </a:lnTo>
                <a:lnTo>
                  <a:pt x="1995" y="35289"/>
                </a:lnTo>
                <a:lnTo>
                  <a:pt x="7437" y="43362"/>
                </a:lnTo>
                <a:lnTo>
                  <a:pt x="15510" y="48804"/>
                </a:lnTo>
                <a:lnTo>
                  <a:pt x="25400" y="50800"/>
                </a:lnTo>
                <a:lnTo>
                  <a:pt x="35289" y="48804"/>
                </a:lnTo>
                <a:lnTo>
                  <a:pt x="43362" y="43362"/>
                </a:lnTo>
                <a:lnTo>
                  <a:pt x="48804" y="35289"/>
                </a:lnTo>
                <a:lnTo>
                  <a:pt x="50800" y="25400"/>
                </a:lnTo>
                <a:lnTo>
                  <a:pt x="48804" y="15510"/>
                </a:lnTo>
                <a:lnTo>
                  <a:pt x="43362" y="7437"/>
                </a:lnTo>
                <a:lnTo>
                  <a:pt x="35289" y="1995"/>
                </a:lnTo>
                <a:lnTo>
                  <a:pt x="25400" y="0"/>
                </a:lnTo>
                <a:close/>
              </a:path>
            </a:pathLst>
          </a:custGeom>
          <a:solidFill>
            <a:srgbClr val="B0850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grpSp>
        <p:nvGrpSpPr>
          <p:cNvPr id="401" name="object 406"/>
          <p:cNvGrpSpPr/>
          <p:nvPr/>
        </p:nvGrpSpPr>
        <p:grpSpPr>
          <a:xfrm>
            <a:off x="1895040" y="2869200"/>
            <a:ext cx="267480" cy="176040"/>
            <a:chOff x="1895040" y="2869200"/>
            <a:chExt cx="267480" cy="176040"/>
          </a:xfrm>
        </p:grpSpPr>
        <p:sp>
          <p:nvSpPr>
            <p:cNvPr id="402" name="object 407"/>
            <p:cNvSpPr/>
            <p:nvPr/>
          </p:nvSpPr>
          <p:spPr>
            <a:xfrm>
              <a:off x="2030040" y="2964600"/>
              <a:ext cx="40320" cy="13680"/>
            </a:xfrm>
            <a:custGeom>
              <a:avLst/>
              <a:gdLst>
                <a:gd name="textAreaLeft" fmla="*/ 0 w 40320"/>
                <a:gd name="textAreaRight" fmla="*/ 42480 w 40320"/>
                <a:gd name="textAreaTop" fmla="*/ 0 h 13680"/>
                <a:gd name="textAreaBottom" fmla="*/ 15840 h 13680"/>
              </a:gdLst>
              <a:ahLst/>
              <a:cxnLst/>
              <a:rect l="textAreaLeft" t="textAreaTop" r="textAreaRight" b="textAreaBottom"/>
              <a:pathLst>
                <a:path w="69850" h="29210">
                  <a:moveTo>
                    <a:pt x="37947" y="0"/>
                  </a:moveTo>
                  <a:lnTo>
                    <a:pt x="28879" y="0"/>
                  </a:lnTo>
                  <a:lnTo>
                    <a:pt x="24079" y="1142"/>
                  </a:lnTo>
                  <a:lnTo>
                    <a:pt x="0" y="28727"/>
                  </a:lnTo>
                  <a:lnTo>
                    <a:pt x="69329" y="28536"/>
                  </a:lnTo>
                  <a:lnTo>
                    <a:pt x="67208" y="19951"/>
                  </a:lnTo>
                  <a:lnTo>
                    <a:pt x="63182" y="13373"/>
                  </a:lnTo>
                  <a:lnTo>
                    <a:pt x="57873" y="8826"/>
                  </a:lnTo>
                  <a:lnTo>
                    <a:pt x="53670" y="5219"/>
                  </a:lnTo>
                  <a:lnTo>
                    <a:pt x="48183" y="2324"/>
                  </a:lnTo>
                  <a:lnTo>
                    <a:pt x="40043" y="253"/>
                  </a:lnTo>
                  <a:lnTo>
                    <a:pt x="37947" y="0"/>
                  </a:lnTo>
                  <a:close/>
                </a:path>
              </a:pathLst>
            </a:custGeom>
            <a:solidFill>
              <a:srgbClr val="04128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Calibri"/>
              </a:endParaRPr>
            </a:p>
          </p:txBody>
        </p:sp>
        <p:pic>
          <p:nvPicPr>
            <p:cNvPr id="403" name="object 408"/>
            <p:cNvPicPr/>
            <p:nvPr/>
          </p:nvPicPr>
          <p:blipFill>
            <a:blip r:embed="rId5"/>
            <a:stretch/>
          </p:blipFill>
          <p:spPr>
            <a:xfrm>
              <a:off x="2091600" y="2963520"/>
              <a:ext cx="41760" cy="370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404" name="object 409"/>
            <p:cNvSpPr/>
            <p:nvPr/>
          </p:nvSpPr>
          <p:spPr>
            <a:xfrm>
              <a:off x="1895040" y="2869200"/>
              <a:ext cx="267480" cy="176040"/>
            </a:xfrm>
            <a:custGeom>
              <a:avLst/>
              <a:gdLst>
                <a:gd name="textAreaLeft" fmla="*/ 0 w 267480"/>
                <a:gd name="textAreaRight" fmla="*/ 269640 w 267480"/>
                <a:gd name="textAreaTop" fmla="*/ 0 h 176040"/>
                <a:gd name="textAreaBottom" fmla="*/ 178200 h 176040"/>
              </a:gdLst>
              <a:ahLst/>
              <a:cxnLst/>
              <a:rect l="textAreaLeft" t="textAreaTop" r="textAreaRight" b="textAreaBottom"/>
              <a:pathLst>
                <a:path w="441325" h="325120">
                  <a:moveTo>
                    <a:pt x="120484" y="202552"/>
                  </a:moveTo>
                  <a:lnTo>
                    <a:pt x="91211" y="174294"/>
                  </a:lnTo>
                  <a:lnTo>
                    <a:pt x="79717" y="174307"/>
                  </a:lnTo>
                  <a:lnTo>
                    <a:pt x="51498" y="200380"/>
                  </a:lnTo>
                  <a:lnTo>
                    <a:pt x="50914" y="202666"/>
                  </a:lnTo>
                  <a:lnTo>
                    <a:pt x="51041" y="202882"/>
                  </a:lnTo>
                  <a:lnTo>
                    <a:pt x="109423" y="202996"/>
                  </a:lnTo>
                  <a:lnTo>
                    <a:pt x="120269" y="202907"/>
                  </a:lnTo>
                  <a:lnTo>
                    <a:pt x="120484" y="202552"/>
                  </a:lnTo>
                  <a:close/>
                </a:path>
                <a:path w="441325" h="325120">
                  <a:moveTo>
                    <a:pt x="441058" y="233680"/>
                  </a:moveTo>
                  <a:lnTo>
                    <a:pt x="439775" y="195580"/>
                  </a:lnTo>
                  <a:lnTo>
                    <a:pt x="423887" y="134620"/>
                  </a:lnTo>
                  <a:lnTo>
                    <a:pt x="407301" y="104368"/>
                  </a:lnTo>
                  <a:lnTo>
                    <a:pt x="407301" y="252730"/>
                  </a:lnTo>
                  <a:lnTo>
                    <a:pt x="406527" y="254000"/>
                  </a:lnTo>
                  <a:lnTo>
                    <a:pt x="405269" y="256540"/>
                  </a:lnTo>
                  <a:lnTo>
                    <a:pt x="402767" y="257810"/>
                  </a:lnTo>
                  <a:lnTo>
                    <a:pt x="401320" y="257810"/>
                  </a:lnTo>
                  <a:lnTo>
                    <a:pt x="397903" y="256540"/>
                  </a:lnTo>
                  <a:lnTo>
                    <a:pt x="396049" y="255270"/>
                  </a:lnTo>
                  <a:lnTo>
                    <a:pt x="394690" y="252730"/>
                  </a:lnTo>
                  <a:lnTo>
                    <a:pt x="394589" y="241300"/>
                  </a:lnTo>
                  <a:lnTo>
                    <a:pt x="394538" y="240030"/>
                  </a:lnTo>
                  <a:lnTo>
                    <a:pt x="393623" y="240030"/>
                  </a:lnTo>
                  <a:lnTo>
                    <a:pt x="386283" y="247650"/>
                  </a:lnTo>
                  <a:lnTo>
                    <a:pt x="378472" y="252730"/>
                  </a:lnTo>
                  <a:lnTo>
                    <a:pt x="367690" y="256540"/>
                  </a:lnTo>
                  <a:lnTo>
                    <a:pt x="351523" y="256540"/>
                  </a:lnTo>
                  <a:lnTo>
                    <a:pt x="344131" y="255270"/>
                  </a:lnTo>
                  <a:lnTo>
                    <a:pt x="335203" y="251460"/>
                  </a:lnTo>
                  <a:lnTo>
                    <a:pt x="333209" y="250190"/>
                  </a:lnTo>
                  <a:lnTo>
                    <a:pt x="332257" y="248920"/>
                  </a:lnTo>
                  <a:lnTo>
                    <a:pt x="323557" y="242570"/>
                  </a:lnTo>
                  <a:lnTo>
                    <a:pt x="316814" y="233680"/>
                  </a:lnTo>
                  <a:lnTo>
                    <a:pt x="312254" y="223520"/>
                  </a:lnTo>
                  <a:lnTo>
                    <a:pt x="310057" y="213360"/>
                  </a:lnTo>
                  <a:lnTo>
                    <a:pt x="310159" y="210820"/>
                  </a:lnTo>
                  <a:lnTo>
                    <a:pt x="310261" y="208280"/>
                  </a:lnTo>
                  <a:lnTo>
                    <a:pt x="310349" y="205740"/>
                  </a:lnTo>
                  <a:lnTo>
                    <a:pt x="310451" y="203200"/>
                  </a:lnTo>
                  <a:lnTo>
                    <a:pt x="310553" y="200660"/>
                  </a:lnTo>
                  <a:lnTo>
                    <a:pt x="335927" y="163830"/>
                  </a:lnTo>
                  <a:lnTo>
                    <a:pt x="339839" y="162560"/>
                  </a:lnTo>
                  <a:lnTo>
                    <a:pt x="343750" y="161290"/>
                  </a:lnTo>
                  <a:lnTo>
                    <a:pt x="354545" y="160020"/>
                  </a:lnTo>
                  <a:lnTo>
                    <a:pt x="360464" y="158750"/>
                  </a:lnTo>
                  <a:lnTo>
                    <a:pt x="362978" y="160020"/>
                  </a:lnTo>
                  <a:lnTo>
                    <a:pt x="370166" y="161290"/>
                  </a:lnTo>
                  <a:lnTo>
                    <a:pt x="377151" y="163830"/>
                  </a:lnTo>
                  <a:lnTo>
                    <a:pt x="383794" y="166370"/>
                  </a:lnTo>
                  <a:lnTo>
                    <a:pt x="389928" y="171450"/>
                  </a:lnTo>
                  <a:lnTo>
                    <a:pt x="391871" y="172720"/>
                  </a:lnTo>
                  <a:lnTo>
                    <a:pt x="395452" y="176530"/>
                  </a:lnTo>
                  <a:lnTo>
                    <a:pt x="396887" y="177800"/>
                  </a:lnTo>
                  <a:lnTo>
                    <a:pt x="400913" y="184150"/>
                  </a:lnTo>
                  <a:lnTo>
                    <a:pt x="403999" y="190500"/>
                  </a:lnTo>
                  <a:lnTo>
                    <a:pt x="406107" y="196850"/>
                  </a:lnTo>
                  <a:lnTo>
                    <a:pt x="407200" y="204470"/>
                  </a:lnTo>
                  <a:lnTo>
                    <a:pt x="407301" y="252730"/>
                  </a:lnTo>
                  <a:lnTo>
                    <a:pt x="407301" y="104368"/>
                  </a:lnTo>
                  <a:lnTo>
                    <a:pt x="400494" y="93980"/>
                  </a:lnTo>
                  <a:lnTo>
                    <a:pt x="399669" y="92710"/>
                  </a:lnTo>
                  <a:lnTo>
                    <a:pt x="384162" y="73660"/>
                  </a:lnTo>
                  <a:lnTo>
                    <a:pt x="362191" y="52070"/>
                  </a:lnTo>
                  <a:lnTo>
                    <a:pt x="337832" y="34290"/>
                  </a:lnTo>
                  <a:lnTo>
                    <a:pt x="311353" y="20320"/>
                  </a:lnTo>
                  <a:lnTo>
                    <a:pt x="303911" y="17322"/>
                  </a:lnTo>
                  <a:lnTo>
                    <a:pt x="303911" y="210820"/>
                  </a:lnTo>
                  <a:lnTo>
                    <a:pt x="303542" y="213360"/>
                  </a:lnTo>
                  <a:lnTo>
                    <a:pt x="302069" y="214630"/>
                  </a:lnTo>
                  <a:lnTo>
                    <a:pt x="301117" y="214630"/>
                  </a:lnTo>
                  <a:lnTo>
                    <a:pt x="300520" y="215900"/>
                  </a:lnTo>
                  <a:lnTo>
                    <a:pt x="220814" y="215900"/>
                  </a:lnTo>
                  <a:lnTo>
                    <a:pt x="220941" y="218440"/>
                  </a:lnTo>
                  <a:lnTo>
                    <a:pt x="223799" y="226060"/>
                  </a:lnTo>
                  <a:lnTo>
                    <a:pt x="226110" y="229870"/>
                  </a:lnTo>
                  <a:lnTo>
                    <a:pt x="228650" y="233680"/>
                  </a:lnTo>
                  <a:lnTo>
                    <a:pt x="231724" y="236220"/>
                  </a:lnTo>
                  <a:lnTo>
                    <a:pt x="235496" y="240030"/>
                  </a:lnTo>
                  <a:lnTo>
                    <a:pt x="244068" y="243840"/>
                  </a:lnTo>
                  <a:lnTo>
                    <a:pt x="247916" y="245110"/>
                  </a:lnTo>
                  <a:lnTo>
                    <a:pt x="259270" y="245110"/>
                  </a:lnTo>
                  <a:lnTo>
                    <a:pt x="268516" y="243840"/>
                  </a:lnTo>
                  <a:lnTo>
                    <a:pt x="274281" y="241300"/>
                  </a:lnTo>
                  <a:lnTo>
                    <a:pt x="281647" y="234950"/>
                  </a:lnTo>
                  <a:lnTo>
                    <a:pt x="282524" y="233680"/>
                  </a:lnTo>
                  <a:lnTo>
                    <a:pt x="286537" y="233680"/>
                  </a:lnTo>
                  <a:lnTo>
                    <a:pt x="288963" y="234950"/>
                  </a:lnTo>
                  <a:lnTo>
                    <a:pt x="291579" y="238760"/>
                  </a:lnTo>
                  <a:lnTo>
                    <a:pt x="291528" y="241300"/>
                  </a:lnTo>
                  <a:lnTo>
                    <a:pt x="289547" y="245110"/>
                  </a:lnTo>
                  <a:lnTo>
                    <a:pt x="286143" y="247650"/>
                  </a:lnTo>
                  <a:lnTo>
                    <a:pt x="284594" y="248920"/>
                  </a:lnTo>
                  <a:lnTo>
                    <a:pt x="279349" y="252730"/>
                  </a:lnTo>
                  <a:lnTo>
                    <a:pt x="273532" y="255270"/>
                  </a:lnTo>
                  <a:lnTo>
                    <a:pt x="267004" y="256540"/>
                  </a:lnTo>
                  <a:lnTo>
                    <a:pt x="259626" y="257810"/>
                  </a:lnTo>
                  <a:lnTo>
                    <a:pt x="251879" y="257810"/>
                  </a:lnTo>
                  <a:lnTo>
                    <a:pt x="213245" y="233680"/>
                  </a:lnTo>
                  <a:lnTo>
                    <a:pt x="207848" y="214630"/>
                  </a:lnTo>
                  <a:lnTo>
                    <a:pt x="207962" y="208280"/>
                  </a:lnTo>
                  <a:lnTo>
                    <a:pt x="228739" y="170180"/>
                  </a:lnTo>
                  <a:lnTo>
                    <a:pt x="250393" y="162560"/>
                  </a:lnTo>
                  <a:lnTo>
                    <a:pt x="261708" y="162560"/>
                  </a:lnTo>
                  <a:lnTo>
                    <a:pt x="269113" y="163830"/>
                  </a:lnTo>
                  <a:lnTo>
                    <a:pt x="276644" y="166370"/>
                  </a:lnTo>
                  <a:lnTo>
                    <a:pt x="283108" y="171450"/>
                  </a:lnTo>
                  <a:lnTo>
                    <a:pt x="289788" y="176530"/>
                  </a:lnTo>
                  <a:lnTo>
                    <a:pt x="303822" y="209550"/>
                  </a:lnTo>
                  <a:lnTo>
                    <a:pt x="303911" y="210820"/>
                  </a:lnTo>
                  <a:lnTo>
                    <a:pt x="303911" y="17322"/>
                  </a:lnTo>
                  <a:lnTo>
                    <a:pt x="283032" y="8890"/>
                  </a:lnTo>
                  <a:lnTo>
                    <a:pt x="259067" y="3810"/>
                  </a:lnTo>
                  <a:lnTo>
                    <a:pt x="233819" y="1308"/>
                  </a:lnTo>
                  <a:lnTo>
                    <a:pt x="233819" y="101600"/>
                  </a:lnTo>
                  <a:lnTo>
                    <a:pt x="233235" y="102870"/>
                  </a:lnTo>
                  <a:lnTo>
                    <a:pt x="227139" y="119380"/>
                  </a:lnTo>
                  <a:lnTo>
                    <a:pt x="207759" y="171450"/>
                  </a:lnTo>
                  <a:lnTo>
                    <a:pt x="201549" y="187960"/>
                  </a:lnTo>
                  <a:lnTo>
                    <a:pt x="193738" y="209550"/>
                  </a:lnTo>
                  <a:lnTo>
                    <a:pt x="185585" y="231140"/>
                  </a:lnTo>
                  <a:lnTo>
                    <a:pt x="179044" y="247650"/>
                  </a:lnTo>
                  <a:lnTo>
                    <a:pt x="176568" y="254000"/>
                  </a:lnTo>
                  <a:lnTo>
                    <a:pt x="176098" y="255270"/>
                  </a:lnTo>
                  <a:lnTo>
                    <a:pt x="175526" y="256540"/>
                  </a:lnTo>
                  <a:lnTo>
                    <a:pt x="174294" y="257810"/>
                  </a:lnTo>
                  <a:lnTo>
                    <a:pt x="166598" y="257810"/>
                  </a:lnTo>
                  <a:lnTo>
                    <a:pt x="165138" y="256540"/>
                  </a:lnTo>
                  <a:lnTo>
                    <a:pt x="164033" y="255270"/>
                  </a:lnTo>
                  <a:lnTo>
                    <a:pt x="163639" y="254000"/>
                  </a:lnTo>
                  <a:lnTo>
                    <a:pt x="162788" y="251460"/>
                  </a:lnTo>
                  <a:lnTo>
                    <a:pt x="156248" y="233680"/>
                  </a:lnTo>
                  <a:lnTo>
                    <a:pt x="141287" y="193040"/>
                  </a:lnTo>
                  <a:lnTo>
                    <a:pt x="133705" y="172669"/>
                  </a:lnTo>
                  <a:lnTo>
                    <a:pt x="133705" y="209550"/>
                  </a:lnTo>
                  <a:lnTo>
                    <a:pt x="133210" y="213360"/>
                  </a:lnTo>
                  <a:lnTo>
                    <a:pt x="132130" y="214630"/>
                  </a:lnTo>
                  <a:lnTo>
                    <a:pt x="129197" y="215900"/>
                  </a:lnTo>
                  <a:lnTo>
                    <a:pt x="50800" y="215900"/>
                  </a:lnTo>
                  <a:lnTo>
                    <a:pt x="50800" y="217170"/>
                  </a:lnTo>
                  <a:lnTo>
                    <a:pt x="81407" y="245110"/>
                  </a:lnTo>
                  <a:lnTo>
                    <a:pt x="94424" y="245110"/>
                  </a:lnTo>
                  <a:lnTo>
                    <a:pt x="99974" y="242570"/>
                  </a:lnTo>
                  <a:lnTo>
                    <a:pt x="105778" y="240030"/>
                  </a:lnTo>
                  <a:lnTo>
                    <a:pt x="111912" y="233680"/>
                  </a:lnTo>
                  <a:lnTo>
                    <a:pt x="113766" y="233680"/>
                  </a:lnTo>
                  <a:lnTo>
                    <a:pt x="120027" y="234950"/>
                  </a:lnTo>
                  <a:lnTo>
                    <a:pt x="122415" y="238760"/>
                  </a:lnTo>
                  <a:lnTo>
                    <a:pt x="119621" y="245110"/>
                  </a:lnTo>
                  <a:lnTo>
                    <a:pt x="114871" y="248920"/>
                  </a:lnTo>
                  <a:lnTo>
                    <a:pt x="106222" y="255270"/>
                  </a:lnTo>
                  <a:lnTo>
                    <a:pt x="99796" y="256540"/>
                  </a:lnTo>
                  <a:lnTo>
                    <a:pt x="91909" y="257810"/>
                  </a:lnTo>
                  <a:lnTo>
                    <a:pt x="81864" y="257810"/>
                  </a:lnTo>
                  <a:lnTo>
                    <a:pt x="46329" y="238760"/>
                  </a:lnTo>
                  <a:lnTo>
                    <a:pt x="37617" y="210820"/>
                  </a:lnTo>
                  <a:lnTo>
                    <a:pt x="37960" y="205740"/>
                  </a:lnTo>
                  <a:lnTo>
                    <a:pt x="38049" y="204470"/>
                  </a:lnTo>
                  <a:lnTo>
                    <a:pt x="38125" y="203200"/>
                  </a:lnTo>
                  <a:lnTo>
                    <a:pt x="69900" y="165100"/>
                  </a:lnTo>
                  <a:lnTo>
                    <a:pt x="84988" y="162560"/>
                  </a:lnTo>
                  <a:lnTo>
                    <a:pt x="91313" y="161290"/>
                  </a:lnTo>
                  <a:lnTo>
                    <a:pt x="99072" y="163830"/>
                  </a:lnTo>
                  <a:lnTo>
                    <a:pt x="110858" y="168910"/>
                  </a:lnTo>
                  <a:lnTo>
                    <a:pt x="115087" y="171450"/>
                  </a:lnTo>
                  <a:lnTo>
                    <a:pt x="119240" y="176530"/>
                  </a:lnTo>
                  <a:lnTo>
                    <a:pt x="124485" y="182880"/>
                  </a:lnTo>
                  <a:lnTo>
                    <a:pt x="133654" y="208280"/>
                  </a:lnTo>
                  <a:lnTo>
                    <a:pt x="133705" y="209550"/>
                  </a:lnTo>
                  <a:lnTo>
                    <a:pt x="133705" y="172669"/>
                  </a:lnTo>
                  <a:lnTo>
                    <a:pt x="132308" y="168910"/>
                  </a:lnTo>
                  <a:lnTo>
                    <a:pt x="132943" y="165100"/>
                  </a:lnTo>
                  <a:lnTo>
                    <a:pt x="134200" y="162560"/>
                  </a:lnTo>
                  <a:lnTo>
                    <a:pt x="142367" y="162560"/>
                  </a:lnTo>
                  <a:lnTo>
                    <a:pt x="143560" y="163830"/>
                  </a:lnTo>
                  <a:lnTo>
                    <a:pt x="144106" y="165100"/>
                  </a:lnTo>
                  <a:lnTo>
                    <a:pt x="145262" y="167640"/>
                  </a:lnTo>
                  <a:lnTo>
                    <a:pt x="148145" y="175260"/>
                  </a:lnTo>
                  <a:lnTo>
                    <a:pt x="166382" y="224790"/>
                  </a:lnTo>
                  <a:lnTo>
                    <a:pt x="169164" y="232410"/>
                  </a:lnTo>
                  <a:lnTo>
                    <a:pt x="170205" y="234950"/>
                  </a:lnTo>
                  <a:lnTo>
                    <a:pt x="170865" y="233680"/>
                  </a:lnTo>
                  <a:lnTo>
                    <a:pt x="197561" y="162560"/>
                  </a:lnTo>
                  <a:lnTo>
                    <a:pt x="198031" y="161290"/>
                  </a:lnTo>
                  <a:lnTo>
                    <a:pt x="220916" y="100330"/>
                  </a:lnTo>
                  <a:lnTo>
                    <a:pt x="222110" y="97790"/>
                  </a:lnTo>
                  <a:lnTo>
                    <a:pt x="222885" y="96520"/>
                  </a:lnTo>
                  <a:lnTo>
                    <a:pt x="224053" y="95250"/>
                  </a:lnTo>
                  <a:lnTo>
                    <a:pt x="226161" y="93980"/>
                  </a:lnTo>
                  <a:lnTo>
                    <a:pt x="228727" y="93980"/>
                  </a:lnTo>
                  <a:lnTo>
                    <a:pt x="231292" y="95250"/>
                  </a:lnTo>
                  <a:lnTo>
                    <a:pt x="232765" y="96520"/>
                  </a:lnTo>
                  <a:lnTo>
                    <a:pt x="233807" y="99060"/>
                  </a:lnTo>
                  <a:lnTo>
                    <a:pt x="233819" y="101600"/>
                  </a:lnTo>
                  <a:lnTo>
                    <a:pt x="233819" y="1308"/>
                  </a:lnTo>
                  <a:lnTo>
                    <a:pt x="233540" y="1270"/>
                  </a:lnTo>
                  <a:lnTo>
                    <a:pt x="229704" y="0"/>
                  </a:lnTo>
                  <a:lnTo>
                    <a:pt x="215277" y="0"/>
                  </a:lnTo>
                  <a:lnTo>
                    <a:pt x="210934" y="1270"/>
                  </a:lnTo>
                  <a:lnTo>
                    <a:pt x="191655" y="2540"/>
                  </a:lnTo>
                  <a:lnTo>
                    <a:pt x="172923" y="5080"/>
                  </a:lnTo>
                  <a:lnTo>
                    <a:pt x="154647" y="10160"/>
                  </a:lnTo>
                  <a:lnTo>
                    <a:pt x="136740" y="16510"/>
                  </a:lnTo>
                  <a:lnTo>
                    <a:pt x="129654" y="20320"/>
                  </a:lnTo>
                  <a:lnTo>
                    <a:pt x="114884" y="27940"/>
                  </a:lnTo>
                  <a:lnTo>
                    <a:pt x="64757" y="64770"/>
                  </a:lnTo>
                  <a:lnTo>
                    <a:pt x="30988" y="107950"/>
                  </a:lnTo>
                  <a:lnTo>
                    <a:pt x="11823" y="148590"/>
                  </a:lnTo>
                  <a:lnTo>
                    <a:pt x="1485" y="193040"/>
                  </a:lnTo>
                  <a:lnTo>
                    <a:pt x="0" y="236220"/>
                  </a:lnTo>
                  <a:lnTo>
                    <a:pt x="190" y="238760"/>
                  </a:lnTo>
                  <a:lnTo>
                    <a:pt x="8140" y="281940"/>
                  </a:lnTo>
                  <a:lnTo>
                    <a:pt x="22237" y="318770"/>
                  </a:lnTo>
                  <a:lnTo>
                    <a:pt x="25260" y="325120"/>
                  </a:lnTo>
                  <a:lnTo>
                    <a:pt x="415366" y="325120"/>
                  </a:lnTo>
                  <a:lnTo>
                    <a:pt x="418846" y="318770"/>
                  </a:lnTo>
                  <a:lnTo>
                    <a:pt x="434721" y="275590"/>
                  </a:lnTo>
                  <a:lnTo>
                    <a:pt x="438797" y="255270"/>
                  </a:lnTo>
                  <a:lnTo>
                    <a:pt x="441058" y="233680"/>
                  </a:lnTo>
                  <a:close/>
                </a:path>
              </a:pathLst>
            </a:custGeom>
            <a:solidFill>
              <a:srgbClr val="04128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Calibri"/>
              </a:endParaRPr>
            </a:p>
          </p:txBody>
        </p:sp>
      </p:grpSp>
      <p:pic>
        <p:nvPicPr>
          <p:cNvPr id="405" name="object 410"/>
          <p:cNvPicPr/>
          <p:nvPr/>
        </p:nvPicPr>
        <p:blipFill>
          <a:blip r:embed="rId6"/>
          <a:stretch/>
        </p:blipFill>
        <p:spPr>
          <a:xfrm>
            <a:off x="3482280" y="2849400"/>
            <a:ext cx="251640" cy="215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06" name="object 411"/>
          <p:cNvPicPr/>
          <p:nvPr/>
        </p:nvPicPr>
        <p:blipFill>
          <a:blip r:embed="rId7"/>
          <a:stretch/>
        </p:blipFill>
        <p:spPr>
          <a:xfrm>
            <a:off x="2487600" y="2877840"/>
            <a:ext cx="669240" cy="15876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407" name="object 412"/>
          <p:cNvGrpSpPr/>
          <p:nvPr/>
        </p:nvGrpSpPr>
        <p:grpSpPr>
          <a:xfrm>
            <a:off x="4620600" y="2849760"/>
            <a:ext cx="250920" cy="214560"/>
            <a:chOff x="4620600" y="2849760"/>
            <a:chExt cx="250920" cy="214560"/>
          </a:xfrm>
        </p:grpSpPr>
        <p:sp>
          <p:nvSpPr>
            <p:cNvPr id="408" name="object 413"/>
            <p:cNvSpPr/>
            <p:nvPr/>
          </p:nvSpPr>
          <p:spPr>
            <a:xfrm>
              <a:off x="4620600" y="2887200"/>
              <a:ext cx="250920" cy="177120"/>
            </a:xfrm>
            <a:custGeom>
              <a:avLst/>
              <a:gdLst>
                <a:gd name="textAreaLeft" fmla="*/ 0 w 250920"/>
                <a:gd name="textAreaRight" fmla="*/ 253080 w 250920"/>
                <a:gd name="textAreaTop" fmla="*/ 0 h 177120"/>
                <a:gd name="textAreaBottom" fmla="*/ 179280 h 177120"/>
              </a:gdLst>
              <a:ahLst/>
              <a:cxnLst/>
              <a:rect l="textAreaLeft" t="textAreaTop" r="textAreaRight" b="textAreaBottom"/>
              <a:pathLst>
                <a:path w="354964" h="252095">
                  <a:moveTo>
                    <a:pt x="333070" y="0"/>
                  </a:moveTo>
                  <a:lnTo>
                    <a:pt x="101752" y="0"/>
                  </a:lnTo>
                  <a:lnTo>
                    <a:pt x="62043" y="8085"/>
                  </a:lnTo>
                  <a:lnTo>
                    <a:pt x="29711" y="30105"/>
                  </a:lnTo>
                  <a:lnTo>
                    <a:pt x="7962" y="62707"/>
                  </a:lnTo>
                  <a:lnTo>
                    <a:pt x="0" y="102539"/>
                  </a:lnTo>
                  <a:lnTo>
                    <a:pt x="0" y="230517"/>
                  </a:lnTo>
                  <a:lnTo>
                    <a:pt x="1676" y="238902"/>
                  </a:lnTo>
                  <a:lnTo>
                    <a:pt x="6259" y="245721"/>
                  </a:lnTo>
                  <a:lnTo>
                    <a:pt x="13078" y="250304"/>
                  </a:lnTo>
                  <a:lnTo>
                    <a:pt x="21462" y="251980"/>
                  </a:lnTo>
                  <a:lnTo>
                    <a:pt x="333070" y="251980"/>
                  </a:lnTo>
                  <a:lnTo>
                    <a:pt x="341454" y="250291"/>
                  </a:lnTo>
                  <a:lnTo>
                    <a:pt x="348273" y="245621"/>
                  </a:lnTo>
                  <a:lnTo>
                    <a:pt x="352856" y="238564"/>
                  </a:lnTo>
                  <a:lnTo>
                    <a:pt x="354533" y="229717"/>
                  </a:lnTo>
                  <a:lnTo>
                    <a:pt x="354533" y="21463"/>
                  </a:lnTo>
                  <a:lnTo>
                    <a:pt x="352856" y="13078"/>
                  </a:lnTo>
                  <a:lnTo>
                    <a:pt x="348273" y="6259"/>
                  </a:lnTo>
                  <a:lnTo>
                    <a:pt x="341454" y="1676"/>
                  </a:lnTo>
                  <a:lnTo>
                    <a:pt x="333070" y="0"/>
                  </a:lnTo>
                  <a:close/>
                </a:path>
              </a:pathLst>
            </a:custGeom>
            <a:solidFill>
              <a:srgbClr val="2F9D6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409" name="object 414"/>
            <p:cNvSpPr/>
            <p:nvPr/>
          </p:nvSpPr>
          <p:spPr>
            <a:xfrm>
              <a:off x="4620600" y="2849760"/>
              <a:ext cx="222840" cy="108360"/>
            </a:xfrm>
            <a:custGeom>
              <a:avLst/>
              <a:gdLst>
                <a:gd name="textAreaLeft" fmla="*/ 0 w 222840"/>
                <a:gd name="textAreaRight" fmla="*/ 225000 w 222840"/>
                <a:gd name="textAreaTop" fmla="*/ 0 h 108360"/>
                <a:gd name="textAreaBottom" fmla="*/ 110520 h 108360"/>
              </a:gdLst>
              <a:ahLst/>
              <a:cxnLst/>
              <a:rect l="textAreaLeft" t="textAreaTop" r="textAreaRight" b="textAreaBottom"/>
              <a:pathLst>
                <a:path w="315595" h="155575">
                  <a:moveTo>
                    <a:pt x="130365" y="0"/>
                  </a:moveTo>
                  <a:lnTo>
                    <a:pt x="33388" y="0"/>
                  </a:lnTo>
                  <a:lnTo>
                    <a:pt x="28625" y="2387"/>
                  </a:lnTo>
                  <a:lnTo>
                    <a:pt x="15408" y="41332"/>
                  </a:lnTo>
                  <a:lnTo>
                    <a:pt x="5562" y="89026"/>
                  </a:lnTo>
                  <a:lnTo>
                    <a:pt x="422" y="139440"/>
                  </a:lnTo>
                  <a:lnTo>
                    <a:pt x="0" y="155003"/>
                  </a:lnTo>
                  <a:lnTo>
                    <a:pt x="7962" y="115171"/>
                  </a:lnTo>
                  <a:lnTo>
                    <a:pt x="29711" y="82569"/>
                  </a:lnTo>
                  <a:lnTo>
                    <a:pt x="62043" y="60548"/>
                  </a:lnTo>
                  <a:lnTo>
                    <a:pt x="101752" y="52463"/>
                  </a:lnTo>
                  <a:lnTo>
                    <a:pt x="315582" y="52463"/>
                  </a:lnTo>
                  <a:lnTo>
                    <a:pt x="315582" y="36563"/>
                  </a:lnTo>
                  <a:lnTo>
                    <a:pt x="309219" y="29413"/>
                  </a:lnTo>
                  <a:lnTo>
                    <a:pt x="149440" y="29413"/>
                  </a:lnTo>
                  <a:lnTo>
                    <a:pt x="139384" y="11075"/>
                  </a:lnTo>
                  <a:lnTo>
                    <a:pt x="135140" y="2387"/>
                  </a:lnTo>
                  <a:lnTo>
                    <a:pt x="130365" y="0"/>
                  </a:lnTo>
                  <a:close/>
                </a:path>
              </a:pathLst>
            </a:custGeom>
            <a:solidFill>
              <a:srgbClr val="0D452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Calibri"/>
              </a:endParaRPr>
            </a:p>
          </p:txBody>
        </p:sp>
        <p:pic>
          <p:nvPicPr>
            <p:cNvPr id="410" name="object 415"/>
            <p:cNvPicPr/>
            <p:nvPr/>
          </p:nvPicPr>
          <p:blipFill>
            <a:blip r:embed="rId8"/>
            <a:stretch/>
          </p:blipFill>
          <p:spPr>
            <a:xfrm>
              <a:off x="4681080" y="2946960"/>
              <a:ext cx="133200" cy="62280"/>
            </a:xfrm>
            <a:prstGeom prst="rect">
              <a:avLst/>
            </a:prstGeom>
            <a:noFill/>
            <a:ln w="0">
              <a:noFill/>
            </a:ln>
          </p:spPr>
        </p:pic>
      </p:grpSp>
      <p:pic>
        <p:nvPicPr>
          <p:cNvPr id="411" name="object 416"/>
          <p:cNvPicPr/>
          <p:nvPr/>
        </p:nvPicPr>
        <p:blipFill>
          <a:blip r:embed="rId9"/>
          <a:stretch/>
        </p:blipFill>
        <p:spPr>
          <a:xfrm>
            <a:off x="4059000" y="2860200"/>
            <a:ext cx="236520" cy="194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12" name="object 417"/>
          <p:cNvSpPr/>
          <p:nvPr/>
        </p:nvSpPr>
        <p:spPr>
          <a:xfrm>
            <a:off x="1128240" y="3652920"/>
            <a:ext cx="8640" cy="13680"/>
          </a:xfrm>
          <a:custGeom>
            <a:avLst/>
            <a:gdLst>
              <a:gd name="textAreaLeft" fmla="*/ 0 w 8640"/>
              <a:gd name="textAreaRight" fmla="*/ 11520 w 8640"/>
              <a:gd name="textAreaTop" fmla="*/ 0 h 13680"/>
              <a:gd name="textAreaBottom" fmla="*/ 16560 h 13680"/>
            </a:gdLst>
            <a:ahLst/>
            <a:cxnLst/>
            <a:rect l="textAreaLeft" t="textAreaTop" r="textAreaRight" b="textAreaBottom"/>
            <a:pathLst>
              <a:path w="11430" h="16510">
                <a:moveTo>
                  <a:pt x="11023" y="0"/>
                </a:moveTo>
                <a:lnTo>
                  <a:pt x="6349" y="4686"/>
                </a:lnTo>
                <a:lnTo>
                  <a:pt x="2578" y="10274"/>
                </a:lnTo>
                <a:lnTo>
                  <a:pt x="0" y="16497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13" name="object 418"/>
          <p:cNvSpPr/>
          <p:nvPr/>
        </p:nvSpPr>
        <p:spPr>
          <a:xfrm>
            <a:off x="1124280" y="3727440"/>
            <a:ext cx="60480" cy="618840"/>
          </a:xfrm>
          <a:custGeom>
            <a:avLst/>
            <a:gdLst>
              <a:gd name="textAreaLeft" fmla="*/ 0 w 60480"/>
              <a:gd name="textAreaRight" fmla="*/ 126000 w 60480"/>
              <a:gd name="textAreaTop" fmla="*/ 0 h 618840"/>
              <a:gd name="textAreaBottom" fmla="*/ 621360 h 618840"/>
            </a:gdLst>
            <a:ahLst/>
            <a:cxnLst/>
            <a:rect l="textAreaLeft" t="textAreaTop" r="textAreaRight" b="textAreaBottom"/>
            <a:pathLst>
              <a:path w="0" h="979170">
                <a:moveTo>
                  <a:pt x="0" y="0"/>
                </a:moveTo>
                <a:lnTo>
                  <a:pt x="0" y="978712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14" name="object 419"/>
          <p:cNvSpPr/>
          <p:nvPr/>
        </p:nvSpPr>
        <p:spPr>
          <a:xfrm>
            <a:off x="1155600" y="4380120"/>
            <a:ext cx="13680" cy="8640"/>
          </a:xfrm>
          <a:custGeom>
            <a:avLst/>
            <a:gdLst>
              <a:gd name="textAreaLeft" fmla="*/ 0 w 13680"/>
              <a:gd name="textAreaRight" fmla="*/ 16560 w 13680"/>
              <a:gd name="textAreaTop" fmla="*/ 0 h 8640"/>
              <a:gd name="textAreaBottom" fmla="*/ 11520 h 8640"/>
            </a:gdLst>
            <a:ahLst/>
            <a:cxnLst/>
            <a:rect l="textAreaLeft" t="textAreaTop" r="textAreaRight" b="textAreaBottom"/>
            <a:pathLst>
              <a:path w="16509" h="11429">
                <a:moveTo>
                  <a:pt x="0" y="0"/>
                </a:moveTo>
                <a:lnTo>
                  <a:pt x="4673" y="4686"/>
                </a:lnTo>
                <a:lnTo>
                  <a:pt x="10261" y="8458"/>
                </a:lnTo>
                <a:lnTo>
                  <a:pt x="16471" y="11036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15" name="object 420"/>
          <p:cNvSpPr/>
          <p:nvPr/>
        </p:nvSpPr>
        <p:spPr>
          <a:xfrm>
            <a:off x="1220400" y="4384440"/>
            <a:ext cx="3596400" cy="360"/>
          </a:xfrm>
          <a:custGeom>
            <a:avLst/>
            <a:gdLst>
              <a:gd name="textAreaLeft" fmla="*/ 0 w 3596400"/>
              <a:gd name="textAreaRight" fmla="*/ 3599280 w 3596400"/>
              <a:gd name="textAreaTop" fmla="*/ 0 h 360"/>
              <a:gd name="textAreaBottom" fmla="*/ 92160 h 360"/>
            </a:gdLst>
            <a:ahLst/>
            <a:cxnLst/>
            <a:rect l="textAreaLeft" t="textAreaTop" r="textAreaRight" b="textAreaBottom"/>
            <a:pathLst>
              <a:path w="3599179" h="0">
                <a:moveTo>
                  <a:pt x="0" y="0"/>
                </a:moveTo>
                <a:lnTo>
                  <a:pt x="3598557" y="0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16" name="object 421"/>
          <p:cNvSpPr/>
          <p:nvPr/>
        </p:nvSpPr>
        <p:spPr>
          <a:xfrm>
            <a:off x="4845240" y="4353480"/>
            <a:ext cx="8640" cy="13680"/>
          </a:xfrm>
          <a:custGeom>
            <a:avLst/>
            <a:gdLst>
              <a:gd name="textAreaLeft" fmla="*/ 0 w 8640"/>
              <a:gd name="textAreaRight" fmla="*/ 11520 w 8640"/>
              <a:gd name="textAreaTop" fmla="*/ 0 h 13680"/>
              <a:gd name="textAreaBottom" fmla="*/ 16560 h 13680"/>
            </a:gdLst>
            <a:ahLst/>
            <a:cxnLst/>
            <a:rect l="textAreaLeft" t="textAreaTop" r="textAreaRight" b="textAreaBottom"/>
            <a:pathLst>
              <a:path w="11429" h="16509">
                <a:moveTo>
                  <a:pt x="0" y="16471"/>
                </a:moveTo>
                <a:lnTo>
                  <a:pt x="4673" y="11810"/>
                </a:lnTo>
                <a:lnTo>
                  <a:pt x="8445" y="6197"/>
                </a:lnTo>
                <a:lnTo>
                  <a:pt x="11023" y="0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17" name="object 422"/>
          <p:cNvSpPr/>
          <p:nvPr/>
        </p:nvSpPr>
        <p:spPr>
          <a:xfrm flipH="1">
            <a:off x="4833000" y="3708360"/>
            <a:ext cx="43200" cy="630000"/>
          </a:xfrm>
          <a:custGeom>
            <a:avLst/>
            <a:gdLst>
              <a:gd name="textAreaLeft" fmla="*/ -1080 w 43200"/>
              <a:gd name="textAreaRight" fmla="*/ 90360 w 43200"/>
              <a:gd name="textAreaTop" fmla="*/ 0 h 630000"/>
              <a:gd name="textAreaBottom" fmla="*/ 632520 h 630000"/>
            </a:gdLst>
            <a:ahLst/>
            <a:cxnLst/>
            <a:rect l="textAreaLeft" t="textAreaTop" r="textAreaRight" b="textAreaBottom"/>
            <a:pathLst>
              <a:path w="0" h="979170">
                <a:moveTo>
                  <a:pt x="0" y="978738"/>
                </a:moveTo>
                <a:lnTo>
                  <a:pt x="0" y="0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18" name="object 423"/>
          <p:cNvSpPr/>
          <p:nvPr/>
        </p:nvSpPr>
        <p:spPr>
          <a:xfrm>
            <a:off x="4850280" y="3642120"/>
            <a:ext cx="13680" cy="8640"/>
          </a:xfrm>
          <a:custGeom>
            <a:avLst/>
            <a:gdLst>
              <a:gd name="textAreaLeft" fmla="*/ 0 w 13680"/>
              <a:gd name="textAreaRight" fmla="*/ 16560 w 13680"/>
              <a:gd name="textAreaTop" fmla="*/ 0 h 8640"/>
              <a:gd name="textAreaBottom" fmla="*/ 11520 h 8640"/>
            </a:gdLst>
            <a:ahLst/>
            <a:cxnLst/>
            <a:rect l="textAreaLeft" t="textAreaTop" r="textAreaRight" b="textAreaBottom"/>
            <a:pathLst>
              <a:path w="16510" h="11429">
                <a:moveTo>
                  <a:pt x="16471" y="11010"/>
                </a:moveTo>
                <a:lnTo>
                  <a:pt x="11798" y="6349"/>
                </a:lnTo>
                <a:lnTo>
                  <a:pt x="6210" y="2578"/>
                </a:lnTo>
                <a:lnTo>
                  <a:pt x="0" y="0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19" name="object 424"/>
          <p:cNvSpPr/>
          <p:nvPr/>
        </p:nvSpPr>
        <p:spPr>
          <a:xfrm>
            <a:off x="1194120" y="3638160"/>
            <a:ext cx="3596400" cy="360"/>
          </a:xfrm>
          <a:custGeom>
            <a:avLst/>
            <a:gdLst>
              <a:gd name="textAreaLeft" fmla="*/ 0 w 3596400"/>
              <a:gd name="textAreaRight" fmla="*/ 3599280 w 3596400"/>
              <a:gd name="textAreaTop" fmla="*/ 0 h 360"/>
              <a:gd name="textAreaBottom" fmla="*/ 92160 h 360"/>
            </a:gdLst>
            <a:ahLst/>
            <a:cxnLst/>
            <a:rect l="textAreaLeft" t="textAreaTop" r="textAreaRight" b="textAreaBottom"/>
            <a:pathLst>
              <a:path w="3599179" h="0">
                <a:moveTo>
                  <a:pt x="3598557" y="0"/>
                </a:moveTo>
                <a:lnTo>
                  <a:pt x="0" y="0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20" name="object 425"/>
          <p:cNvSpPr/>
          <p:nvPr/>
        </p:nvSpPr>
        <p:spPr>
          <a:xfrm>
            <a:off x="1117800" y="3682800"/>
            <a:ext cx="9720" cy="9720"/>
          </a:xfrm>
          <a:custGeom>
            <a:avLst/>
            <a:gdLst>
              <a:gd name="textAreaLeft" fmla="*/ 0 w 9720"/>
              <a:gd name="textAreaRight" fmla="*/ 12600 w 9720"/>
              <a:gd name="textAreaTop" fmla="*/ 0 h 9720"/>
              <a:gd name="textAreaBottom" fmla="*/ 12600 h 9720"/>
            </a:gdLst>
            <a:ahLst/>
            <a:cxnLst/>
            <a:rect l="textAreaLeft" t="textAreaTop" r="textAreaRight" b="textAreaBottom"/>
            <a:pathLst>
              <a:path w="12700" h="12700">
                <a:moveTo>
                  <a:pt x="0" y="6350"/>
                </a:moveTo>
                <a:lnTo>
                  <a:pt x="1859" y="1859"/>
                </a:lnTo>
                <a:lnTo>
                  <a:pt x="6350" y="0"/>
                </a:lnTo>
                <a:lnTo>
                  <a:pt x="10840" y="1859"/>
                </a:lnTo>
                <a:lnTo>
                  <a:pt x="12700" y="6350"/>
                </a:lnTo>
                <a:lnTo>
                  <a:pt x="10840" y="10840"/>
                </a:lnTo>
                <a:lnTo>
                  <a:pt x="6350" y="12700"/>
                </a:lnTo>
                <a:lnTo>
                  <a:pt x="1859" y="10840"/>
                </a:lnTo>
                <a:lnTo>
                  <a:pt x="0" y="6350"/>
                </a:lnTo>
                <a:close/>
              </a:path>
            </a:pathLst>
          </a:custGeom>
          <a:solidFill>
            <a:srgbClr val="B0850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21" name="object 426"/>
          <p:cNvSpPr/>
          <p:nvPr/>
        </p:nvSpPr>
        <p:spPr>
          <a:xfrm>
            <a:off x="4824360" y="3631680"/>
            <a:ext cx="60480" cy="60480"/>
          </a:xfrm>
          <a:custGeom>
            <a:avLst/>
            <a:gdLst>
              <a:gd name="textAreaLeft" fmla="*/ 0 w 60480"/>
              <a:gd name="textAreaRight" fmla="*/ 63360 w 60480"/>
              <a:gd name="textAreaTop" fmla="*/ 0 h 60480"/>
              <a:gd name="textAreaBottom" fmla="*/ 63360 h 60480"/>
            </a:gdLst>
            <a:ahLst/>
            <a:cxnLst/>
            <a:rect l="textAreaLeft" t="textAreaTop" r="textAreaRight" b="textAreaBottom"/>
            <a:pathLst>
              <a:path w="63500" h="63500">
                <a:moveTo>
                  <a:pt x="12700" y="6350"/>
                </a:moveTo>
                <a:lnTo>
                  <a:pt x="10833" y="1866"/>
                </a:lnTo>
                <a:lnTo>
                  <a:pt x="6350" y="0"/>
                </a:lnTo>
                <a:lnTo>
                  <a:pt x="1854" y="1866"/>
                </a:lnTo>
                <a:lnTo>
                  <a:pt x="0" y="6350"/>
                </a:lnTo>
                <a:lnTo>
                  <a:pt x="1854" y="10845"/>
                </a:lnTo>
                <a:lnTo>
                  <a:pt x="6350" y="12700"/>
                </a:lnTo>
                <a:lnTo>
                  <a:pt x="10833" y="10845"/>
                </a:lnTo>
                <a:lnTo>
                  <a:pt x="12700" y="6350"/>
                </a:lnTo>
                <a:close/>
              </a:path>
              <a:path w="63500" h="63500">
                <a:moveTo>
                  <a:pt x="63500" y="57150"/>
                </a:moveTo>
                <a:lnTo>
                  <a:pt x="61633" y="52666"/>
                </a:lnTo>
                <a:lnTo>
                  <a:pt x="57150" y="50800"/>
                </a:lnTo>
                <a:lnTo>
                  <a:pt x="52654" y="52666"/>
                </a:lnTo>
                <a:lnTo>
                  <a:pt x="50800" y="57150"/>
                </a:lnTo>
                <a:lnTo>
                  <a:pt x="52654" y="61645"/>
                </a:lnTo>
                <a:lnTo>
                  <a:pt x="57150" y="63500"/>
                </a:lnTo>
                <a:lnTo>
                  <a:pt x="61633" y="61645"/>
                </a:lnTo>
                <a:lnTo>
                  <a:pt x="63500" y="57150"/>
                </a:lnTo>
                <a:close/>
              </a:path>
            </a:pathLst>
          </a:custGeom>
          <a:solidFill>
            <a:srgbClr val="B0850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22" name="object 427"/>
          <p:cNvSpPr/>
          <p:nvPr/>
        </p:nvSpPr>
        <p:spPr>
          <a:xfrm>
            <a:off x="1168560" y="3631680"/>
            <a:ext cx="9720" cy="9720"/>
          </a:xfrm>
          <a:custGeom>
            <a:avLst/>
            <a:gdLst>
              <a:gd name="textAreaLeft" fmla="*/ 0 w 9720"/>
              <a:gd name="textAreaRight" fmla="*/ 12600 w 9720"/>
              <a:gd name="textAreaTop" fmla="*/ 0 h 9720"/>
              <a:gd name="textAreaBottom" fmla="*/ 12600 h 9720"/>
            </a:gdLst>
            <a:ahLst/>
            <a:cxnLst/>
            <a:rect l="textAreaLeft" t="textAreaTop" r="textAreaRight" b="textAreaBottom"/>
            <a:pathLst>
              <a:path w="12700" h="12700">
                <a:moveTo>
                  <a:pt x="0" y="6350"/>
                </a:moveTo>
                <a:lnTo>
                  <a:pt x="1859" y="1859"/>
                </a:lnTo>
                <a:lnTo>
                  <a:pt x="6350" y="0"/>
                </a:lnTo>
                <a:lnTo>
                  <a:pt x="10840" y="1859"/>
                </a:lnTo>
                <a:lnTo>
                  <a:pt x="12700" y="6350"/>
                </a:lnTo>
                <a:lnTo>
                  <a:pt x="10840" y="10840"/>
                </a:lnTo>
                <a:lnTo>
                  <a:pt x="6350" y="12700"/>
                </a:lnTo>
                <a:lnTo>
                  <a:pt x="1859" y="10840"/>
                </a:lnTo>
                <a:lnTo>
                  <a:pt x="0" y="6350"/>
                </a:lnTo>
                <a:close/>
              </a:path>
            </a:pathLst>
          </a:custGeom>
          <a:solidFill>
            <a:srgbClr val="B0850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23" name="object 428"/>
          <p:cNvSpPr/>
          <p:nvPr/>
        </p:nvSpPr>
        <p:spPr>
          <a:xfrm>
            <a:off x="1560240" y="3327120"/>
            <a:ext cx="1994760" cy="491040"/>
          </a:xfrm>
          <a:custGeom>
            <a:avLst/>
            <a:gdLst>
              <a:gd name="textAreaLeft" fmla="*/ 0 w 1994760"/>
              <a:gd name="textAreaRight" fmla="*/ 1997280 w 1994760"/>
              <a:gd name="textAreaTop" fmla="*/ 0 h 491040"/>
              <a:gd name="textAreaBottom" fmla="*/ 493560 h 491040"/>
            </a:gdLst>
            <a:ahLst/>
            <a:cxnLst/>
            <a:rect l="textAreaLeft" t="textAreaTop" r="textAreaRight" b="textAreaBottom"/>
            <a:pathLst>
              <a:path w="2934970" h="700404">
                <a:moveTo>
                  <a:pt x="2858706" y="0"/>
                </a:moveTo>
                <a:lnTo>
                  <a:pt x="76200" y="0"/>
                </a:lnTo>
                <a:lnTo>
                  <a:pt x="46537" y="5987"/>
                </a:lnTo>
                <a:lnTo>
                  <a:pt x="22317" y="22317"/>
                </a:lnTo>
                <a:lnTo>
                  <a:pt x="5987" y="46537"/>
                </a:lnTo>
                <a:lnTo>
                  <a:pt x="0" y="76200"/>
                </a:lnTo>
                <a:lnTo>
                  <a:pt x="0" y="624065"/>
                </a:lnTo>
                <a:lnTo>
                  <a:pt x="5987" y="653727"/>
                </a:lnTo>
                <a:lnTo>
                  <a:pt x="22317" y="677948"/>
                </a:lnTo>
                <a:lnTo>
                  <a:pt x="46537" y="694277"/>
                </a:lnTo>
                <a:lnTo>
                  <a:pt x="76200" y="700265"/>
                </a:lnTo>
                <a:lnTo>
                  <a:pt x="2858706" y="700265"/>
                </a:lnTo>
                <a:lnTo>
                  <a:pt x="2888368" y="694277"/>
                </a:lnTo>
                <a:lnTo>
                  <a:pt x="2912589" y="677948"/>
                </a:lnTo>
                <a:lnTo>
                  <a:pt x="2928918" y="653727"/>
                </a:lnTo>
                <a:lnTo>
                  <a:pt x="2934906" y="624065"/>
                </a:lnTo>
                <a:lnTo>
                  <a:pt x="2934906" y="76200"/>
                </a:lnTo>
                <a:lnTo>
                  <a:pt x="2928918" y="46537"/>
                </a:lnTo>
                <a:lnTo>
                  <a:pt x="2912589" y="22317"/>
                </a:lnTo>
                <a:lnTo>
                  <a:pt x="2888368" y="5987"/>
                </a:lnTo>
                <a:lnTo>
                  <a:pt x="2858706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  <a:effectLst>
            <a:outerShdw blurRad="444600" dir="2700000" dist="380819" rotWithShape="0">
              <a:srgbClr val="86AAC0">
                <a:alpha val="2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24" name="object 429"/>
          <p:cNvSpPr/>
          <p:nvPr/>
        </p:nvSpPr>
        <p:spPr>
          <a:xfrm>
            <a:off x="1902240" y="3799800"/>
            <a:ext cx="2401200" cy="195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978480" indent="-966600" defTabSz="914400">
              <a:lnSpc>
                <a:spcPct val="100000"/>
              </a:lnSpc>
              <a:spcBef>
                <a:spcPts val="99"/>
              </a:spcBef>
              <a:tabLst>
                <a:tab pos="0" algn="l"/>
              </a:tabLst>
            </a:pPr>
            <a:r>
              <a:rPr lang="en-US" sz="1200" b="0" u="none" strike="noStrike">
                <a:solidFill>
                  <a:srgbClr val="0D3856"/>
                </a:solidFill>
                <a:effectLst/>
                <a:uFillTx/>
                <a:latin typeface="Segoe UI Light"/>
                <a:ea typeface="DejaVu Sans"/>
              </a:rPr>
              <a:t>Provide</a:t>
            </a:r>
            <a:r>
              <a:rPr lang="en-US" sz="1200" b="0" u="none" spc="-26" strike="noStrike">
                <a:solidFill>
                  <a:srgbClr val="0D3856"/>
                </a:solidFill>
                <a:effectLst/>
                <a:uFillTx/>
                <a:latin typeface="Segoe UI Light"/>
                <a:ea typeface="DejaVu Sans"/>
              </a:rPr>
              <a:t> </a:t>
            </a:r>
            <a:r>
              <a:rPr lang="en-US" sz="1200" b="0" u="none" spc="-11" strike="noStrike">
                <a:solidFill>
                  <a:srgbClr val="0D3856"/>
                </a:solidFill>
                <a:effectLst/>
                <a:uFillTx/>
                <a:latin typeface="Segoe UI Light"/>
                <a:ea typeface="DejaVu Sans"/>
              </a:rPr>
              <a:t>environmental data expertise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5" name="object 430"/>
          <p:cNvSpPr/>
          <p:nvPr/>
        </p:nvSpPr>
        <p:spPr>
          <a:xfrm>
            <a:off x="1619640" y="3465720"/>
            <a:ext cx="1906200" cy="22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595080" indent="-582840" defTabSz="914400">
              <a:lnSpc>
                <a:spcPct val="100000"/>
              </a:lnSpc>
              <a:spcBef>
                <a:spcPts val="99"/>
              </a:spcBef>
              <a:tabLst>
                <a:tab pos="0" algn="l"/>
              </a:tabLst>
            </a:pPr>
            <a:r>
              <a:rPr lang="en-US" sz="1400" b="0" u="none" spc="-11" strike="noStrike">
                <a:solidFill>
                  <a:srgbClr val="0D3856"/>
                </a:solidFill>
                <a:effectLst/>
                <a:uFillTx/>
                <a:latin typeface="Segoe UI"/>
                <a:ea typeface="DejaVu Sans"/>
              </a:rPr>
              <a:t>DATABASES PROVIDERS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6" name="object 431"/>
          <p:cNvSpPr/>
          <p:nvPr/>
        </p:nvSpPr>
        <p:spPr>
          <a:xfrm>
            <a:off x="2218680" y="1926360"/>
            <a:ext cx="1690200" cy="491040"/>
          </a:xfrm>
          <a:custGeom>
            <a:avLst/>
            <a:gdLst>
              <a:gd name="textAreaLeft" fmla="*/ 0 w 1690200"/>
              <a:gd name="textAreaRight" fmla="*/ 1692720 w 1690200"/>
              <a:gd name="textAreaTop" fmla="*/ 0 h 491040"/>
              <a:gd name="textAreaBottom" fmla="*/ 493560 h 491040"/>
            </a:gdLst>
            <a:ahLst/>
            <a:cxnLst/>
            <a:rect l="textAreaLeft" t="textAreaTop" r="textAreaRight" b="textAreaBottom"/>
            <a:pathLst>
              <a:path w="2934970" h="700404">
                <a:moveTo>
                  <a:pt x="2858706" y="0"/>
                </a:moveTo>
                <a:lnTo>
                  <a:pt x="76200" y="0"/>
                </a:lnTo>
                <a:lnTo>
                  <a:pt x="46537" y="5987"/>
                </a:lnTo>
                <a:lnTo>
                  <a:pt x="22317" y="22317"/>
                </a:lnTo>
                <a:lnTo>
                  <a:pt x="5987" y="46537"/>
                </a:lnTo>
                <a:lnTo>
                  <a:pt x="0" y="76200"/>
                </a:lnTo>
                <a:lnTo>
                  <a:pt x="0" y="624065"/>
                </a:lnTo>
                <a:lnTo>
                  <a:pt x="5987" y="653727"/>
                </a:lnTo>
                <a:lnTo>
                  <a:pt x="22317" y="677948"/>
                </a:lnTo>
                <a:lnTo>
                  <a:pt x="46537" y="694277"/>
                </a:lnTo>
                <a:lnTo>
                  <a:pt x="76200" y="700265"/>
                </a:lnTo>
                <a:lnTo>
                  <a:pt x="2858706" y="700265"/>
                </a:lnTo>
                <a:lnTo>
                  <a:pt x="2888368" y="694277"/>
                </a:lnTo>
                <a:lnTo>
                  <a:pt x="2912589" y="677948"/>
                </a:lnTo>
                <a:lnTo>
                  <a:pt x="2928918" y="653727"/>
                </a:lnTo>
                <a:lnTo>
                  <a:pt x="2934906" y="624065"/>
                </a:lnTo>
                <a:lnTo>
                  <a:pt x="2934906" y="76200"/>
                </a:lnTo>
                <a:lnTo>
                  <a:pt x="2928918" y="46537"/>
                </a:lnTo>
                <a:lnTo>
                  <a:pt x="2912589" y="22317"/>
                </a:lnTo>
                <a:lnTo>
                  <a:pt x="2888368" y="5987"/>
                </a:lnTo>
                <a:lnTo>
                  <a:pt x="2858706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  <a:effectLst>
            <a:outerShdw blurRad="444600" dir="2700000" dist="380819" rotWithShape="0">
              <a:srgbClr val="86AAC0">
                <a:alpha val="2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27" name="object 432"/>
          <p:cNvSpPr/>
          <p:nvPr/>
        </p:nvSpPr>
        <p:spPr>
          <a:xfrm>
            <a:off x="2425680" y="2104920"/>
            <a:ext cx="1776240" cy="22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en-US" sz="1400" b="0" u="none" strike="noStrike">
                <a:solidFill>
                  <a:srgbClr val="0D3856"/>
                </a:solidFill>
                <a:effectLst/>
                <a:uFillTx/>
                <a:latin typeface="Segoe UI"/>
                <a:ea typeface="DejaVu Sans"/>
              </a:rPr>
              <a:t>CONSULTANCIES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28" name="object 433"/>
          <p:cNvPicPr/>
          <p:nvPr/>
        </p:nvPicPr>
        <p:blipFill>
          <a:blip r:embed="rId10"/>
          <a:stretch/>
        </p:blipFill>
        <p:spPr>
          <a:xfrm>
            <a:off x="3004560" y="4015080"/>
            <a:ext cx="204480" cy="264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9" name="object 434"/>
          <p:cNvSpPr/>
          <p:nvPr/>
        </p:nvSpPr>
        <p:spPr>
          <a:xfrm>
            <a:off x="4885560" y="3965040"/>
            <a:ext cx="1163160" cy="424080"/>
          </a:xfrm>
          <a:custGeom>
            <a:avLst/>
            <a:gdLst>
              <a:gd name="textAreaLeft" fmla="*/ 0 w 1163160"/>
              <a:gd name="textAreaRight" fmla="*/ 1165680 w 1163160"/>
              <a:gd name="textAreaTop" fmla="*/ -6840 h 424080"/>
              <a:gd name="textAreaBottom" fmla="*/ 877320 h 424080"/>
            </a:gdLst>
            <a:ahLst/>
            <a:cxnLst/>
            <a:rect l="textAreaLeft" t="textAreaTop" r="textAreaRight" b="textAreaBottom"/>
            <a:pathLst>
              <a:path w="875029" h="0">
                <a:moveTo>
                  <a:pt x="0" y="0"/>
                </a:moveTo>
                <a:lnTo>
                  <a:pt x="874623" y="0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30" name="object 435"/>
          <p:cNvSpPr/>
          <p:nvPr/>
        </p:nvSpPr>
        <p:spPr>
          <a:xfrm>
            <a:off x="6086880" y="3948840"/>
            <a:ext cx="47880" cy="47880"/>
          </a:xfrm>
          <a:custGeom>
            <a:avLst/>
            <a:gdLst>
              <a:gd name="textAreaLeft" fmla="*/ 0 w 47880"/>
              <a:gd name="textAreaRight" fmla="*/ 50760 w 47880"/>
              <a:gd name="textAreaTop" fmla="*/ 0 h 47880"/>
              <a:gd name="textAreaBottom" fmla="*/ 50760 h 47880"/>
            </a:gdLst>
            <a:ahLst/>
            <a:cxnLst/>
            <a:rect l="textAreaLeft" t="textAreaTop" r="textAreaRight" b="textAreaBottom"/>
            <a:pathLst>
              <a:path w="50800" h="50800">
                <a:moveTo>
                  <a:pt x="25400" y="0"/>
                </a:moveTo>
                <a:lnTo>
                  <a:pt x="15510" y="1995"/>
                </a:lnTo>
                <a:lnTo>
                  <a:pt x="7437" y="7437"/>
                </a:lnTo>
                <a:lnTo>
                  <a:pt x="1995" y="15510"/>
                </a:lnTo>
                <a:lnTo>
                  <a:pt x="0" y="25400"/>
                </a:lnTo>
                <a:lnTo>
                  <a:pt x="1995" y="35283"/>
                </a:lnTo>
                <a:lnTo>
                  <a:pt x="7437" y="43357"/>
                </a:lnTo>
                <a:lnTo>
                  <a:pt x="15510" y="48802"/>
                </a:lnTo>
                <a:lnTo>
                  <a:pt x="25400" y="50800"/>
                </a:lnTo>
                <a:lnTo>
                  <a:pt x="35289" y="48802"/>
                </a:lnTo>
                <a:lnTo>
                  <a:pt x="43362" y="43357"/>
                </a:lnTo>
                <a:lnTo>
                  <a:pt x="48804" y="35283"/>
                </a:lnTo>
                <a:lnTo>
                  <a:pt x="50800" y="25400"/>
                </a:lnTo>
                <a:lnTo>
                  <a:pt x="48804" y="15510"/>
                </a:lnTo>
                <a:lnTo>
                  <a:pt x="43362" y="7437"/>
                </a:lnTo>
                <a:lnTo>
                  <a:pt x="35289" y="1995"/>
                </a:lnTo>
                <a:lnTo>
                  <a:pt x="25400" y="0"/>
                </a:lnTo>
                <a:close/>
              </a:path>
            </a:pathLst>
          </a:custGeom>
          <a:solidFill>
            <a:srgbClr val="B0850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31" name="object 436"/>
          <p:cNvSpPr/>
          <p:nvPr/>
        </p:nvSpPr>
        <p:spPr>
          <a:xfrm>
            <a:off x="1422360" y="5282280"/>
            <a:ext cx="3898800" cy="39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en-US" sz="1200" b="0" u="none" strike="noStrike">
                <a:solidFill>
                  <a:srgbClr val="0D3856"/>
                </a:solidFill>
                <a:effectLst/>
                <a:uFillTx/>
                <a:latin typeface="Segoe UI Light"/>
                <a:ea typeface="DejaVu Sans"/>
              </a:rPr>
              <a:t>Provide</a:t>
            </a:r>
            <a:r>
              <a:rPr lang="en-US" sz="1200" b="0" u="none" spc="-45" strike="noStrike">
                <a:solidFill>
                  <a:srgbClr val="0D3856"/>
                </a:solidFill>
                <a:effectLst/>
                <a:uFillTx/>
                <a:latin typeface="Segoe UI Light"/>
                <a:ea typeface="DejaVu Sans"/>
              </a:rPr>
              <a:t> </a:t>
            </a:r>
            <a:r>
              <a:rPr lang="en-US" sz="1200" b="0" u="none" strike="noStrike">
                <a:solidFill>
                  <a:srgbClr val="0D3856"/>
                </a:solidFill>
                <a:effectLst/>
                <a:uFillTx/>
                <a:latin typeface="Segoe UI Light"/>
                <a:ea typeface="DejaVu Sans"/>
              </a:rPr>
              <a:t>data,</a:t>
            </a:r>
            <a:r>
              <a:rPr lang="en-US" sz="1200" b="0" u="none" spc="-45" strike="noStrike">
                <a:solidFill>
                  <a:srgbClr val="0D3856"/>
                </a:solidFill>
                <a:effectLst/>
                <a:uFillTx/>
                <a:latin typeface="Segoe UI Light"/>
                <a:ea typeface="DejaVu Sans"/>
              </a:rPr>
              <a:t> </a:t>
            </a:r>
            <a:r>
              <a:rPr lang="en-US" sz="1200" b="0" u="none" strike="noStrike">
                <a:solidFill>
                  <a:srgbClr val="0D3856"/>
                </a:solidFill>
                <a:effectLst/>
                <a:uFillTx/>
                <a:latin typeface="Segoe UI Light"/>
                <a:ea typeface="DejaVu Sans"/>
              </a:rPr>
              <a:t>research</a:t>
            </a:r>
            <a:r>
              <a:rPr lang="en-US" sz="1200" b="0" u="none" spc="-51" strike="noStrike">
                <a:solidFill>
                  <a:srgbClr val="0D3856"/>
                </a:solidFill>
                <a:effectLst/>
                <a:uFillTx/>
                <a:latin typeface="Segoe UI Light"/>
                <a:ea typeface="DejaVu Sans"/>
              </a:rPr>
              <a:t> </a:t>
            </a:r>
            <a:r>
              <a:rPr lang="en-US" sz="1200" b="0" u="none" spc="-11" strike="noStrike">
                <a:solidFill>
                  <a:srgbClr val="0D3856"/>
                </a:solidFill>
                <a:effectLst/>
                <a:uFillTx/>
                <a:latin typeface="Segoe UI Light"/>
                <a:ea typeface="DejaVu Sans"/>
              </a:rPr>
              <a:t>expertise </a:t>
            </a:r>
            <a:r>
              <a:rPr lang="en-US" sz="1200" b="0" u="none" strike="noStrike">
                <a:solidFill>
                  <a:srgbClr val="0D3856"/>
                </a:solidFill>
                <a:effectLst/>
                <a:uFillTx/>
                <a:latin typeface="Segoe UI Light"/>
                <a:ea typeface="DejaVu Sans"/>
              </a:rPr>
              <a:t>and</a:t>
            </a:r>
            <a:r>
              <a:rPr lang="en-US" sz="1200" b="0" u="none" spc="-20" strike="noStrike">
                <a:solidFill>
                  <a:srgbClr val="0D3856"/>
                </a:solidFill>
                <a:effectLst/>
                <a:uFillTx/>
                <a:latin typeface="Segoe UI Light"/>
                <a:ea typeface="DejaVu Sans"/>
              </a:rPr>
              <a:t> </a:t>
            </a:r>
            <a:r>
              <a:rPr lang="en-US" sz="1200" b="0" u="none" strike="noStrike">
                <a:solidFill>
                  <a:srgbClr val="0D3856"/>
                </a:solidFill>
                <a:effectLst/>
                <a:uFillTx/>
                <a:latin typeface="Segoe UI Light"/>
                <a:ea typeface="DejaVu Sans"/>
              </a:rPr>
              <a:t>laboratory</a:t>
            </a:r>
            <a:r>
              <a:rPr lang="en-US" sz="1200" b="0" u="none" spc="-26" strike="noStrike">
                <a:solidFill>
                  <a:srgbClr val="0D3856"/>
                </a:solidFill>
                <a:effectLst/>
                <a:uFillTx/>
                <a:latin typeface="Segoe UI Light"/>
                <a:ea typeface="DejaVu Sans"/>
              </a:rPr>
              <a:t> </a:t>
            </a:r>
            <a:r>
              <a:rPr lang="en-US" sz="1200" b="0" u="none" spc="-11" strike="noStrike">
                <a:solidFill>
                  <a:srgbClr val="0D3856"/>
                </a:solidFill>
                <a:effectLst/>
                <a:uFillTx/>
                <a:latin typeface="Segoe UI Light"/>
                <a:ea typeface="DejaVu Sans"/>
              </a:rPr>
              <a:t>facilities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algn="ctr" defTabSz="914400">
              <a:lnSpc>
                <a:spcPct val="100000"/>
              </a:lnSpc>
              <a:spcBef>
                <a:spcPts val="99"/>
              </a:spcBef>
            </a:pP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32" name="Picture 2" descr="ecoinvent database - Swiss LCA data since 30 years - ESU-services"/>
          <p:cNvPicPr/>
          <p:nvPr/>
        </p:nvPicPr>
        <p:blipFill>
          <a:blip r:embed="rId11"/>
          <a:srcRect l="0" t="41603" r="0" b="39742"/>
          <a:stretch/>
        </p:blipFill>
        <p:spPr>
          <a:xfrm>
            <a:off x="1699200" y="4139640"/>
            <a:ext cx="641520" cy="117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3" name="Picture 8"/>
          <p:cNvPicPr/>
          <p:nvPr/>
        </p:nvPicPr>
        <p:blipFill>
          <a:blip r:embed="rId12"/>
          <a:stretch/>
        </p:blipFill>
        <p:spPr>
          <a:xfrm>
            <a:off x="11897280" y="5869440"/>
            <a:ext cx="399240" cy="119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4" name="Picture 10" descr="ETH Zurich – Applications sur Google Play"/>
          <p:cNvPicPr/>
          <p:nvPr/>
        </p:nvPicPr>
        <p:blipFill>
          <a:blip r:embed="rId13"/>
          <a:srcRect l="12029" t="31549" r="11417" b="32161"/>
          <a:stretch/>
        </p:blipFill>
        <p:spPr>
          <a:xfrm>
            <a:off x="11370600" y="5839560"/>
            <a:ext cx="338760" cy="179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5" name="Picture 12"/>
          <p:cNvPicPr/>
          <p:nvPr/>
        </p:nvPicPr>
        <p:blipFill>
          <a:blip r:embed="rId14"/>
          <a:stretch/>
        </p:blipFill>
        <p:spPr>
          <a:xfrm>
            <a:off x="3915360" y="5688360"/>
            <a:ext cx="442440" cy="156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6" name="Picture 14" descr="Fraunhofer Gesellschaft mit neuem Logo – Design Tagebuch"/>
          <p:cNvPicPr/>
          <p:nvPr/>
        </p:nvPicPr>
        <p:blipFill>
          <a:blip r:embed="rId15"/>
          <a:srcRect l="0" t="32506" r="0" b="40416"/>
          <a:stretch/>
        </p:blipFill>
        <p:spPr>
          <a:xfrm>
            <a:off x="1540800" y="5695920"/>
            <a:ext cx="699120" cy="141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7" name="Picture 16"/>
          <p:cNvPicPr/>
          <p:nvPr/>
        </p:nvPicPr>
        <p:blipFill>
          <a:blip r:embed="rId16"/>
          <a:stretch/>
        </p:blipFill>
        <p:spPr>
          <a:xfrm>
            <a:off x="2296800" y="5720760"/>
            <a:ext cx="492840" cy="91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8" name="Picture 18" descr="Top articles from Leti Innovation Days 2023 ..."/>
          <p:cNvPicPr/>
          <p:nvPr/>
        </p:nvPicPr>
        <p:blipFill>
          <a:blip r:embed="rId17"/>
          <a:stretch/>
        </p:blipFill>
        <p:spPr>
          <a:xfrm>
            <a:off x="4523040" y="5590800"/>
            <a:ext cx="361080" cy="352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9" name="Picture 20" descr="European Commission visual identity - European Commission"/>
          <p:cNvPicPr/>
          <p:nvPr/>
        </p:nvPicPr>
        <p:blipFill>
          <a:blip r:embed="rId18"/>
          <a:stretch/>
        </p:blipFill>
        <p:spPr>
          <a:xfrm>
            <a:off x="11723760" y="4419360"/>
            <a:ext cx="946440" cy="321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40" name="object 437"/>
          <p:cNvSpPr/>
          <p:nvPr/>
        </p:nvSpPr>
        <p:spPr>
          <a:xfrm>
            <a:off x="9445680" y="1977480"/>
            <a:ext cx="8640" cy="13680"/>
          </a:xfrm>
          <a:custGeom>
            <a:avLst/>
            <a:gdLst>
              <a:gd name="textAreaLeft" fmla="*/ 0 w 8640"/>
              <a:gd name="textAreaRight" fmla="*/ 11520 w 8640"/>
              <a:gd name="textAreaTop" fmla="*/ 0 h 13680"/>
              <a:gd name="textAreaBottom" fmla="*/ 16560 h 13680"/>
            </a:gdLst>
            <a:ahLst/>
            <a:cxnLst/>
            <a:rect l="textAreaLeft" t="textAreaTop" r="textAreaRight" b="textAreaBottom"/>
            <a:pathLst>
              <a:path w="11429" h="16510">
                <a:moveTo>
                  <a:pt x="11023" y="0"/>
                </a:moveTo>
                <a:lnTo>
                  <a:pt x="6350" y="4660"/>
                </a:lnTo>
                <a:lnTo>
                  <a:pt x="2578" y="10274"/>
                </a:lnTo>
                <a:lnTo>
                  <a:pt x="0" y="16471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41" name="object 438"/>
          <p:cNvSpPr/>
          <p:nvPr/>
        </p:nvSpPr>
        <p:spPr>
          <a:xfrm>
            <a:off x="9441720" y="2050920"/>
            <a:ext cx="360" cy="1071720"/>
          </a:xfrm>
          <a:custGeom>
            <a:avLst/>
            <a:gdLst>
              <a:gd name="textAreaLeft" fmla="*/ 0 w 360"/>
              <a:gd name="textAreaRight" fmla="*/ 92160 w 360"/>
              <a:gd name="textAreaTop" fmla="*/ 0 h 1071720"/>
              <a:gd name="textAreaBottom" fmla="*/ 1074600 h 1071720"/>
            </a:gdLst>
            <a:ahLst/>
            <a:cxnLst/>
            <a:rect l="textAreaLeft" t="textAreaTop" r="textAreaRight" b="textAreaBottom"/>
            <a:pathLst>
              <a:path w="0" h="1074420">
                <a:moveTo>
                  <a:pt x="0" y="0"/>
                </a:moveTo>
                <a:lnTo>
                  <a:pt x="0" y="1074064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42" name="object 439"/>
          <p:cNvSpPr/>
          <p:nvPr/>
        </p:nvSpPr>
        <p:spPr>
          <a:xfrm>
            <a:off x="9456840" y="3179880"/>
            <a:ext cx="13680" cy="8640"/>
          </a:xfrm>
          <a:custGeom>
            <a:avLst/>
            <a:gdLst>
              <a:gd name="textAreaLeft" fmla="*/ 0 w 13680"/>
              <a:gd name="textAreaRight" fmla="*/ 16560 w 13680"/>
              <a:gd name="textAreaTop" fmla="*/ 0 h 8640"/>
              <a:gd name="textAreaBottom" fmla="*/ 11520 h 8640"/>
            </a:gdLst>
            <a:ahLst/>
            <a:cxnLst/>
            <a:rect l="textAreaLeft" t="textAreaTop" r="textAreaRight" b="textAreaBottom"/>
            <a:pathLst>
              <a:path w="16509" h="11429">
                <a:moveTo>
                  <a:pt x="0" y="0"/>
                </a:moveTo>
                <a:lnTo>
                  <a:pt x="4673" y="4686"/>
                </a:lnTo>
                <a:lnTo>
                  <a:pt x="10261" y="8458"/>
                </a:lnTo>
                <a:lnTo>
                  <a:pt x="16471" y="11036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43" name="object 440"/>
          <p:cNvSpPr/>
          <p:nvPr/>
        </p:nvSpPr>
        <p:spPr>
          <a:xfrm>
            <a:off x="9531000" y="3194640"/>
            <a:ext cx="3075120" cy="360"/>
          </a:xfrm>
          <a:custGeom>
            <a:avLst/>
            <a:gdLst>
              <a:gd name="textAreaLeft" fmla="*/ 0 w 3075120"/>
              <a:gd name="textAreaRight" fmla="*/ 3078000 w 3075120"/>
              <a:gd name="textAreaTop" fmla="*/ 0 h 360"/>
              <a:gd name="textAreaBottom" fmla="*/ 92160 h 360"/>
            </a:gdLst>
            <a:ahLst/>
            <a:cxnLst/>
            <a:rect l="textAreaLeft" t="textAreaTop" r="textAreaRight" b="textAreaBottom"/>
            <a:pathLst>
              <a:path w="3077845" h="0">
                <a:moveTo>
                  <a:pt x="0" y="0"/>
                </a:moveTo>
                <a:lnTo>
                  <a:pt x="3077514" y="0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44" name="object 441"/>
          <p:cNvSpPr/>
          <p:nvPr/>
        </p:nvSpPr>
        <p:spPr>
          <a:xfrm>
            <a:off x="12663360" y="3163320"/>
            <a:ext cx="8640" cy="13680"/>
          </a:xfrm>
          <a:custGeom>
            <a:avLst/>
            <a:gdLst>
              <a:gd name="textAreaLeft" fmla="*/ 0 w 8640"/>
              <a:gd name="textAreaRight" fmla="*/ 11520 w 8640"/>
              <a:gd name="textAreaTop" fmla="*/ 0 h 13680"/>
              <a:gd name="textAreaBottom" fmla="*/ 16560 h 13680"/>
            </a:gdLst>
            <a:ahLst/>
            <a:cxnLst/>
            <a:rect l="textAreaLeft" t="textAreaTop" r="textAreaRight" b="textAreaBottom"/>
            <a:pathLst>
              <a:path w="11429" h="16510">
                <a:moveTo>
                  <a:pt x="0" y="16471"/>
                </a:moveTo>
                <a:lnTo>
                  <a:pt x="4673" y="11785"/>
                </a:lnTo>
                <a:lnTo>
                  <a:pt x="8445" y="6197"/>
                </a:lnTo>
                <a:lnTo>
                  <a:pt x="11023" y="0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45" name="object 442"/>
          <p:cNvSpPr/>
          <p:nvPr/>
        </p:nvSpPr>
        <p:spPr>
          <a:xfrm>
            <a:off x="12678480" y="2032200"/>
            <a:ext cx="360" cy="1071720"/>
          </a:xfrm>
          <a:custGeom>
            <a:avLst/>
            <a:gdLst>
              <a:gd name="textAreaLeft" fmla="*/ 0 w 360"/>
              <a:gd name="textAreaRight" fmla="*/ 92160 w 360"/>
              <a:gd name="textAreaTop" fmla="*/ 0 h 1071720"/>
              <a:gd name="textAreaBottom" fmla="*/ 1074600 h 1071720"/>
            </a:gdLst>
            <a:ahLst/>
            <a:cxnLst/>
            <a:rect l="textAreaLeft" t="textAreaTop" r="textAreaRight" b="textAreaBottom"/>
            <a:pathLst>
              <a:path w="0" h="1074420">
                <a:moveTo>
                  <a:pt x="0" y="1074064"/>
                </a:moveTo>
                <a:lnTo>
                  <a:pt x="0" y="0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46" name="object 443"/>
          <p:cNvSpPr/>
          <p:nvPr/>
        </p:nvSpPr>
        <p:spPr>
          <a:xfrm>
            <a:off x="12646800" y="1966320"/>
            <a:ext cx="13680" cy="8640"/>
          </a:xfrm>
          <a:custGeom>
            <a:avLst/>
            <a:gdLst>
              <a:gd name="textAreaLeft" fmla="*/ 0 w 13680"/>
              <a:gd name="textAreaRight" fmla="*/ 16560 w 13680"/>
              <a:gd name="textAreaTop" fmla="*/ 0 h 8640"/>
              <a:gd name="textAreaBottom" fmla="*/ 11520 h 8640"/>
            </a:gdLst>
            <a:ahLst/>
            <a:cxnLst/>
            <a:rect l="textAreaLeft" t="textAreaTop" r="textAreaRight" b="textAreaBottom"/>
            <a:pathLst>
              <a:path w="16509" h="11429">
                <a:moveTo>
                  <a:pt x="16471" y="11036"/>
                </a:moveTo>
                <a:lnTo>
                  <a:pt x="11798" y="6350"/>
                </a:lnTo>
                <a:lnTo>
                  <a:pt x="6210" y="2578"/>
                </a:lnTo>
                <a:lnTo>
                  <a:pt x="0" y="0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47" name="object 444"/>
          <p:cNvSpPr/>
          <p:nvPr/>
        </p:nvSpPr>
        <p:spPr>
          <a:xfrm>
            <a:off x="9511920" y="1962360"/>
            <a:ext cx="3075120" cy="360"/>
          </a:xfrm>
          <a:custGeom>
            <a:avLst/>
            <a:gdLst>
              <a:gd name="textAreaLeft" fmla="*/ 0 w 3075120"/>
              <a:gd name="textAreaRight" fmla="*/ 3078000 w 3075120"/>
              <a:gd name="textAreaTop" fmla="*/ 0 h 360"/>
              <a:gd name="textAreaBottom" fmla="*/ 92160 h 360"/>
            </a:gdLst>
            <a:ahLst/>
            <a:cxnLst/>
            <a:rect l="textAreaLeft" t="textAreaTop" r="textAreaRight" b="textAreaBottom"/>
            <a:pathLst>
              <a:path w="3077845" h="0">
                <a:moveTo>
                  <a:pt x="3077514" y="0"/>
                </a:moveTo>
                <a:lnTo>
                  <a:pt x="0" y="0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48" name="object 445"/>
          <p:cNvSpPr/>
          <p:nvPr/>
        </p:nvSpPr>
        <p:spPr>
          <a:xfrm>
            <a:off x="9435600" y="2007000"/>
            <a:ext cx="9720" cy="9720"/>
          </a:xfrm>
          <a:custGeom>
            <a:avLst/>
            <a:gdLst>
              <a:gd name="textAreaLeft" fmla="*/ 0 w 9720"/>
              <a:gd name="textAreaRight" fmla="*/ 12600 w 9720"/>
              <a:gd name="textAreaTop" fmla="*/ 0 h 9720"/>
              <a:gd name="textAreaBottom" fmla="*/ 12600 h 9720"/>
            </a:gdLst>
            <a:ahLst/>
            <a:cxnLst/>
            <a:rect l="textAreaLeft" t="textAreaTop" r="textAreaRight" b="textAreaBottom"/>
            <a:pathLst>
              <a:path w="12700" h="12700">
                <a:moveTo>
                  <a:pt x="0" y="6350"/>
                </a:moveTo>
                <a:lnTo>
                  <a:pt x="1859" y="1859"/>
                </a:lnTo>
                <a:lnTo>
                  <a:pt x="6350" y="0"/>
                </a:lnTo>
                <a:lnTo>
                  <a:pt x="10840" y="1859"/>
                </a:lnTo>
                <a:lnTo>
                  <a:pt x="12700" y="6350"/>
                </a:lnTo>
                <a:lnTo>
                  <a:pt x="10840" y="10840"/>
                </a:lnTo>
                <a:lnTo>
                  <a:pt x="6350" y="12700"/>
                </a:lnTo>
                <a:lnTo>
                  <a:pt x="1859" y="10840"/>
                </a:lnTo>
                <a:lnTo>
                  <a:pt x="0" y="6350"/>
                </a:lnTo>
                <a:close/>
              </a:path>
            </a:pathLst>
          </a:custGeom>
          <a:solidFill>
            <a:srgbClr val="B0850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49" name="object 446"/>
          <p:cNvSpPr/>
          <p:nvPr/>
        </p:nvSpPr>
        <p:spPr>
          <a:xfrm>
            <a:off x="9435600" y="3137400"/>
            <a:ext cx="60480" cy="60480"/>
          </a:xfrm>
          <a:custGeom>
            <a:avLst/>
            <a:gdLst>
              <a:gd name="textAreaLeft" fmla="*/ 0 w 60480"/>
              <a:gd name="textAreaRight" fmla="*/ 63360 w 60480"/>
              <a:gd name="textAreaTop" fmla="*/ 0 h 60480"/>
              <a:gd name="textAreaBottom" fmla="*/ 63360 h 60480"/>
            </a:gdLst>
            <a:ahLst/>
            <a:cxnLst/>
            <a:rect l="textAreaLeft" t="textAreaTop" r="textAreaRight" b="textAreaBottom"/>
            <a:pathLst>
              <a:path w="63500" h="63500">
                <a:moveTo>
                  <a:pt x="12700" y="6350"/>
                </a:moveTo>
                <a:lnTo>
                  <a:pt x="10845" y="1866"/>
                </a:lnTo>
                <a:lnTo>
                  <a:pt x="6350" y="0"/>
                </a:lnTo>
                <a:lnTo>
                  <a:pt x="1866" y="1866"/>
                </a:lnTo>
                <a:lnTo>
                  <a:pt x="0" y="6350"/>
                </a:lnTo>
                <a:lnTo>
                  <a:pt x="1866" y="10845"/>
                </a:lnTo>
                <a:lnTo>
                  <a:pt x="6350" y="12700"/>
                </a:lnTo>
                <a:lnTo>
                  <a:pt x="10845" y="10845"/>
                </a:lnTo>
                <a:lnTo>
                  <a:pt x="12700" y="6350"/>
                </a:lnTo>
                <a:close/>
              </a:path>
              <a:path w="63500" h="63500">
                <a:moveTo>
                  <a:pt x="63500" y="57150"/>
                </a:moveTo>
                <a:lnTo>
                  <a:pt x="61645" y="52666"/>
                </a:lnTo>
                <a:lnTo>
                  <a:pt x="57150" y="50800"/>
                </a:lnTo>
                <a:lnTo>
                  <a:pt x="52666" y="52666"/>
                </a:lnTo>
                <a:lnTo>
                  <a:pt x="50800" y="57150"/>
                </a:lnTo>
                <a:lnTo>
                  <a:pt x="52666" y="61645"/>
                </a:lnTo>
                <a:lnTo>
                  <a:pt x="57150" y="63500"/>
                </a:lnTo>
                <a:lnTo>
                  <a:pt x="61645" y="61645"/>
                </a:lnTo>
                <a:lnTo>
                  <a:pt x="63500" y="57150"/>
                </a:lnTo>
                <a:close/>
              </a:path>
            </a:pathLst>
          </a:custGeom>
          <a:solidFill>
            <a:srgbClr val="B0850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50" name="object 447"/>
          <p:cNvSpPr/>
          <p:nvPr/>
        </p:nvSpPr>
        <p:spPr>
          <a:xfrm>
            <a:off x="12621240" y="3137400"/>
            <a:ext cx="60480" cy="60480"/>
          </a:xfrm>
          <a:custGeom>
            <a:avLst/>
            <a:gdLst>
              <a:gd name="textAreaLeft" fmla="*/ 0 w 60480"/>
              <a:gd name="textAreaRight" fmla="*/ 63360 w 60480"/>
              <a:gd name="textAreaTop" fmla="*/ 0 h 60480"/>
              <a:gd name="textAreaBottom" fmla="*/ 63360 h 60480"/>
            </a:gdLst>
            <a:ahLst/>
            <a:cxnLst/>
            <a:rect l="textAreaLeft" t="textAreaTop" r="textAreaRight" b="textAreaBottom"/>
            <a:pathLst>
              <a:path w="63500" h="63500">
                <a:moveTo>
                  <a:pt x="12700" y="57150"/>
                </a:moveTo>
                <a:lnTo>
                  <a:pt x="10845" y="52666"/>
                </a:lnTo>
                <a:lnTo>
                  <a:pt x="6350" y="50800"/>
                </a:lnTo>
                <a:lnTo>
                  <a:pt x="1866" y="52666"/>
                </a:lnTo>
                <a:lnTo>
                  <a:pt x="0" y="57150"/>
                </a:lnTo>
                <a:lnTo>
                  <a:pt x="1866" y="61645"/>
                </a:lnTo>
                <a:lnTo>
                  <a:pt x="6350" y="63500"/>
                </a:lnTo>
                <a:lnTo>
                  <a:pt x="10845" y="61645"/>
                </a:lnTo>
                <a:lnTo>
                  <a:pt x="12700" y="57150"/>
                </a:lnTo>
                <a:close/>
              </a:path>
              <a:path w="63500" h="63500">
                <a:moveTo>
                  <a:pt x="63500" y="6350"/>
                </a:moveTo>
                <a:lnTo>
                  <a:pt x="61645" y="1866"/>
                </a:lnTo>
                <a:lnTo>
                  <a:pt x="57150" y="0"/>
                </a:lnTo>
                <a:lnTo>
                  <a:pt x="52666" y="1866"/>
                </a:lnTo>
                <a:lnTo>
                  <a:pt x="50800" y="6350"/>
                </a:lnTo>
                <a:lnTo>
                  <a:pt x="52666" y="10845"/>
                </a:lnTo>
                <a:lnTo>
                  <a:pt x="57150" y="12700"/>
                </a:lnTo>
                <a:lnTo>
                  <a:pt x="61645" y="10845"/>
                </a:lnTo>
                <a:lnTo>
                  <a:pt x="63500" y="6350"/>
                </a:lnTo>
                <a:close/>
              </a:path>
            </a:pathLst>
          </a:custGeom>
          <a:solidFill>
            <a:srgbClr val="B0850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51" name="object 448"/>
          <p:cNvSpPr/>
          <p:nvPr/>
        </p:nvSpPr>
        <p:spPr>
          <a:xfrm>
            <a:off x="12621240" y="1956240"/>
            <a:ext cx="60480" cy="60480"/>
          </a:xfrm>
          <a:custGeom>
            <a:avLst/>
            <a:gdLst>
              <a:gd name="textAreaLeft" fmla="*/ 0 w 60480"/>
              <a:gd name="textAreaRight" fmla="*/ 63360 w 60480"/>
              <a:gd name="textAreaTop" fmla="*/ 0 h 60480"/>
              <a:gd name="textAreaBottom" fmla="*/ 63360 h 60480"/>
            </a:gdLst>
            <a:ahLst/>
            <a:cxnLst/>
            <a:rect l="textAreaLeft" t="textAreaTop" r="textAreaRight" b="textAreaBottom"/>
            <a:pathLst>
              <a:path w="63500" h="63500">
                <a:moveTo>
                  <a:pt x="12700" y="6350"/>
                </a:moveTo>
                <a:lnTo>
                  <a:pt x="10845" y="1866"/>
                </a:lnTo>
                <a:lnTo>
                  <a:pt x="6350" y="0"/>
                </a:lnTo>
                <a:lnTo>
                  <a:pt x="1866" y="1866"/>
                </a:lnTo>
                <a:lnTo>
                  <a:pt x="0" y="6350"/>
                </a:lnTo>
                <a:lnTo>
                  <a:pt x="1866" y="10845"/>
                </a:lnTo>
                <a:lnTo>
                  <a:pt x="6350" y="12700"/>
                </a:lnTo>
                <a:lnTo>
                  <a:pt x="10845" y="10845"/>
                </a:lnTo>
                <a:lnTo>
                  <a:pt x="12700" y="6350"/>
                </a:lnTo>
                <a:close/>
              </a:path>
              <a:path w="63500" h="63500">
                <a:moveTo>
                  <a:pt x="63500" y="57150"/>
                </a:moveTo>
                <a:lnTo>
                  <a:pt x="61645" y="52666"/>
                </a:lnTo>
                <a:lnTo>
                  <a:pt x="57150" y="50800"/>
                </a:lnTo>
                <a:lnTo>
                  <a:pt x="52666" y="52666"/>
                </a:lnTo>
                <a:lnTo>
                  <a:pt x="50800" y="57150"/>
                </a:lnTo>
                <a:lnTo>
                  <a:pt x="52666" y="61645"/>
                </a:lnTo>
                <a:lnTo>
                  <a:pt x="57150" y="63500"/>
                </a:lnTo>
                <a:lnTo>
                  <a:pt x="61645" y="61645"/>
                </a:lnTo>
                <a:lnTo>
                  <a:pt x="63500" y="57150"/>
                </a:lnTo>
                <a:close/>
              </a:path>
            </a:pathLst>
          </a:custGeom>
          <a:solidFill>
            <a:srgbClr val="B0850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52" name="object 449"/>
          <p:cNvSpPr/>
          <p:nvPr/>
        </p:nvSpPr>
        <p:spPr>
          <a:xfrm>
            <a:off x="9486360" y="1956240"/>
            <a:ext cx="9720" cy="9720"/>
          </a:xfrm>
          <a:custGeom>
            <a:avLst/>
            <a:gdLst>
              <a:gd name="textAreaLeft" fmla="*/ 0 w 9720"/>
              <a:gd name="textAreaRight" fmla="*/ 12600 w 9720"/>
              <a:gd name="textAreaTop" fmla="*/ 0 h 9720"/>
              <a:gd name="textAreaBottom" fmla="*/ 12600 h 9720"/>
            </a:gdLst>
            <a:ahLst/>
            <a:cxnLst/>
            <a:rect l="textAreaLeft" t="textAreaTop" r="textAreaRight" b="textAreaBottom"/>
            <a:pathLst>
              <a:path w="12700" h="12700">
                <a:moveTo>
                  <a:pt x="0" y="6350"/>
                </a:moveTo>
                <a:lnTo>
                  <a:pt x="1859" y="1859"/>
                </a:lnTo>
                <a:lnTo>
                  <a:pt x="6350" y="0"/>
                </a:lnTo>
                <a:lnTo>
                  <a:pt x="10840" y="1859"/>
                </a:lnTo>
                <a:lnTo>
                  <a:pt x="12700" y="6350"/>
                </a:lnTo>
                <a:lnTo>
                  <a:pt x="10840" y="10840"/>
                </a:lnTo>
                <a:lnTo>
                  <a:pt x="6350" y="12700"/>
                </a:lnTo>
                <a:lnTo>
                  <a:pt x="1859" y="10840"/>
                </a:lnTo>
                <a:lnTo>
                  <a:pt x="0" y="6350"/>
                </a:lnTo>
                <a:close/>
              </a:path>
            </a:pathLst>
          </a:custGeom>
          <a:solidFill>
            <a:srgbClr val="B0850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53" name="object 450"/>
          <p:cNvSpPr/>
          <p:nvPr/>
        </p:nvSpPr>
        <p:spPr>
          <a:xfrm>
            <a:off x="10248480" y="1616040"/>
            <a:ext cx="1629720" cy="581400"/>
          </a:xfrm>
          <a:custGeom>
            <a:avLst/>
            <a:gdLst>
              <a:gd name="textAreaLeft" fmla="*/ 0 w 1629720"/>
              <a:gd name="textAreaRight" fmla="*/ 1632600 w 1629720"/>
              <a:gd name="textAreaTop" fmla="*/ 0 h 581400"/>
              <a:gd name="textAreaBottom" fmla="*/ 584280 h 581400"/>
            </a:gdLst>
            <a:ahLst/>
            <a:cxnLst/>
            <a:rect l="textAreaLeft" t="textAreaTop" r="textAreaRight" b="textAreaBottom"/>
            <a:pathLst>
              <a:path w="1632584" h="584200">
                <a:moveTo>
                  <a:pt x="1555940" y="0"/>
                </a:moveTo>
                <a:lnTo>
                  <a:pt x="76200" y="0"/>
                </a:lnTo>
                <a:lnTo>
                  <a:pt x="46537" y="5989"/>
                </a:lnTo>
                <a:lnTo>
                  <a:pt x="22317" y="22321"/>
                </a:lnTo>
                <a:lnTo>
                  <a:pt x="5987" y="46543"/>
                </a:lnTo>
                <a:lnTo>
                  <a:pt x="0" y="76200"/>
                </a:lnTo>
                <a:lnTo>
                  <a:pt x="0" y="508000"/>
                </a:lnTo>
                <a:lnTo>
                  <a:pt x="5987" y="537656"/>
                </a:lnTo>
                <a:lnTo>
                  <a:pt x="22317" y="561878"/>
                </a:lnTo>
                <a:lnTo>
                  <a:pt x="46537" y="578210"/>
                </a:lnTo>
                <a:lnTo>
                  <a:pt x="76200" y="584200"/>
                </a:lnTo>
                <a:lnTo>
                  <a:pt x="1555940" y="584200"/>
                </a:lnTo>
                <a:lnTo>
                  <a:pt x="1585597" y="578210"/>
                </a:lnTo>
                <a:lnTo>
                  <a:pt x="1609818" y="561878"/>
                </a:lnTo>
                <a:lnTo>
                  <a:pt x="1626151" y="537656"/>
                </a:lnTo>
                <a:lnTo>
                  <a:pt x="1632140" y="508000"/>
                </a:lnTo>
                <a:lnTo>
                  <a:pt x="1632140" y="76200"/>
                </a:lnTo>
                <a:lnTo>
                  <a:pt x="1626151" y="46543"/>
                </a:lnTo>
                <a:lnTo>
                  <a:pt x="1609818" y="22321"/>
                </a:lnTo>
                <a:lnTo>
                  <a:pt x="1585597" y="5989"/>
                </a:lnTo>
                <a:lnTo>
                  <a:pt x="155594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  <a:effectLst>
            <a:outerShdw blurRad="444600" dir="2700000" dist="380819" rotWithShape="0">
              <a:srgbClr val="86AAC0">
                <a:alpha val="2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54" name="object 451"/>
          <p:cNvSpPr/>
          <p:nvPr/>
        </p:nvSpPr>
        <p:spPr>
          <a:xfrm>
            <a:off x="9642960" y="2325600"/>
            <a:ext cx="3035160" cy="195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en-US" sz="1200" b="0" u="none" strike="noStrike">
                <a:solidFill>
                  <a:srgbClr val="0D3856"/>
                </a:solidFill>
                <a:effectLst/>
                <a:uFillTx/>
                <a:latin typeface="Segoe UI Light"/>
                <a:ea typeface="DejaVu Sans"/>
              </a:rPr>
              <a:t>Global impact &amp; ESG reporting improvement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5" name="object 452"/>
          <p:cNvSpPr/>
          <p:nvPr/>
        </p:nvSpPr>
        <p:spPr>
          <a:xfrm>
            <a:off x="10412280" y="1811880"/>
            <a:ext cx="1333800" cy="22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en-US" sz="1400" b="0" u="none" strike="noStrike">
                <a:solidFill>
                  <a:srgbClr val="0D3856"/>
                </a:solidFill>
                <a:effectLst/>
                <a:uFillTx/>
                <a:latin typeface="Segoe UI"/>
                <a:ea typeface="DejaVu Sans"/>
              </a:rPr>
              <a:t>HYPERSCALERS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6" name="object 453"/>
          <p:cNvSpPr/>
          <p:nvPr/>
        </p:nvSpPr>
        <p:spPr>
          <a:xfrm>
            <a:off x="8606520" y="2561040"/>
            <a:ext cx="789120" cy="360"/>
          </a:xfrm>
          <a:custGeom>
            <a:avLst/>
            <a:gdLst>
              <a:gd name="textAreaLeft" fmla="*/ 0 w 789120"/>
              <a:gd name="textAreaRight" fmla="*/ 792000 w 789120"/>
              <a:gd name="textAreaTop" fmla="*/ 0 h 360"/>
              <a:gd name="textAreaBottom" fmla="*/ 92160 h 360"/>
            </a:gdLst>
            <a:ahLst/>
            <a:cxnLst/>
            <a:rect l="textAreaLeft" t="textAreaTop" r="textAreaRight" b="textAreaBottom"/>
            <a:pathLst>
              <a:path w="791845" h="0">
                <a:moveTo>
                  <a:pt x="791768" y="0"/>
                </a:moveTo>
                <a:lnTo>
                  <a:pt x="0" y="0"/>
                </a:lnTo>
              </a:path>
            </a:pathLst>
          </a:custGeom>
          <a:noFill/>
          <a:ln w="12600">
            <a:solidFill>
              <a:srgbClr val="B0850D"/>
            </a:solidFill>
            <a:prstDash val="dot"/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57" name="object 454"/>
          <p:cNvSpPr/>
          <p:nvPr/>
        </p:nvSpPr>
        <p:spPr>
          <a:xfrm>
            <a:off x="8580960" y="2554920"/>
            <a:ext cx="860040" cy="9720"/>
          </a:xfrm>
          <a:custGeom>
            <a:avLst/>
            <a:gdLst>
              <a:gd name="textAreaLeft" fmla="*/ 0 w 860040"/>
              <a:gd name="textAreaRight" fmla="*/ 862920 w 860040"/>
              <a:gd name="textAreaTop" fmla="*/ 0 h 9720"/>
              <a:gd name="textAreaBottom" fmla="*/ 12600 h 9720"/>
            </a:gdLst>
            <a:ahLst/>
            <a:cxnLst/>
            <a:rect l="textAreaLeft" t="textAreaTop" r="textAreaRight" b="textAreaBottom"/>
            <a:pathLst>
              <a:path w="862965" h="12700">
                <a:moveTo>
                  <a:pt x="12700" y="6350"/>
                </a:moveTo>
                <a:lnTo>
                  <a:pt x="10845" y="1854"/>
                </a:lnTo>
                <a:lnTo>
                  <a:pt x="6350" y="0"/>
                </a:lnTo>
                <a:lnTo>
                  <a:pt x="1866" y="1854"/>
                </a:lnTo>
                <a:lnTo>
                  <a:pt x="0" y="6350"/>
                </a:lnTo>
                <a:lnTo>
                  <a:pt x="1866" y="10833"/>
                </a:lnTo>
                <a:lnTo>
                  <a:pt x="6350" y="12700"/>
                </a:lnTo>
                <a:lnTo>
                  <a:pt x="10845" y="10833"/>
                </a:lnTo>
                <a:lnTo>
                  <a:pt x="12700" y="6350"/>
                </a:lnTo>
                <a:close/>
              </a:path>
              <a:path w="862965" h="12700">
                <a:moveTo>
                  <a:pt x="862406" y="6350"/>
                </a:moveTo>
                <a:lnTo>
                  <a:pt x="860552" y="1854"/>
                </a:lnTo>
                <a:lnTo>
                  <a:pt x="856056" y="0"/>
                </a:lnTo>
                <a:lnTo>
                  <a:pt x="851573" y="1854"/>
                </a:lnTo>
                <a:lnTo>
                  <a:pt x="849706" y="6350"/>
                </a:lnTo>
                <a:lnTo>
                  <a:pt x="851573" y="10833"/>
                </a:lnTo>
                <a:lnTo>
                  <a:pt x="856056" y="12700"/>
                </a:lnTo>
                <a:lnTo>
                  <a:pt x="860552" y="10833"/>
                </a:lnTo>
                <a:lnTo>
                  <a:pt x="862406" y="6350"/>
                </a:lnTo>
                <a:close/>
              </a:path>
            </a:pathLst>
          </a:custGeom>
          <a:solidFill>
            <a:srgbClr val="B0850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58" name="object 455"/>
          <p:cNvSpPr/>
          <p:nvPr/>
        </p:nvSpPr>
        <p:spPr>
          <a:xfrm>
            <a:off x="8561880" y="2535840"/>
            <a:ext cx="47880" cy="47880"/>
          </a:xfrm>
          <a:custGeom>
            <a:avLst/>
            <a:gdLst>
              <a:gd name="textAreaLeft" fmla="*/ 0 w 47880"/>
              <a:gd name="textAreaRight" fmla="*/ 50760 w 47880"/>
              <a:gd name="textAreaTop" fmla="*/ 0 h 47880"/>
              <a:gd name="textAreaBottom" fmla="*/ 50760 h 47880"/>
            </a:gdLst>
            <a:ahLst/>
            <a:cxnLst/>
            <a:rect l="textAreaLeft" t="textAreaTop" r="textAreaRight" b="textAreaBottom"/>
            <a:pathLst>
              <a:path w="50800" h="50800">
                <a:moveTo>
                  <a:pt x="25400" y="0"/>
                </a:moveTo>
                <a:lnTo>
                  <a:pt x="15510" y="1995"/>
                </a:lnTo>
                <a:lnTo>
                  <a:pt x="7437" y="7437"/>
                </a:lnTo>
                <a:lnTo>
                  <a:pt x="1995" y="15510"/>
                </a:lnTo>
                <a:lnTo>
                  <a:pt x="0" y="25400"/>
                </a:lnTo>
                <a:lnTo>
                  <a:pt x="1995" y="35289"/>
                </a:lnTo>
                <a:lnTo>
                  <a:pt x="7437" y="43362"/>
                </a:lnTo>
                <a:lnTo>
                  <a:pt x="15510" y="48804"/>
                </a:lnTo>
                <a:lnTo>
                  <a:pt x="25400" y="50800"/>
                </a:lnTo>
                <a:lnTo>
                  <a:pt x="35289" y="48804"/>
                </a:lnTo>
                <a:lnTo>
                  <a:pt x="43362" y="43362"/>
                </a:lnTo>
                <a:lnTo>
                  <a:pt x="48804" y="35289"/>
                </a:lnTo>
                <a:lnTo>
                  <a:pt x="50800" y="25400"/>
                </a:lnTo>
                <a:lnTo>
                  <a:pt x="48804" y="15510"/>
                </a:lnTo>
                <a:lnTo>
                  <a:pt x="43362" y="7437"/>
                </a:lnTo>
                <a:lnTo>
                  <a:pt x="35289" y="1995"/>
                </a:lnTo>
                <a:lnTo>
                  <a:pt x="25400" y="0"/>
                </a:lnTo>
                <a:close/>
              </a:path>
            </a:pathLst>
          </a:custGeom>
          <a:solidFill>
            <a:srgbClr val="B0850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pic>
        <p:nvPicPr>
          <p:cNvPr id="459" name="Image 23"/>
          <p:cNvPicPr/>
          <p:nvPr/>
        </p:nvPicPr>
        <p:blipFill>
          <a:blip r:embed="rId19"/>
          <a:stretch/>
        </p:blipFill>
        <p:spPr>
          <a:xfrm>
            <a:off x="9649800" y="2735280"/>
            <a:ext cx="657360" cy="298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60" name="Image 25"/>
          <p:cNvPicPr/>
          <p:nvPr/>
        </p:nvPicPr>
        <p:blipFill>
          <a:blip r:embed="rId20"/>
          <a:stretch/>
        </p:blipFill>
        <p:spPr>
          <a:xfrm>
            <a:off x="12166560" y="2799360"/>
            <a:ext cx="293760" cy="170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61" name="Image 27"/>
          <p:cNvPicPr/>
          <p:nvPr/>
        </p:nvPicPr>
        <p:blipFill>
          <a:blip r:embed="rId21"/>
          <a:stretch/>
        </p:blipFill>
        <p:spPr>
          <a:xfrm>
            <a:off x="11406240" y="2800800"/>
            <a:ext cx="599760" cy="167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62" name="Image 29"/>
          <p:cNvPicPr/>
          <p:nvPr/>
        </p:nvPicPr>
        <p:blipFill>
          <a:blip r:embed="rId22"/>
          <a:stretch/>
        </p:blipFill>
        <p:spPr>
          <a:xfrm>
            <a:off x="10467360" y="2786400"/>
            <a:ext cx="778680" cy="196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63" name="Picture 1" descr="Université de Bordeaux - YouTube"/>
          <p:cNvPicPr/>
          <p:nvPr/>
        </p:nvPicPr>
        <p:blipFill>
          <a:blip r:embed="rId23"/>
          <a:stretch/>
        </p:blipFill>
        <p:spPr>
          <a:xfrm>
            <a:off x="12584880" y="5840640"/>
            <a:ext cx="177480" cy="177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64" name="Picture 4" descr="Charte graphique | Université catholique de Louvain"/>
          <p:cNvPicPr/>
          <p:nvPr/>
        </p:nvPicPr>
        <p:blipFill>
          <a:blip r:embed="rId24"/>
          <a:srcRect l="16496" t="21604" r="16156" b="21077"/>
          <a:stretch/>
        </p:blipFill>
        <p:spPr>
          <a:xfrm>
            <a:off x="10048320" y="5820840"/>
            <a:ext cx="305640" cy="216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65" name="Picture 6" descr="Départ de Sentier · GitHub"/>
          <p:cNvPicPr/>
          <p:nvPr/>
        </p:nvPicPr>
        <p:blipFill>
          <a:blip r:embed="rId25"/>
          <a:stretch/>
        </p:blipFill>
        <p:spPr>
          <a:xfrm>
            <a:off x="3874680" y="4054680"/>
            <a:ext cx="207720" cy="207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66" name="Picture 3" descr="Empa Thun | Hightech Zentrum Aargau"/>
          <p:cNvPicPr/>
          <p:nvPr/>
        </p:nvPicPr>
        <p:blipFill>
          <a:blip r:embed="rId26"/>
          <a:stretch/>
        </p:blipFill>
        <p:spPr>
          <a:xfrm>
            <a:off x="3380760" y="5700600"/>
            <a:ext cx="431280" cy="132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67" name="Picture 5" descr="Logo de Schneider Electric aux formats PNG transparent et SVG vectorisé"/>
          <p:cNvPicPr/>
          <p:nvPr/>
        </p:nvPicPr>
        <p:blipFill>
          <a:blip r:embed="rId27"/>
          <a:stretch/>
        </p:blipFill>
        <p:spPr>
          <a:xfrm>
            <a:off x="9824400" y="1117440"/>
            <a:ext cx="550080" cy="161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68" name="Picture 7" descr="Home | ASE Holdings"/>
          <p:cNvPicPr/>
          <p:nvPr/>
        </p:nvPicPr>
        <p:blipFill>
          <a:blip r:embed="rId28"/>
          <a:stretch/>
        </p:blipFill>
        <p:spPr>
          <a:xfrm>
            <a:off x="9804960" y="1297440"/>
            <a:ext cx="542880" cy="250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69" name="Picture 9"/>
          <p:cNvPicPr/>
          <p:nvPr/>
        </p:nvPicPr>
        <p:blipFill>
          <a:blip r:embed="rId29"/>
          <a:srcRect l="0" t="0" r="0" b="22123"/>
          <a:stretch/>
        </p:blipFill>
        <p:spPr>
          <a:xfrm>
            <a:off x="10708920" y="1323000"/>
            <a:ext cx="326520" cy="186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70" name="Picture 21" descr="File:VTT logo reverse orange.png - Wikimedia Commons"/>
          <p:cNvPicPr/>
          <p:nvPr/>
        </p:nvPicPr>
        <p:blipFill>
          <a:blip r:embed="rId30"/>
          <a:stretch/>
        </p:blipFill>
        <p:spPr>
          <a:xfrm>
            <a:off x="2930040" y="5651640"/>
            <a:ext cx="302760" cy="203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71" name="Picture 22" descr="File:Seal Leiden University.svg - Wikimedia Commons"/>
          <p:cNvPicPr/>
          <p:nvPr/>
        </p:nvPicPr>
        <p:blipFill>
          <a:blip r:embed="rId31"/>
          <a:stretch/>
        </p:blipFill>
        <p:spPr>
          <a:xfrm>
            <a:off x="10651680" y="5677560"/>
            <a:ext cx="486000" cy="384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72" name="Picture 24" descr="Fichier:United Nations Environment Programme Logo.svg — Wikipédia"/>
          <p:cNvPicPr/>
          <p:nvPr/>
        </p:nvPicPr>
        <p:blipFill>
          <a:blip r:embed="rId32"/>
          <a:stretch/>
        </p:blipFill>
        <p:spPr>
          <a:xfrm>
            <a:off x="11201040" y="4342680"/>
            <a:ext cx="321840" cy="378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73" name="Picture 32" descr="Download ARM Holdings Logo in SVG Vector or PNG File Format - Logo.wine"/>
          <p:cNvPicPr/>
          <p:nvPr/>
        </p:nvPicPr>
        <p:blipFill>
          <a:blip r:embed="rId33"/>
          <a:stretch/>
        </p:blipFill>
        <p:spPr>
          <a:xfrm>
            <a:off x="10591200" y="1004760"/>
            <a:ext cx="529920" cy="352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74" name="association_index"/>
          <p:cNvSpPr/>
          <p:nvPr/>
        </p:nvSpPr>
        <p:spPr>
          <a:xfrm>
            <a:off x="1519560" y="6324480"/>
            <a:ext cx="570960" cy="36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/>
          </a:bodyPr>
          <a:p>
            <a:pPr defTabSz="914400">
              <a:lnSpc>
                <a:spcPct val="100000"/>
              </a:lnSpc>
            </a:pPr>
            <a:r>
              <a:rPr lang="en-FR" sz="1500" b="1" u="none" strike="noStrike">
                <a:solidFill>
                  <a:srgbClr val="B68200"/>
                </a:solidFill>
                <a:effectLst/>
                <a:uFillTx/>
                <a:latin typeface="Segoe UI"/>
                <a:ea typeface="Segoe UI"/>
              </a:rPr>
              <a:t>01</a:t>
            </a:r>
            <a:endParaRPr lang="fr-F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5" name="association_label"/>
          <p:cNvSpPr/>
          <p:nvPr/>
        </p:nvSpPr>
        <p:spPr>
          <a:xfrm>
            <a:off x="2032560" y="6360480"/>
            <a:ext cx="2475720" cy="380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/>
          </a:bodyPr>
          <a:p>
            <a:pPr defTabSz="914400">
              <a:lnSpc>
                <a:spcPct val="100000"/>
              </a:lnSpc>
            </a:pPr>
            <a:r>
              <a:rPr lang="en-FR" sz="1280" b="1" u="none" strike="noStrike">
                <a:solidFill>
                  <a:srgbClr val="B68200"/>
                </a:solidFill>
                <a:effectLst/>
                <a:uFillTx/>
                <a:latin typeface="Segoe UI"/>
                <a:ea typeface="Segoe UI"/>
              </a:rPr>
              <a:t>ASSOCIATION GOVERNANCE</a:t>
            </a:r>
            <a:endParaRPr lang="fr-FR" sz="12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6" name="association_title"/>
          <p:cNvSpPr/>
          <p:nvPr/>
        </p:nvSpPr>
        <p:spPr>
          <a:xfrm>
            <a:off x="1454760" y="6700680"/>
            <a:ext cx="4905360" cy="74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/>
          </a:bodyPr>
          <a:p>
            <a:pPr defTabSz="914400">
              <a:lnSpc>
                <a:spcPct val="100000"/>
              </a:lnSpc>
            </a:pPr>
            <a:r>
              <a:rPr lang="en-FR" sz="2100" b="1" u="none" strike="noStrike">
                <a:solidFill>
                  <a:srgbClr val="103F5A"/>
                </a:solidFill>
                <a:effectLst/>
                <a:uFillTx/>
                <a:latin typeface="Segoe UI"/>
                <a:ea typeface="Segoe UI"/>
              </a:rPr>
              <a:t>A board with diverse representation</a:t>
            </a:r>
            <a:endParaRPr lang="fr-FR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7" name="association_body_2"/>
          <p:cNvSpPr/>
          <p:nvPr/>
        </p:nvSpPr>
        <p:spPr>
          <a:xfrm>
            <a:off x="1454760" y="7048800"/>
            <a:ext cx="4734720" cy="58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8" name="knowledge_index"/>
          <p:cNvSpPr/>
          <p:nvPr/>
        </p:nvSpPr>
        <p:spPr>
          <a:xfrm>
            <a:off x="8193240" y="6324480"/>
            <a:ext cx="570960" cy="36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/>
          </a:bodyPr>
          <a:p>
            <a:pPr defTabSz="914400">
              <a:lnSpc>
                <a:spcPct val="100000"/>
              </a:lnSpc>
            </a:pPr>
            <a:r>
              <a:rPr lang="en-FR" sz="1500" b="1" u="none" strike="noStrike">
                <a:solidFill>
                  <a:srgbClr val="B68200"/>
                </a:solidFill>
                <a:effectLst/>
                <a:uFillTx/>
                <a:latin typeface="Segoe UI"/>
                <a:ea typeface="Segoe UI"/>
              </a:rPr>
              <a:t>02</a:t>
            </a:r>
            <a:endParaRPr lang="fr-F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9" name="knowledge_label"/>
          <p:cNvSpPr/>
          <p:nvPr/>
        </p:nvSpPr>
        <p:spPr>
          <a:xfrm>
            <a:off x="8610840" y="6360480"/>
            <a:ext cx="2475720" cy="380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/>
          </a:bodyPr>
          <a:p>
            <a:pPr defTabSz="914400">
              <a:lnSpc>
                <a:spcPct val="100000"/>
              </a:lnSpc>
            </a:pPr>
            <a:r>
              <a:rPr lang="en-FR" sz="1280" b="1" u="none" strike="noStrike">
                <a:solidFill>
                  <a:srgbClr val="B68200"/>
                </a:solidFill>
                <a:effectLst/>
                <a:uFillTx/>
                <a:latin typeface="Segoe UI"/>
                <a:ea typeface="Segoe UI"/>
              </a:rPr>
              <a:t>OPEN KNOWLEDGE BASE</a:t>
            </a:r>
            <a:endParaRPr lang="fr-FR" sz="12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0" name="knowledge_title"/>
          <p:cNvSpPr/>
          <p:nvPr/>
        </p:nvSpPr>
        <p:spPr>
          <a:xfrm>
            <a:off x="8166960" y="6700680"/>
            <a:ext cx="4894200" cy="74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/>
          </a:bodyPr>
          <a:p>
            <a:pPr defTabSz="914400">
              <a:lnSpc>
                <a:spcPct val="100000"/>
              </a:lnSpc>
            </a:pPr>
            <a:r>
              <a:rPr lang="en-FR" sz="2100" b="1" u="none" strike="noStrike">
                <a:solidFill>
                  <a:srgbClr val="103F5A"/>
                </a:solidFill>
                <a:effectLst/>
                <a:uFillTx/>
                <a:latin typeface="Segoe UI"/>
                <a:ea typeface="Segoe UI"/>
              </a:rPr>
              <a:t>Reviewed and traceable knowledge</a:t>
            </a:r>
            <a:endParaRPr lang="fr-FR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1" name="knowledge_body_1"/>
          <p:cNvSpPr/>
          <p:nvPr/>
        </p:nvSpPr>
        <p:spPr>
          <a:xfrm>
            <a:off x="8166960" y="7129440"/>
            <a:ext cx="4918680" cy="58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2" name="knowledge_body_2"/>
          <p:cNvSpPr/>
          <p:nvPr/>
        </p:nvSpPr>
        <p:spPr>
          <a:xfrm>
            <a:off x="8166960" y="7070400"/>
            <a:ext cx="4626360" cy="685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3" name="link_symbol"/>
          <p:cNvSpPr/>
          <p:nvPr/>
        </p:nvSpPr>
        <p:spPr>
          <a:xfrm>
            <a:off x="6933240" y="6700680"/>
            <a:ext cx="494640" cy="685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/>
          </a:bodyPr>
          <a:p>
            <a:pPr defTabSz="914400">
              <a:lnSpc>
                <a:spcPct val="100000"/>
              </a:lnSpc>
            </a:pPr>
            <a:r>
              <a:rPr lang="en-FR" sz="3150" b="0" u="none" strike="noStrike">
                <a:solidFill>
                  <a:srgbClr val="B68200"/>
                </a:solidFill>
                <a:effectLst/>
                <a:uFillTx/>
                <a:latin typeface="Segoe UI"/>
                <a:ea typeface="Segoe UI"/>
              </a:rPr>
              <a:t>+</a:t>
            </a:r>
            <a:endParaRPr lang="fr-FR" sz="3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4" name="Rectangle 23"/>
          <p:cNvSpPr/>
          <p:nvPr/>
        </p:nvSpPr>
        <p:spPr>
          <a:xfrm>
            <a:off x="216000" y="7452000"/>
            <a:ext cx="8638200" cy="31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1500" b="0" u="none" strike="noStrike">
                <a:solidFill>
                  <a:srgbClr val="999999"/>
                </a:solidFill>
                <a:effectLst/>
                <a:uFillTx/>
                <a:latin typeface="Segoe UI Semilight"/>
                <a:ea typeface="Microsoft YaHei"/>
              </a:rPr>
              <a:t>naKnow: a collaborative initiative to bridge data gaps in ICT LCA – Marie Reinbigler</a:t>
            </a:r>
            <a:endParaRPr lang="fr-F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object 71"/>
          <p:cNvPicPr/>
          <p:nvPr/>
        </p:nvPicPr>
        <p:blipFill>
          <a:blip r:embed="rId1"/>
          <a:stretch/>
        </p:blipFill>
        <p:spPr>
          <a:xfrm>
            <a:off x="-907560" y="0"/>
            <a:ext cx="8201880" cy="1981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86" name="object 72"/>
          <p:cNvSpPr/>
          <p:nvPr/>
        </p:nvSpPr>
        <p:spPr>
          <a:xfrm>
            <a:off x="7609320" y="6366960"/>
            <a:ext cx="6100920" cy="1438200"/>
          </a:xfrm>
          <a:custGeom>
            <a:avLst/>
            <a:gdLst>
              <a:gd name="textAreaLeft" fmla="*/ 0 w 6100920"/>
              <a:gd name="textAreaRight" fmla="*/ 6106680 w 6100920"/>
              <a:gd name="textAreaTop" fmla="*/ 0 h 1438200"/>
              <a:gd name="textAreaBottom" fmla="*/ 1443960 h 1438200"/>
            </a:gdLst>
            <a:ahLst/>
            <a:cxnLst/>
            <a:rect l="textAreaLeft" t="textAreaTop" r="textAreaRight" b="textAreaBottom"/>
            <a:pathLst>
              <a:path w="6106794" h="1443990">
                <a:moveTo>
                  <a:pt x="6106517" y="0"/>
                </a:moveTo>
                <a:lnTo>
                  <a:pt x="6026383" y="8487"/>
                </a:lnTo>
                <a:lnTo>
                  <a:pt x="5976299" y="14819"/>
                </a:lnTo>
                <a:lnTo>
                  <a:pt x="5924769" y="22081"/>
                </a:lnTo>
                <a:lnTo>
                  <a:pt x="5871730" y="30312"/>
                </a:lnTo>
                <a:lnTo>
                  <a:pt x="5817120" y="39553"/>
                </a:lnTo>
                <a:lnTo>
                  <a:pt x="5760879" y="49842"/>
                </a:lnTo>
                <a:lnTo>
                  <a:pt x="5702945" y="61220"/>
                </a:lnTo>
                <a:lnTo>
                  <a:pt x="5643255" y="73725"/>
                </a:lnTo>
                <a:lnTo>
                  <a:pt x="5581749" y="87398"/>
                </a:lnTo>
                <a:lnTo>
                  <a:pt x="5520410" y="101803"/>
                </a:lnTo>
                <a:lnTo>
                  <a:pt x="5461214" y="116470"/>
                </a:lnTo>
                <a:lnTo>
                  <a:pt x="5404089" y="131391"/>
                </a:lnTo>
                <a:lnTo>
                  <a:pt x="5348962" y="146556"/>
                </a:lnTo>
                <a:lnTo>
                  <a:pt x="5295760" y="161957"/>
                </a:lnTo>
                <a:lnTo>
                  <a:pt x="5244411" y="177585"/>
                </a:lnTo>
                <a:lnTo>
                  <a:pt x="5194842" y="193431"/>
                </a:lnTo>
                <a:lnTo>
                  <a:pt x="5146980" y="209486"/>
                </a:lnTo>
                <a:lnTo>
                  <a:pt x="5100753" y="225741"/>
                </a:lnTo>
                <a:lnTo>
                  <a:pt x="5056088" y="242187"/>
                </a:lnTo>
                <a:lnTo>
                  <a:pt x="5012913" y="258816"/>
                </a:lnTo>
                <a:lnTo>
                  <a:pt x="4971155" y="275618"/>
                </a:lnTo>
                <a:lnTo>
                  <a:pt x="4930741" y="292584"/>
                </a:lnTo>
                <a:lnTo>
                  <a:pt x="4891598" y="309706"/>
                </a:lnTo>
                <a:lnTo>
                  <a:pt x="4853654" y="326975"/>
                </a:lnTo>
                <a:lnTo>
                  <a:pt x="4816836" y="344382"/>
                </a:lnTo>
                <a:lnTo>
                  <a:pt x="4781072" y="361918"/>
                </a:lnTo>
                <a:lnTo>
                  <a:pt x="4746288" y="379574"/>
                </a:lnTo>
                <a:lnTo>
                  <a:pt x="4712413" y="397341"/>
                </a:lnTo>
                <a:lnTo>
                  <a:pt x="4647097" y="433173"/>
                </a:lnTo>
                <a:lnTo>
                  <a:pt x="4584541" y="469343"/>
                </a:lnTo>
                <a:lnTo>
                  <a:pt x="4524166" y="505780"/>
                </a:lnTo>
                <a:lnTo>
                  <a:pt x="4465388" y="542412"/>
                </a:lnTo>
                <a:lnTo>
                  <a:pt x="4407628" y="579169"/>
                </a:lnTo>
                <a:lnTo>
                  <a:pt x="4350304" y="615980"/>
                </a:lnTo>
                <a:lnTo>
                  <a:pt x="4321624" y="634383"/>
                </a:lnTo>
                <a:lnTo>
                  <a:pt x="4263864" y="671140"/>
                </a:lnTo>
                <a:lnTo>
                  <a:pt x="4205086" y="707772"/>
                </a:lnTo>
                <a:lnTo>
                  <a:pt x="4144711" y="744208"/>
                </a:lnTo>
                <a:lnTo>
                  <a:pt x="4082155" y="780378"/>
                </a:lnTo>
                <a:lnTo>
                  <a:pt x="4016839" y="816210"/>
                </a:lnTo>
                <a:lnTo>
                  <a:pt x="3982964" y="833977"/>
                </a:lnTo>
                <a:lnTo>
                  <a:pt x="3948180" y="851632"/>
                </a:lnTo>
                <a:lnTo>
                  <a:pt x="3912416" y="869168"/>
                </a:lnTo>
                <a:lnTo>
                  <a:pt x="3875598" y="886574"/>
                </a:lnTo>
                <a:lnTo>
                  <a:pt x="3837654" y="903843"/>
                </a:lnTo>
                <a:lnTo>
                  <a:pt x="3798511" y="920965"/>
                </a:lnTo>
                <a:lnTo>
                  <a:pt x="3758097" y="937931"/>
                </a:lnTo>
                <a:lnTo>
                  <a:pt x="3716339" y="954733"/>
                </a:lnTo>
                <a:lnTo>
                  <a:pt x="3673163" y="971361"/>
                </a:lnTo>
                <a:lnTo>
                  <a:pt x="3628499" y="987806"/>
                </a:lnTo>
                <a:lnTo>
                  <a:pt x="3582272" y="1004061"/>
                </a:lnTo>
                <a:lnTo>
                  <a:pt x="3534410" y="1020115"/>
                </a:lnTo>
                <a:lnTo>
                  <a:pt x="3484841" y="1035961"/>
                </a:lnTo>
                <a:lnTo>
                  <a:pt x="3433492" y="1051588"/>
                </a:lnTo>
                <a:lnTo>
                  <a:pt x="3380290" y="1066988"/>
                </a:lnTo>
                <a:lnTo>
                  <a:pt x="3325163" y="1082153"/>
                </a:lnTo>
                <a:lnTo>
                  <a:pt x="3268038" y="1097073"/>
                </a:lnTo>
                <a:lnTo>
                  <a:pt x="3208842" y="1111740"/>
                </a:lnTo>
                <a:lnTo>
                  <a:pt x="3147502" y="1126144"/>
                </a:lnTo>
                <a:lnTo>
                  <a:pt x="3085996" y="1139817"/>
                </a:lnTo>
                <a:lnTo>
                  <a:pt x="3026306" y="1152323"/>
                </a:lnTo>
                <a:lnTo>
                  <a:pt x="2968371" y="1163700"/>
                </a:lnTo>
                <a:lnTo>
                  <a:pt x="2912129" y="1173990"/>
                </a:lnTo>
                <a:lnTo>
                  <a:pt x="2857519" y="1183230"/>
                </a:lnTo>
                <a:lnTo>
                  <a:pt x="2804480" y="1191462"/>
                </a:lnTo>
                <a:lnTo>
                  <a:pt x="2752948" y="1198724"/>
                </a:lnTo>
                <a:lnTo>
                  <a:pt x="2702864" y="1205056"/>
                </a:lnTo>
                <a:lnTo>
                  <a:pt x="2654166" y="1210497"/>
                </a:lnTo>
                <a:lnTo>
                  <a:pt x="2606791" y="1215087"/>
                </a:lnTo>
                <a:lnTo>
                  <a:pt x="2560679" y="1218867"/>
                </a:lnTo>
                <a:lnTo>
                  <a:pt x="2515767" y="1221874"/>
                </a:lnTo>
                <a:lnTo>
                  <a:pt x="2471995" y="1224149"/>
                </a:lnTo>
                <a:lnTo>
                  <a:pt x="2429300" y="1225732"/>
                </a:lnTo>
                <a:lnTo>
                  <a:pt x="2387621" y="1226662"/>
                </a:lnTo>
                <a:lnTo>
                  <a:pt x="2346897" y="1226978"/>
                </a:lnTo>
                <a:lnTo>
                  <a:pt x="2307065" y="1226721"/>
                </a:lnTo>
                <a:lnTo>
                  <a:pt x="2268065" y="1225929"/>
                </a:lnTo>
                <a:lnTo>
                  <a:pt x="2229835" y="1224643"/>
                </a:lnTo>
                <a:lnTo>
                  <a:pt x="2155436" y="1220744"/>
                </a:lnTo>
                <a:lnTo>
                  <a:pt x="2083378" y="1215341"/>
                </a:lnTo>
                <a:lnTo>
                  <a:pt x="2013167" y="1208752"/>
                </a:lnTo>
                <a:lnTo>
                  <a:pt x="1944310" y="1201291"/>
                </a:lnTo>
                <a:lnTo>
                  <a:pt x="1876316" y="1193277"/>
                </a:lnTo>
                <a:lnTo>
                  <a:pt x="1808691" y="1185025"/>
                </a:lnTo>
                <a:lnTo>
                  <a:pt x="1774863" y="1180909"/>
                </a:lnTo>
                <a:lnTo>
                  <a:pt x="1706869" y="1172895"/>
                </a:lnTo>
                <a:lnTo>
                  <a:pt x="1638012" y="1165435"/>
                </a:lnTo>
                <a:lnTo>
                  <a:pt x="1567801" y="1158845"/>
                </a:lnTo>
                <a:lnTo>
                  <a:pt x="1495742" y="1153443"/>
                </a:lnTo>
                <a:lnTo>
                  <a:pt x="1421343" y="1149545"/>
                </a:lnTo>
                <a:lnTo>
                  <a:pt x="1383112" y="1148259"/>
                </a:lnTo>
                <a:lnTo>
                  <a:pt x="1344112" y="1147467"/>
                </a:lnTo>
                <a:lnTo>
                  <a:pt x="1304280" y="1147210"/>
                </a:lnTo>
                <a:lnTo>
                  <a:pt x="1263555" y="1147527"/>
                </a:lnTo>
                <a:lnTo>
                  <a:pt x="1221876" y="1148457"/>
                </a:lnTo>
                <a:lnTo>
                  <a:pt x="1179181" y="1150040"/>
                </a:lnTo>
                <a:lnTo>
                  <a:pt x="1135408" y="1152315"/>
                </a:lnTo>
                <a:lnTo>
                  <a:pt x="1090496" y="1155323"/>
                </a:lnTo>
                <a:lnTo>
                  <a:pt x="1044383" y="1159103"/>
                </a:lnTo>
                <a:lnTo>
                  <a:pt x="997008" y="1163694"/>
                </a:lnTo>
                <a:lnTo>
                  <a:pt x="948309" y="1169136"/>
                </a:lnTo>
                <a:lnTo>
                  <a:pt x="898225" y="1175468"/>
                </a:lnTo>
                <a:lnTo>
                  <a:pt x="846693" y="1182730"/>
                </a:lnTo>
                <a:lnTo>
                  <a:pt x="793653" y="1190962"/>
                </a:lnTo>
                <a:lnTo>
                  <a:pt x="739043" y="1200203"/>
                </a:lnTo>
                <a:lnTo>
                  <a:pt x="682800" y="1210493"/>
                </a:lnTo>
                <a:lnTo>
                  <a:pt x="624865" y="1221871"/>
                </a:lnTo>
                <a:lnTo>
                  <a:pt x="565174" y="1234378"/>
                </a:lnTo>
                <a:lnTo>
                  <a:pt x="503667" y="1248051"/>
                </a:lnTo>
                <a:lnTo>
                  <a:pt x="442327" y="1262456"/>
                </a:lnTo>
                <a:lnTo>
                  <a:pt x="383131" y="1277122"/>
                </a:lnTo>
                <a:lnTo>
                  <a:pt x="326005" y="1292042"/>
                </a:lnTo>
                <a:lnTo>
                  <a:pt x="270877" y="1307207"/>
                </a:lnTo>
                <a:lnTo>
                  <a:pt x="217675" y="1322608"/>
                </a:lnTo>
                <a:lnTo>
                  <a:pt x="166325" y="1338235"/>
                </a:lnTo>
                <a:lnTo>
                  <a:pt x="116755" y="1354080"/>
                </a:lnTo>
                <a:lnTo>
                  <a:pt x="68893" y="1370135"/>
                </a:lnTo>
                <a:lnTo>
                  <a:pt x="22666" y="1386389"/>
                </a:lnTo>
                <a:lnTo>
                  <a:pt x="0" y="1394735"/>
                </a:lnTo>
              </a:path>
              <a:path w="6106794" h="1443990">
                <a:moveTo>
                  <a:pt x="787437" y="1443437"/>
                </a:moveTo>
                <a:lnTo>
                  <a:pt x="851963" y="1432496"/>
                </a:lnTo>
                <a:lnTo>
                  <a:pt x="905745" y="1424252"/>
                </a:lnTo>
                <a:lnTo>
                  <a:pt x="958046" y="1416994"/>
                </a:lnTo>
                <a:lnTo>
                  <a:pt x="1008930" y="1410680"/>
                </a:lnTo>
                <a:lnTo>
                  <a:pt x="1058458" y="1405267"/>
                </a:lnTo>
                <a:lnTo>
                  <a:pt x="1106695" y="1400714"/>
                </a:lnTo>
                <a:lnTo>
                  <a:pt x="1153703" y="1396978"/>
                </a:lnTo>
                <a:lnTo>
                  <a:pt x="1199545" y="1394018"/>
                </a:lnTo>
                <a:lnTo>
                  <a:pt x="1244284" y="1391792"/>
                </a:lnTo>
                <a:lnTo>
                  <a:pt x="1287983" y="1390258"/>
                </a:lnTo>
                <a:lnTo>
                  <a:pt x="1330706" y="1389374"/>
                </a:lnTo>
                <a:lnTo>
                  <a:pt x="1372515" y="1389097"/>
                </a:lnTo>
                <a:lnTo>
                  <a:pt x="1413473" y="1389387"/>
                </a:lnTo>
                <a:lnTo>
                  <a:pt x="1453643" y="1390201"/>
                </a:lnTo>
                <a:lnTo>
                  <a:pt x="1493089" y="1391498"/>
                </a:lnTo>
                <a:lnTo>
                  <a:pt x="1531873" y="1393234"/>
                </a:lnTo>
                <a:lnTo>
                  <a:pt x="1570058" y="1395369"/>
                </a:lnTo>
                <a:lnTo>
                  <a:pt x="1644885" y="1400666"/>
                </a:lnTo>
                <a:lnTo>
                  <a:pt x="1718074" y="1407053"/>
                </a:lnTo>
                <a:lnTo>
                  <a:pt x="1790127" y="1414195"/>
                </a:lnTo>
                <a:lnTo>
                  <a:pt x="1861551" y="1421757"/>
                </a:lnTo>
                <a:lnTo>
                  <a:pt x="1897184" y="1425590"/>
                </a:lnTo>
                <a:lnTo>
                  <a:pt x="1932849" y="1429402"/>
                </a:lnTo>
                <a:lnTo>
                  <a:pt x="1968608" y="1433151"/>
                </a:lnTo>
                <a:lnTo>
                  <a:pt x="2004524" y="1436796"/>
                </a:lnTo>
                <a:lnTo>
                  <a:pt x="2040662" y="1440293"/>
                </a:lnTo>
                <a:lnTo>
                  <a:pt x="2075263" y="1443437"/>
                </a:lnTo>
              </a:path>
              <a:path w="6106794" h="1443990">
                <a:moveTo>
                  <a:pt x="2685892" y="1443437"/>
                </a:moveTo>
                <a:lnTo>
                  <a:pt x="2749801" y="1436667"/>
                </a:lnTo>
                <a:lnTo>
                  <a:pt x="2800683" y="1430352"/>
                </a:lnTo>
                <a:lnTo>
                  <a:pt x="2852984" y="1423094"/>
                </a:lnTo>
                <a:lnTo>
                  <a:pt x="2906766" y="1414851"/>
                </a:lnTo>
                <a:lnTo>
                  <a:pt x="2962091" y="1405580"/>
                </a:lnTo>
                <a:lnTo>
                  <a:pt x="3019024" y="1395240"/>
                </a:lnTo>
                <a:lnTo>
                  <a:pt x="3077626" y="1383789"/>
                </a:lnTo>
                <a:lnTo>
                  <a:pt x="3137962" y="1371185"/>
                </a:lnTo>
                <a:lnTo>
                  <a:pt x="3200093" y="1357386"/>
                </a:lnTo>
                <a:lnTo>
                  <a:pt x="3262050" y="1342823"/>
                </a:lnTo>
                <a:lnTo>
                  <a:pt x="3321870" y="1327965"/>
                </a:lnTo>
                <a:lnTo>
                  <a:pt x="3379628" y="1312820"/>
                </a:lnTo>
                <a:lnTo>
                  <a:pt x="3435400" y="1297401"/>
                </a:lnTo>
                <a:lnTo>
                  <a:pt x="3489259" y="1281716"/>
                </a:lnTo>
                <a:lnTo>
                  <a:pt x="3541282" y="1265776"/>
                </a:lnTo>
                <a:lnTo>
                  <a:pt x="3591542" y="1249593"/>
                </a:lnTo>
                <a:lnTo>
                  <a:pt x="3640116" y="1233175"/>
                </a:lnTo>
                <a:lnTo>
                  <a:pt x="3687077" y="1216535"/>
                </a:lnTo>
                <a:lnTo>
                  <a:pt x="3732502" y="1199681"/>
                </a:lnTo>
                <a:lnTo>
                  <a:pt x="3776464" y="1182624"/>
                </a:lnTo>
                <a:lnTo>
                  <a:pt x="3819040" y="1165375"/>
                </a:lnTo>
                <a:lnTo>
                  <a:pt x="3860303" y="1147945"/>
                </a:lnTo>
                <a:lnTo>
                  <a:pt x="3900329" y="1130342"/>
                </a:lnTo>
                <a:lnTo>
                  <a:pt x="3939193" y="1112579"/>
                </a:lnTo>
                <a:lnTo>
                  <a:pt x="3976970" y="1094665"/>
                </a:lnTo>
                <a:lnTo>
                  <a:pt x="4013735" y="1076611"/>
                </a:lnTo>
                <a:lnTo>
                  <a:pt x="4049563" y="1058427"/>
                </a:lnTo>
                <a:lnTo>
                  <a:pt x="4084528" y="1040123"/>
                </a:lnTo>
                <a:lnTo>
                  <a:pt x="4118706" y="1021711"/>
                </a:lnTo>
                <a:lnTo>
                  <a:pt x="4152172" y="1003199"/>
                </a:lnTo>
                <a:lnTo>
                  <a:pt x="4217266" y="965922"/>
                </a:lnTo>
                <a:lnTo>
                  <a:pt x="4280412" y="928374"/>
                </a:lnTo>
                <a:lnTo>
                  <a:pt x="4342207" y="890639"/>
                </a:lnTo>
                <a:lnTo>
                  <a:pt x="4403253" y="852800"/>
                </a:lnTo>
                <a:lnTo>
                  <a:pt x="4433682" y="833868"/>
                </a:lnTo>
                <a:lnTo>
                  <a:pt x="4464149" y="814941"/>
                </a:lnTo>
                <a:lnTo>
                  <a:pt x="4525495" y="777144"/>
                </a:lnTo>
                <a:lnTo>
                  <a:pt x="4587890" y="739492"/>
                </a:lnTo>
                <a:lnTo>
                  <a:pt x="4651935" y="702069"/>
                </a:lnTo>
                <a:lnTo>
                  <a:pt x="4718229" y="664958"/>
                </a:lnTo>
                <a:lnTo>
                  <a:pt x="4752407" y="646545"/>
                </a:lnTo>
                <a:lnTo>
                  <a:pt x="4787373" y="628241"/>
                </a:lnTo>
                <a:lnTo>
                  <a:pt x="4823200" y="610057"/>
                </a:lnTo>
                <a:lnTo>
                  <a:pt x="4859965" y="592003"/>
                </a:lnTo>
                <a:lnTo>
                  <a:pt x="4897742" y="574089"/>
                </a:lnTo>
                <a:lnTo>
                  <a:pt x="4936606" y="556326"/>
                </a:lnTo>
                <a:lnTo>
                  <a:pt x="4976632" y="538724"/>
                </a:lnTo>
                <a:lnTo>
                  <a:pt x="5017895" y="521293"/>
                </a:lnTo>
                <a:lnTo>
                  <a:pt x="5060471" y="504044"/>
                </a:lnTo>
                <a:lnTo>
                  <a:pt x="5104433" y="486988"/>
                </a:lnTo>
                <a:lnTo>
                  <a:pt x="5149858" y="470134"/>
                </a:lnTo>
                <a:lnTo>
                  <a:pt x="5196819" y="453493"/>
                </a:lnTo>
                <a:lnTo>
                  <a:pt x="5245393" y="437075"/>
                </a:lnTo>
                <a:lnTo>
                  <a:pt x="5295654" y="420892"/>
                </a:lnTo>
                <a:lnTo>
                  <a:pt x="5347676" y="404952"/>
                </a:lnTo>
                <a:lnTo>
                  <a:pt x="5401535" y="389268"/>
                </a:lnTo>
                <a:lnTo>
                  <a:pt x="5457307" y="373848"/>
                </a:lnTo>
                <a:lnTo>
                  <a:pt x="5515065" y="358704"/>
                </a:lnTo>
                <a:lnTo>
                  <a:pt x="5574885" y="343845"/>
                </a:lnTo>
                <a:lnTo>
                  <a:pt x="5636842" y="329283"/>
                </a:lnTo>
                <a:lnTo>
                  <a:pt x="5698974" y="315484"/>
                </a:lnTo>
                <a:lnTo>
                  <a:pt x="5759310" y="302880"/>
                </a:lnTo>
                <a:lnTo>
                  <a:pt x="5817913" y="291430"/>
                </a:lnTo>
                <a:lnTo>
                  <a:pt x="5874846" y="281090"/>
                </a:lnTo>
                <a:lnTo>
                  <a:pt x="5930172" y="271820"/>
                </a:lnTo>
                <a:lnTo>
                  <a:pt x="5983954" y="263577"/>
                </a:lnTo>
                <a:lnTo>
                  <a:pt x="6036256" y="256320"/>
                </a:lnTo>
                <a:lnTo>
                  <a:pt x="6087139" y="250005"/>
                </a:lnTo>
                <a:lnTo>
                  <a:pt x="6106517" y="247888"/>
                </a:lnTo>
              </a:path>
              <a:path w="6106794" h="1443990">
                <a:moveTo>
                  <a:pt x="3750455" y="1443437"/>
                </a:moveTo>
                <a:lnTo>
                  <a:pt x="3829026" y="1413547"/>
                </a:lnTo>
                <a:lnTo>
                  <a:pt x="3872035" y="1396154"/>
                </a:lnTo>
                <a:lnTo>
                  <a:pt x="3913799" y="1378566"/>
                </a:lnTo>
                <a:lnTo>
                  <a:pt x="3954389" y="1360793"/>
                </a:lnTo>
                <a:lnTo>
                  <a:pt x="3993879" y="1342848"/>
                </a:lnTo>
                <a:lnTo>
                  <a:pt x="4032343" y="1324740"/>
                </a:lnTo>
                <a:lnTo>
                  <a:pt x="4069853" y="1306483"/>
                </a:lnTo>
                <a:lnTo>
                  <a:pt x="4106484" y="1288088"/>
                </a:lnTo>
                <a:lnTo>
                  <a:pt x="4142308" y="1269566"/>
                </a:lnTo>
                <a:lnTo>
                  <a:pt x="4177399" y="1250928"/>
                </a:lnTo>
                <a:lnTo>
                  <a:pt x="4211830" y="1232187"/>
                </a:lnTo>
                <a:lnTo>
                  <a:pt x="4245674" y="1213353"/>
                </a:lnTo>
                <a:lnTo>
                  <a:pt x="4279006" y="1194439"/>
                </a:lnTo>
                <a:lnTo>
                  <a:pt x="4344421" y="1156414"/>
                </a:lnTo>
                <a:lnTo>
                  <a:pt x="4408664" y="1118205"/>
                </a:lnTo>
                <a:lnTo>
                  <a:pt x="4472320" y="1079903"/>
                </a:lnTo>
                <a:lnTo>
                  <a:pt x="4504112" y="1060747"/>
                </a:lnTo>
                <a:lnTo>
                  <a:pt x="4535976" y="1041602"/>
                </a:lnTo>
                <a:lnTo>
                  <a:pt x="4600219" y="1003393"/>
                </a:lnTo>
                <a:lnTo>
                  <a:pt x="4665635" y="965368"/>
                </a:lnTo>
                <a:lnTo>
                  <a:pt x="4698966" y="946454"/>
                </a:lnTo>
                <a:lnTo>
                  <a:pt x="4732810" y="927620"/>
                </a:lnTo>
                <a:lnTo>
                  <a:pt x="4767241" y="908879"/>
                </a:lnTo>
                <a:lnTo>
                  <a:pt x="4802332" y="890241"/>
                </a:lnTo>
                <a:lnTo>
                  <a:pt x="4838156" y="871719"/>
                </a:lnTo>
                <a:lnTo>
                  <a:pt x="4874786" y="853323"/>
                </a:lnTo>
                <a:lnTo>
                  <a:pt x="4912296" y="835066"/>
                </a:lnTo>
                <a:lnTo>
                  <a:pt x="4950760" y="816959"/>
                </a:lnTo>
                <a:lnTo>
                  <a:pt x="4990250" y="799013"/>
                </a:lnTo>
                <a:lnTo>
                  <a:pt x="5030839" y="781241"/>
                </a:lnTo>
                <a:lnTo>
                  <a:pt x="5072602" y="763652"/>
                </a:lnTo>
                <a:lnTo>
                  <a:pt x="5115611" y="746260"/>
                </a:lnTo>
                <a:lnTo>
                  <a:pt x="5159940" y="729075"/>
                </a:lnTo>
                <a:lnTo>
                  <a:pt x="5205662" y="712110"/>
                </a:lnTo>
                <a:lnTo>
                  <a:pt x="5252851" y="695374"/>
                </a:lnTo>
                <a:lnTo>
                  <a:pt x="5301579" y="678882"/>
                </a:lnTo>
                <a:lnTo>
                  <a:pt x="5351920" y="662642"/>
                </a:lnTo>
                <a:lnTo>
                  <a:pt x="5403948" y="646668"/>
                </a:lnTo>
                <a:lnTo>
                  <a:pt x="5457735" y="630971"/>
                </a:lnTo>
                <a:lnTo>
                  <a:pt x="5513355" y="615562"/>
                </a:lnTo>
                <a:lnTo>
                  <a:pt x="5570882" y="600453"/>
                </a:lnTo>
                <a:lnTo>
                  <a:pt x="5630388" y="585655"/>
                </a:lnTo>
                <a:lnTo>
                  <a:pt x="5691947" y="571179"/>
                </a:lnTo>
                <a:lnTo>
                  <a:pt x="5753683" y="557474"/>
                </a:lnTo>
                <a:lnTo>
                  <a:pt x="5813711" y="544952"/>
                </a:lnTo>
                <a:lnTo>
                  <a:pt x="5872090" y="533570"/>
                </a:lnTo>
                <a:lnTo>
                  <a:pt x="5928882" y="523286"/>
                </a:lnTo>
                <a:lnTo>
                  <a:pt x="5984149" y="514058"/>
                </a:lnTo>
                <a:lnTo>
                  <a:pt x="6037951" y="505844"/>
                </a:lnTo>
                <a:lnTo>
                  <a:pt x="6090350" y="498601"/>
                </a:lnTo>
                <a:lnTo>
                  <a:pt x="6106517" y="496601"/>
                </a:lnTo>
              </a:path>
              <a:path w="6106794" h="1443990">
                <a:moveTo>
                  <a:pt x="4304469" y="1443437"/>
                </a:moveTo>
                <a:lnTo>
                  <a:pt x="4341697" y="1422768"/>
                </a:lnTo>
                <a:lnTo>
                  <a:pt x="4375771" y="1403536"/>
                </a:lnTo>
                <a:lnTo>
                  <a:pt x="4409525" y="1384247"/>
                </a:lnTo>
                <a:lnTo>
                  <a:pt x="4443028" y="1364913"/>
                </a:lnTo>
                <a:lnTo>
                  <a:pt x="4476354" y="1345547"/>
                </a:lnTo>
                <a:lnTo>
                  <a:pt x="4509572" y="1326162"/>
                </a:lnTo>
                <a:lnTo>
                  <a:pt x="4542755" y="1306771"/>
                </a:lnTo>
                <a:lnTo>
                  <a:pt x="4575973" y="1287386"/>
                </a:lnTo>
                <a:lnTo>
                  <a:pt x="4609299" y="1268020"/>
                </a:lnTo>
                <a:lnTo>
                  <a:pt x="4642803" y="1248686"/>
                </a:lnTo>
                <a:lnTo>
                  <a:pt x="4676556" y="1229397"/>
                </a:lnTo>
                <a:lnTo>
                  <a:pt x="4710631" y="1210165"/>
                </a:lnTo>
                <a:lnTo>
                  <a:pt x="4745098" y="1191003"/>
                </a:lnTo>
                <a:lnTo>
                  <a:pt x="4780028" y="1171925"/>
                </a:lnTo>
                <a:lnTo>
                  <a:pt x="4815494" y="1152942"/>
                </a:lnTo>
                <a:lnTo>
                  <a:pt x="4851566" y="1134068"/>
                </a:lnTo>
                <a:lnTo>
                  <a:pt x="4888316" y="1115315"/>
                </a:lnTo>
                <a:lnTo>
                  <a:pt x="4925815" y="1096696"/>
                </a:lnTo>
                <a:lnTo>
                  <a:pt x="4964135" y="1078224"/>
                </a:lnTo>
                <a:lnTo>
                  <a:pt x="5003347" y="1059912"/>
                </a:lnTo>
                <a:lnTo>
                  <a:pt x="5043521" y="1041772"/>
                </a:lnTo>
                <a:lnTo>
                  <a:pt x="5084730" y="1023817"/>
                </a:lnTo>
                <a:lnTo>
                  <a:pt x="5127045" y="1006060"/>
                </a:lnTo>
                <a:lnTo>
                  <a:pt x="5170538" y="988514"/>
                </a:lnTo>
                <a:lnTo>
                  <a:pt x="5215278" y="971191"/>
                </a:lnTo>
                <a:lnTo>
                  <a:pt x="5261339" y="954105"/>
                </a:lnTo>
                <a:lnTo>
                  <a:pt x="5308791" y="937267"/>
                </a:lnTo>
                <a:lnTo>
                  <a:pt x="5357705" y="920692"/>
                </a:lnTo>
                <a:lnTo>
                  <a:pt x="5408154" y="904390"/>
                </a:lnTo>
                <a:lnTo>
                  <a:pt x="5460208" y="888376"/>
                </a:lnTo>
                <a:lnTo>
                  <a:pt x="5513938" y="872663"/>
                </a:lnTo>
                <a:lnTo>
                  <a:pt x="5569416" y="857262"/>
                </a:lnTo>
                <a:lnTo>
                  <a:pt x="5626714" y="842186"/>
                </a:lnTo>
                <a:lnTo>
                  <a:pt x="5685902" y="827449"/>
                </a:lnTo>
                <a:lnTo>
                  <a:pt x="5747053" y="813064"/>
                </a:lnTo>
                <a:lnTo>
                  <a:pt x="5808381" y="799456"/>
                </a:lnTo>
                <a:lnTo>
                  <a:pt x="5868095" y="787017"/>
                </a:lnTo>
                <a:lnTo>
                  <a:pt x="5926252" y="775704"/>
                </a:lnTo>
                <a:lnTo>
                  <a:pt x="5982913" y="765475"/>
                </a:lnTo>
                <a:lnTo>
                  <a:pt x="6038135" y="756287"/>
                </a:lnTo>
                <a:lnTo>
                  <a:pt x="6091977" y="748098"/>
                </a:lnTo>
                <a:lnTo>
                  <a:pt x="6106517" y="746095"/>
                </a:lnTo>
              </a:path>
            </a:pathLst>
          </a:custGeom>
          <a:noFill/>
          <a:ln w="9042">
            <a:solidFill>
              <a:srgbClr val="D0BC8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grpSp>
        <p:nvGrpSpPr>
          <p:cNvPr id="487" name="Group 8"/>
          <p:cNvGrpSpPr/>
          <p:nvPr/>
        </p:nvGrpSpPr>
        <p:grpSpPr>
          <a:xfrm>
            <a:off x="669600" y="396000"/>
            <a:ext cx="5998320" cy="1090800"/>
            <a:chOff x="669600" y="396000"/>
            <a:chExt cx="5998320" cy="1090800"/>
          </a:xfrm>
        </p:grpSpPr>
        <p:sp>
          <p:nvSpPr>
            <p:cNvPr id="488" name="object 74"/>
            <p:cNvSpPr/>
            <p:nvPr/>
          </p:nvSpPr>
          <p:spPr>
            <a:xfrm>
              <a:off x="669600" y="396000"/>
              <a:ext cx="5998320" cy="1090800"/>
            </a:xfrm>
            <a:custGeom>
              <a:avLst/>
              <a:gdLst>
                <a:gd name="textAreaLeft" fmla="*/ 0 w 5998320"/>
                <a:gd name="textAreaRight" fmla="*/ 6003720 w 5998320"/>
                <a:gd name="textAreaTop" fmla="*/ 0 h 1090800"/>
                <a:gd name="textAreaBottom" fmla="*/ 1095480 h 1090800"/>
              </a:gdLst>
              <a:ahLst/>
              <a:cxnLst/>
              <a:rect l="textAreaLeft" t="textAreaTop" r="textAreaRight" b="textAreaBottom"/>
              <a:pathLst>
                <a:path w="6299200" h="2044700">
                  <a:moveTo>
                    <a:pt x="6223000" y="0"/>
                  </a:moveTo>
                  <a:lnTo>
                    <a:pt x="76200" y="0"/>
                  </a:lnTo>
                  <a:lnTo>
                    <a:pt x="46537" y="5989"/>
                  </a:lnTo>
                  <a:lnTo>
                    <a:pt x="22317" y="22321"/>
                  </a:lnTo>
                  <a:lnTo>
                    <a:pt x="5987" y="46543"/>
                  </a:lnTo>
                  <a:lnTo>
                    <a:pt x="0" y="76200"/>
                  </a:lnTo>
                  <a:lnTo>
                    <a:pt x="0" y="1968385"/>
                  </a:lnTo>
                  <a:lnTo>
                    <a:pt x="5987" y="1998042"/>
                  </a:lnTo>
                  <a:lnTo>
                    <a:pt x="22317" y="2022263"/>
                  </a:lnTo>
                  <a:lnTo>
                    <a:pt x="46537" y="2038596"/>
                  </a:lnTo>
                  <a:lnTo>
                    <a:pt x="76200" y="2044585"/>
                  </a:lnTo>
                  <a:lnTo>
                    <a:pt x="6223000" y="2044585"/>
                  </a:lnTo>
                  <a:lnTo>
                    <a:pt x="6252662" y="2038596"/>
                  </a:lnTo>
                  <a:lnTo>
                    <a:pt x="6276882" y="2022263"/>
                  </a:lnTo>
                  <a:lnTo>
                    <a:pt x="6293212" y="1998042"/>
                  </a:lnTo>
                  <a:lnTo>
                    <a:pt x="6299200" y="1968385"/>
                  </a:lnTo>
                  <a:lnTo>
                    <a:pt x="6299200" y="76200"/>
                  </a:lnTo>
                  <a:lnTo>
                    <a:pt x="6293212" y="46543"/>
                  </a:lnTo>
                  <a:lnTo>
                    <a:pt x="6276882" y="22321"/>
                  </a:lnTo>
                  <a:lnTo>
                    <a:pt x="6252662" y="5989"/>
                  </a:lnTo>
                  <a:lnTo>
                    <a:pt x="622300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  <a:effectLst>
              <a:outerShdw algn="ctr" blurRad="444600" dir="2700000" dist="380819" rotWithShape="0">
                <a:srgbClr val="86AAC0">
                  <a:alpha val="2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 defTabSz="914400">
                <a:lnSpc>
                  <a:spcPct val="100000"/>
                </a:lnSpc>
              </a:pPr>
              <a:r>
                <a:rPr lang="fr-FR" sz="2800" b="1" u="none" spc="28" strike="noStrike">
                  <a:solidFill>
                    <a:srgbClr val="0D3856"/>
                  </a:solidFill>
                  <a:effectLst/>
                  <a:uFillTx/>
                  <a:latin typeface="Segoe UI"/>
                </a:rPr>
                <a:t>	</a:t>
              </a:r>
              <a:r>
                <a:rPr lang="fr-FR" sz="2800" b="1" u="none" spc="28" strike="noStrike">
                  <a:solidFill>
                    <a:srgbClr val="0D3856"/>
                  </a:solidFill>
                  <a:effectLst/>
                  <a:uFillTx/>
                  <a:latin typeface="Segoe UI"/>
                </a:rPr>
                <a:t>Overview of the Method</a:t>
              </a:r>
              <a:endParaRPr lang="fr-FR" sz="2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89" name="object 75"/>
            <p:cNvSpPr/>
            <p:nvPr/>
          </p:nvSpPr>
          <p:spPr>
            <a:xfrm>
              <a:off x="1653120" y="1203120"/>
              <a:ext cx="525240" cy="110520"/>
            </a:xfrm>
            <a:custGeom>
              <a:avLst/>
              <a:gdLst>
                <a:gd name="textAreaLeft" fmla="*/ 0 w 525240"/>
                <a:gd name="textAreaRight" fmla="*/ 531000 w 525240"/>
                <a:gd name="textAreaTop" fmla="*/ 0 h 110520"/>
                <a:gd name="textAreaBottom" fmla="*/ 116280 h 110520"/>
              </a:gdLst>
              <a:ahLst/>
              <a:cxnLst/>
              <a:rect l="textAreaLeft" t="textAreaTop" r="textAreaRight" b="textAreaBottom"/>
              <a:pathLst>
                <a:path w="530860" h="116205">
                  <a:moveTo>
                    <a:pt x="0" y="64820"/>
                  </a:moveTo>
                  <a:lnTo>
                    <a:pt x="13512" y="41592"/>
                  </a:lnTo>
                  <a:lnTo>
                    <a:pt x="28397" y="20766"/>
                  </a:lnTo>
                  <a:lnTo>
                    <a:pt x="46605" y="5761"/>
                  </a:lnTo>
                  <a:lnTo>
                    <a:pt x="70091" y="0"/>
                  </a:lnTo>
                  <a:lnTo>
                    <a:pt x="102884" y="12040"/>
                  </a:lnTo>
                  <a:lnTo>
                    <a:pt x="126157" y="40752"/>
                  </a:lnTo>
                  <a:lnTo>
                    <a:pt x="146257" y="75021"/>
                  </a:lnTo>
                  <a:lnTo>
                    <a:pt x="169530" y="103732"/>
                  </a:lnTo>
                  <a:lnTo>
                    <a:pt x="202323" y="115773"/>
                  </a:lnTo>
                  <a:lnTo>
                    <a:pt x="235117" y="103732"/>
                  </a:lnTo>
                  <a:lnTo>
                    <a:pt x="258389" y="75021"/>
                  </a:lnTo>
                  <a:lnTo>
                    <a:pt x="278486" y="40752"/>
                  </a:lnTo>
                  <a:lnTo>
                    <a:pt x="301755" y="12040"/>
                  </a:lnTo>
                  <a:lnTo>
                    <a:pt x="334543" y="0"/>
                  </a:lnTo>
                  <a:lnTo>
                    <a:pt x="367337" y="12040"/>
                  </a:lnTo>
                  <a:lnTo>
                    <a:pt x="390609" y="40752"/>
                  </a:lnTo>
                  <a:lnTo>
                    <a:pt x="410709" y="75021"/>
                  </a:lnTo>
                  <a:lnTo>
                    <a:pt x="433982" y="103732"/>
                  </a:lnTo>
                  <a:lnTo>
                    <a:pt x="466775" y="115773"/>
                  </a:lnTo>
                  <a:lnTo>
                    <a:pt x="487853" y="111218"/>
                  </a:lnTo>
                  <a:lnTo>
                    <a:pt x="504626" y="99129"/>
                  </a:lnTo>
                  <a:lnTo>
                    <a:pt x="518444" y="81868"/>
                  </a:lnTo>
                  <a:lnTo>
                    <a:pt x="530656" y="61798"/>
                  </a:lnTo>
                </a:path>
              </a:pathLst>
            </a:custGeom>
            <a:noFill/>
            <a:ln w="25399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490" name="object 76"/>
          <p:cNvGrpSpPr/>
          <p:nvPr/>
        </p:nvGrpSpPr>
        <p:grpSpPr>
          <a:xfrm>
            <a:off x="12094200" y="280800"/>
            <a:ext cx="370800" cy="370800"/>
            <a:chOff x="12094200" y="280800"/>
            <a:chExt cx="370800" cy="370800"/>
          </a:xfrm>
        </p:grpSpPr>
        <p:sp>
          <p:nvSpPr>
            <p:cNvPr id="491" name="object 77"/>
            <p:cNvSpPr/>
            <p:nvPr/>
          </p:nvSpPr>
          <p:spPr>
            <a:xfrm>
              <a:off x="12094200" y="280800"/>
              <a:ext cx="370800" cy="370800"/>
            </a:xfrm>
            <a:custGeom>
              <a:avLst/>
              <a:gdLst>
                <a:gd name="textAreaLeft" fmla="*/ 0 w 370800"/>
                <a:gd name="textAreaRight" fmla="*/ 376560 w 370800"/>
                <a:gd name="textAreaTop" fmla="*/ 0 h 370800"/>
                <a:gd name="textAreaBottom" fmla="*/ 376560 h 370800"/>
              </a:gdLst>
              <a:ahLst/>
              <a:cxnLst/>
              <a:rect l="textAreaLeft" t="textAreaTop" r="textAreaRight" b="textAreaBottom"/>
              <a:pathLst>
                <a:path w="376554" h="376554">
                  <a:moveTo>
                    <a:pt x="376491" y="376491"/>
                  </a:moveTo>
                  <a:lnTo>
                    <a:pt x="376491" y="0"/>
                  </a:lnTo>
                  <a:lnTo>
                    <a:pt x="43230" y="0"/>
                  </a:lnTo>
                  <a:lnTo>
                    <a:pt x="26403" y="3397"/>
                  </a:lnTo>
                  <a:lnTo>
                    <a:pt x="12661" y="12660"/>
                  </a:lnTo>
                  <a:lnTo>
                    <a:pt x="3397" y="26397"/>
                  </a:lnTo>
                  <a:lnTo>
                    <a:pt x="0" y="43218"/>
                  </a:lnTo>
                  <a:lnTo>
                    <a:pt x="0" y="376491"/>
                  </a:lnTo>
                  <a:lnTo>
                    <a:pt x="376491" y="376491"/>
                  </a:lnTo>
                  <a:close/>
                </a:path>
              </a:pathLst>
            </a:custGeom>
            <a:noFill/>
            <a:ln w="12446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492" name="object 78"/>
            <p:cNvSpPr/>
            <p:nvPr/>
          </p:nvSpPr>
          <p:spPr>
            <a:xfrm>
              <a:off x="12134880" y="415080"/>
              <a:ext cx="289440" cy="114840"/>
            </a:xfrm>
            <a:custGeom>
              <a:avLst/>
              <a:gdLst>
                <a:gd name="textAreaLeft" fmla="*/ 0 w 289440"/>
                <a:gd name="textAreaRight" fmla="*/ 295200 w 289440"/>
                <a:gd name="textAreaTop" fmla="*/ 0 h 114840"/>
                <a:gd name="textAreaBottom" fmla="*/ 120600 h 114840"/>
              </a:gdLst>
              <a:ahLst/>
              <a:cxnLst/>
              <a:rect l="textAreaLeft" t="textAreaTop" r="textAreaRight" b="textAreaBottom"/>
              <a:pathLst>
                <a:path w="295275" h="120650">
                  <a:moveTo>
                    <a:pt x="31775" y="49501"/>
                  </a:moveTo>
                  <a:lnTo>
                    <a:pt x="33667" y="50403"/>
                  </a:lnTo>
                  <a:lnTo>
                    <a:pt x="35420" y="51596"/>
                  </a:lnTo>
                  <a:lnTo>
                    <a:pt x="37045" y="53082"/>
                  </a:lnTo>
                  <a:lnTo>
                    <a:pt x="41287" y="56943"/>
                  </a:lnTo>
                  <a:lnTo>
                    <a:pt x="43421" y="61591"/>
                  </a:lnTo>
                  <a:lnTo>
                    <a:pt x="43421" y="67027"/>
                  </a:lnTo>
                  <a:lnTo>
                    <a:pt x="43421" y="72463"/>
                  </a:lnTo>
                  <a:lnTo>
                    <a:pt x="41287" y="77111"/>
                  </a:lnTo>
                  <a:lnTo>
                    <a:pt x="37045" y="80972"/>
                  </a:lnTo>
                  <a:lnTo>
                    <a:pt x="32791" y="84845"/>
                  </a:lnTo>
                  <a:lnTo>
                    <a:pt x="27685" y="86775"/>
                  </a:lnTo>
                  <a:lnTo>
                    <a:pt x="21704" y="86775"/>
                  </a:lnTo>
                  <a:lnTo>
                    <a:pt x="15735" y="86775"/>
                  </a:lnTo>
                  <a:lnTo>
                    <a:pt x="10617" y="84845"/>
                  </a:lnTo>
                  <a:lnTo>
                    <a:pt x="6375" y="80972"/>
                  </a:lnTo>
                  <a:lnTo>
                    <a:pt x="2120" y="77111"/>
                  </a:lnTo>
                  <a:lnTo>
                    <a:pt x="0" y="72463"/>
                  </a:lnTo>
                  <a:lnTo>
                    <a:pt x="0" y="67027"/>
                  </a:lnTo>
                  <a:lnTo>
                    <a:pt x="0" y="61591"/>
                  </a:lnTo>
                  <a:lnTo>
                    <a:pt x="2120" y="56943"/>
                  </a:lnTo>
                  <a:lnTo>
                    <a:pt x="6375" y="53082"/>
                  </a:lnTo>
                  <a:lnTo>
                    <a:pt x="10617" y="49209"/>
                  </a:lnTo>
                  <a:lnTo>
                    <a:pt x="15735" y="47278"/>
                  </a:lnTo>
                  <a:lnTo>
                    <a:pt x="21704" y="47278"/>
                  </a:lnTo>
                  <a:lnTo>
                    <a:pt x="25374" y="47278"/>
                  </a:lnTo>
                  <a:lnTo>
                    <a:pt x="28727" y="48028"/>
                  </a:lnTo>
                  <a:lnTo>
                    <a:pt x="31775" y="49501"/>
                  </a:lnTo>
                  <a:close/>
                </a:path>
                <a:path w="295275" h="120650">
                  <a:moveTo>
                    <a:pt x="31775" y="49501"/>
                  </a:moveTo>
                  <a:lnTo>
                    <a:pt x="58913" y="11194"/>
                  </a:lnTo>
                  <a:lnTo>
                    <a:pt x="86929" y="0"/>
                  </a:lnTo>
                  <a:lnTo>
                    <a:pt x="115819" y="15918"/>
                  </a:lnTo>
                  <a:lnTo>
                    <a:pt x="145580" y="58950"/>
                  </a:lnTo>
                  <a:lnTo>
                    <a:pt x="174966" y="101767"/>
                  </a:lnTo>
                  <a:lnTo>
                    <a:pt x="204452" y="120342"/>
                  </a:lnTo>
                  <a:lnTo>
                    <a:pt x="234035" y="114675"/>
                  </a:lnTo>
                  <a:lnTo>
                    <a:pt x="263715" y="84769"/>
                  </a:lnTo>
                  <a:lnTo>
                    <a:pt x="261670" y="83816"/>
                  </a:lnTo>
                  <a:lnTo>
                    <a:pt x="259791" y="82546"/>
                  </a:lnTo>
                  <a:lnTo>
                    <a:pt x="258051" y="80972"/>
                  </a:lnTo>
                  <a:lnTo>
                    <a:pt x="253809" y="77111"/>
                  </a:lnTo>
                  <a:lnTo>
                    <a:pt x="251688" y="72463"/>
                  </a:lnTo>
                  <a:lnTo>
                    <a:pt x="251688" y="67027"/>
                  </a:lnTo>
                  <a:lnTo>
                    <a:pt x="251688" y="61591"/>
                  </a:lnTo>
                  <a:lnTo>
                    <a:pt x="253809" y="56943"/>
                  </a:lnTo>
                  <a:lnTo>
                    <a:pt x="258051" y="53082"/>
                  </a:lnTo>
                  <a:lnTo>
                    <a:pt x="262305" y="49209"/>
                  </a:lnTo>
                  <a:lnTo>
                    <a:pt x="267411" y="47278"/>
                  </a:lnTo>
                  <a:lnTo>
                    <a:pt x="273392" y="47278"/>
                  </a:lnTo>
                  <a:lnTo>
                    <a:pt x="279374" y="47278"/>
                  </a:lnTo>
                  <a:lnTo>
                    <a:pt x="284479" y="49209"/>
                  </a:lnTo>
                  <a:lnTo>
                    <a:pt x="288734" y="53082"/>
                  </a:lnTo>
                  <a:lnTo>
                    <a:pt x="292976" y="56943"/>
                  </a:lnTo>
                  <a:lnTo>
                    <a:pt x="295097" y="61591"/>
                  </a:lnTo>
                  <a:lnTo>
                    <a:pt x="295097" y="67027"/>
                  </a:lnTo>
                  <a:lnTo>
                    <a:pt x="295097" y="72463"/>
                  </a:lnTo>
                  <a:lnTo>
                    <a:pt x="292976" y="77111"/>
                  </a:lnTo>
                  <a:lnTo>
                    <a:pt x="288734" y="80972"/>
                  </a:lnTo>
                  <a:lnTo>
                    <a:pt x="284479" y="84845"/>
                  </a:lnTo>
                  <a:lnTo>
                    <a:pt x="279374" y="86775"/>
                  </a:lnTo>
                  <a:lnTo>
                    <a:pt x="273392" y="86775"/>
                  </a:lnTo>
                  <a:lnTo>
                    <a:pt x="269874" y="86775"/>
                  </a:lnTo>
                  <a:lnTo>
                    <a:pt x="266649" y="86102"/>
                  </a:lnTo>
                  <a:lnTo>
                    <a:pt x="263715" y="84769"/>
                  </a:lnTo>
                </a:path>
              </a:pathLst>
            </a:custGeom>
            <a:noFill/>
            <a:ln w="12446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493" name="object 79"/>
          <p:cNvSpPr/>
          <p:nvPr/>
        </p:nvSpPr>
        <p:spPr>
          <a:xfrm>
            <a:off x="13065840" y="286200"/>
            <a:ext cx="360" cy="342720"/>
          </a:xfrm>
          <a:custGeom>
            <a:avLst/>
            <a:gdLst>
              <a:gd name="textAreaLeft" fmla="*/ 0 w 360"/>
              <a:gd name="textAreaRight" fmla="*/ 23592960 w 360"/>
              <a:gd name="textAreaTop" fmla="*/ 0 h 342720"/>
              <a:gd name="textAreaBottom" fmla="*/ 348480 h 342720"/>
            </a:gdLst>
            <a:ahLst/>
            <a:cxnLst/>
            <a:rect l="textAreaLeft" t="textAreaTop" r="textAreaRight" b="textAreaBottom"/>
            <a:pathLst>
              <a:path w="0" h="348615">
                <a:moveTo>
                  <a:pt x="0" y="0"/>
                </a:moveTo>
                <a:lnTo>
                  <a:pt x="0" y="34811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94" name="PlaceHolder 34"/>
          <p:cNvSpPr/>
          <p:nvPr/>
        </p:nvSpPr>
        <p:spPr>
          <a:xfrm>
            <a:off x="13129560" y="199440"/>
            <a:ext cx="422280" cy="45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6640" rIns="0" bIns="0" anchor="t">
            <a:noAutofit/>
          </a:bodyPr>
          <a:p>
            <a:pPr marL="38160" defTabSz="914400">
              <a:lnSpc>
                <a:spcPct val="100000"/>
              </a:lnSpc>
              <a:spcBef>
                <a:spcPts val="210"/>
              </a:spcBef>
              <a:tabLst>
                <a:tab pos="0" algn="l"/>
              </a:tabLst>
            </a:pPr>
            <a:r>
              <a: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page </a:t>
            </a:r>
            <a:fld id="{E6463B76-B0F1-4DA7-85E6-711A38AB99BF}" type="slidenum">
              <a:rPr lang="fr-FR" sz="1400" b="0" u="none" spc="-26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4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5" name="PlaceHolder 35"/>
          <p:cNvSpPr/>
          <p:nvPr/>
        </p:nvSpPr>
        <p:spPr>
          <a:xfrm>
            <a:off x="12587760" y="222480"/>
            <a:ext cx="473400" cy="55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6640" rIns="0" bIns="0" anchor="t">
            <a:noAutofit/>
          </a:bodyPr>
          <a:p>
            <a:pPr marL="12600" defTabSz="914400">
              <a:lnSpc>
                <a:spcPct val="100000"/>
              </a:lnSpc>
              <a:spcBef>
                <a:spcPts val="210"/>
              </a:spcBef>
              <a:tabLst>
                <a:tab pos="0" algn="l"/>
              </a:tabLst>
            </a:pPr>
            <a:fld id="{2824AFA0-EFD6-4218-9B9B-41C0BC9C77C5}" type="datetime1">
              <a:rPr lang="fr-FR" sz="1400" b="0" u="none" spc="-11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23/09/2026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6" name="object 278"/>
          <p:cNvSpPr/>
          <p:nvPr/>
        </p:nvSpPr>
        <p:spPr>
          <a:xfrm>
            <a:off x="997200" y="1905480"/>
            <a:ext cx="7136640" cy="5165640"/>
          </a:xfrm>
          <a:custGeom>
            <a:avLst/>
            <a:gdLst>
              <a:gd name="textAreaLeft" fmla="*/ 0 w 7136640"/>
              <a:gd name="textAreaRight" fmla="*/ 7138800 w 7136640"/>
              <a:gd name="textAreaTop" fmla="*/ 0 h 5165640"/>
              <a:gd name="textAreaBottom" fmla="*/ 5167800 h 5165640"/>
            </a:gdLst>
            <a:ahLst/>
            <a:cxnLst/>
            <a:rect l="textAreaLeft" t="textAreaTop" r="textAreaRight" b="textAreaBottom"/>
            <a:pathLst>
              <a:path w="7138670" h="5167630">
                <a:moveTo>
                  <a:pt x="152400" y="0"/>
                </a:moveTo>
                <a:lnTo>
                  <a:pt x="104231" y="7769"/>
                </a:lnTo>
                <a:lnTo>
                  <a:pt x="62396" y="29405"/>
                </a:lnTo>
                <a:lnTo>
                  <a:pt x="29405" y="62396"/>
                </a:lnTo>
                <a:lnTo>
                  <a:pt x="7769" y="104231"/>
                </a:lnTo>
                <a:lnTo>
                  <a:pt x="0" y="152400"/>
                </a:lnTo>
                <a:lnTo>
                  <a:pt x="0" y="5014645"/>
                </a:lnTo>
                <a:lnTo>
                  <a:pt x="7769" y="5062818"/>
                </a:lnTo>
                <a:lnTo>
                  <a:pt x="29405" y="5104654"/>
                </a:lnTo>
                <a:lnTo>
                  <a:pt x="62396" y="5137643"/>
                </a:lnTo>
                <a:lnTo>
                  <a:pt x="104231" y="5159277"/>
                </a:lnTo>
                <a:lnTo>
                  <a:pt x="152400" y="5167045"/>
                </a:lnTo>
                <a:lnTo>
                  <a:pt x="6985787" y="5167045"/>
                </a:lnTo>
                <a:lnTo>
                  <a:pt x="7033960" y="5159277"/>
                </a:lnTo>
                <a:lnTo>
                  <a:pt x="7075796" y="5137643"/>
                </a:lnTo>
                <a:lnTo>
                  <a:pt x="7108785" y="5104654"/>
                </a:lnTo>
                <a:lnTo>
                  <a:pt x="7130418" y="5062818"/>
                </a:lnTo>
                <a:lnTo>
                  <a:pt x="7138187" y="5014645"/>
                </a:lnTo>
                <a:lnTo>
                  <a:pt x="7138187" y="152400"/>
                </a:lnTo>
                <a:lnTo>
                  <a:pt x="7130418" y="104231"/>
                </a:lnTo>
                <a:lnTo>
                  <a:pt x="7108785" y="62396"/>
                </a:lnTo>
                <a:lnTo>
                  <a:pt x="7075796" y="29405"/>
                </a:lnTo>
                <a:lnTo>
                  <a:pt x="7033960" y="7769"/>
                </a:lnTo>
                <a:lnTo>
                  <a:pt x="6985787" y="0"/>
                </a:lnTo>
                <a:lnTo>
                  <a:pt x="152400" y="0"/>
                </a:lnTo>
                <a:close/>
              </a:path>
            </a:pathLst>
          </a:custGeom>
          <a:noFill/>
          <a:ln w="12600">
            <a:solidFill>
              <a:srgbClr val="87ABC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97" name="object 283"/>
          <p:cNvSpPr/>
          <p:nvPr/>
        </p:nvSpPr>
        <p:spPr>
          <a:xfrm>
            <a:off x="6600600" y="1718280"/>
            <a:ext cx="1893240" cy="811440"/>
          </a:xfrm>
          <a:custGeom>
            <a:avLst/>
            <a:gdLst>
              <a:gd name="textAreaLeft" fmla="*/ 0 w 1893240"/>
              <a:gd name="textAreaRight" fmla="*/ 1895400 w 1893240"/>
              <a:gd name="textAreaTop" fmla="*/ 0 h 811440"/>
              <a:gd name="textAreaBottom" fmla="*/ 813600 h 811440"/>
            </a:gdLst>
            <a:ahLst/>
            <a:cxnLst/>
            <a:rect l="textAreaLeft" t="textAreaTop" r="textAreaRight" b="textAreaBottom"/>
            <a:pathLst>
              <a:path w="1895475" h="813435">
                <a:moveTo>
                  <a:pt x="1819008" y="0"/>
                </a:moveTo>
                <a:lnTo>
                  <a:pt x="76200" y="0"/>
                </a:lnTo>
                <a:lnTo>
                  <a:pt x="46537" y="5989"/>
                </a:lnTo>
                <a:lnTo>
                  <a:pt x="22317" y="22321"/>
                </a:lnTo>
                <a:lnTo>
                  <a:pt x="5987" y="46543"/>
                </a:lnTo>
                <a:lnTo>
                  <a:pt x="0" y="76200"/>
                </a:lnTo>
                <a:lnTo>
                  <a:pt x="0" y="736638"/>
                </a:lnTo>
                <a:lnTo>
                  <a:pt x="5987" y="766294"/>
                </a:lnTo>
                <a:lnTo>
                  <a:pt x="22317" y="790516"/>
                </a:lnTo>
                <a:lnTo>
                  <a:pt x="46537" y="806848"/>
                </a:lnTo>
                <a:lnTo>
                  <a:pt x="76200" y="812838"/>
                </a:lnTo>
                <a:lnTo>
                  <a:pt x="1819008" y="812838"/>
                </a:lnTo>
                <a:lnTo>
                  <a:pt x="1848670" y="806848"/>
                </a:lnTo>
                <a:lnTo>
                  <a:pt x="1872891" y="790516"/>
                </a:lnTo>
                <a:lnTo>
                  <a:pt x="1889220" y="766294"/>
                </a:lnTo>
                <a:lnTo>
                  <a:pt x="1895208" y="736638"/>
                </a:lnTo>
                <a:lnTo>
                  <a:pt x="1895208" y="76200"/>
                </a:lnTo>
                <a:lnTo>
                  <a:pt x="1889220" y="46543"/>
                </a:lnTo>
                <a:lnTo>
                  <a:pt x="1872891" y="22321"/>
                </a:lnTo>
                <a:lnTo>
                  <a:pt x="1848670" y="5989"/>
                </a:lnTo>
                <a:lnTo>
                  <a:pt x="1819008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  <a:effectLst>
            <a:outerShdw blurRad="444600" dir="2700000" dist="380819" rotWithShape="0">
              <a:srgbClr val="86AAC0">
                <a:alpha val="2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98" name="object 284"/>
          <p:cNvSpPr/>
          <p:nvPr/>
        </p:nvSpPr>
        <p:spPr>
          <a:xfrm>
            <a:off x="3286800" y="6480360"/>
            <a:ext cx="2626920" cy="823320"/>
          </a:xfrm>
          <a:custGeom>
            <a:avLst/>
            <a:gdLst>
              <a:gd name="textAreaLeft" fmla="*/ 0 w 2626920"/>
              <a:gd name="textAreaRight" fmla="*/ 2629080 w 2626920"/>
              <a:gd name="textAreaTop" fmla="*/ 0 h 823320"/>
              <a:gd name="textAreaBottom" fmla="*/ 825480 h 823320"/>
            </a:gdLst>
            <a:ahLst/>
            <a:cxnLst/>
            <a:rect l="textAreaLeft" t="textAreaTop" r="textAreaRight" b="textAreaBottom"/>
            <a:pathLst>
              <a:path w="2628900" h="825500">
                <a:moveTo>
                  <a:pt x="2552700" y="0"/>
                </a:moveTo>
                <a:lnTo>
                  <a:pt x="76200" y="0"/>
                </a:lnTo>
                <a:lnTo>
                  <a:pt x="46537" y="5989"/>
                </a:lnTo>
                <a:lnTo>
                  <a:pt x="22317" y="22321"/>
                </a:lnTo>
                <a:lnTo>
                  <a:pt x="5987" y="46543"/>
                </a:lnTo>
                <a:lnTo>
                  <a:pt x="0" y="76200"/>
                </a:lnTo>
                <a:lnTo>
                  <a:pt x="0" y="749300"/>
                </a:lnTo>
                <a:lnTo>
                  <a:pt x="5987" y="778956"/>
                </a:lnTo>
                <a:lnTo>
                  <a:pt x="22317" y="803178"/>
                </a:lnTo>
                <a:lnTo>
                  <a:pt x="46537" y="819510"/>
                </a:lnTo>
                <a:lnTo>
                  <a:pt x="76200" y="825500"/>
                </a:lnTo>
                <a:lnTo>
                  <a:pt x="2552700" y="825500"/>
                </a:lnTo>
                <a:lnTo>
                  <a:pt x="2582362" y="819510"/>
                </a:lnTo>
                <a:lnTo>
                  <a:pt x="2606582" y="803178"/>
                </a:lnTo>
                <a:lnTo>
                  <a:pt x="2622912" y="778956"/>
                </a:lnTo>
                <a:lnTo>
                  <a:pt x="2628900" y="749300"/>
                </a:lnTo>
                <a:lnTo>
                  <a:pt x="2628900" y="76200"/>
                </a:lnTo>
                <a:lnTo>
                  <a:pt x="2622912" y="46543"/>
                </a:lnTo>
                <a:lnTo>
                  <a:pt x="2606582" y="22321"/>
                </a:lnTo>
                <a:lnTo>
                  <a:pt x="2582362" y="5989"/>
                </a:lnTo>
                <a:lnTo>
                  <a:pt x="255270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  <a:effectLst>
            <a:outerShdw blurRad="444600" dir="2700000" dist="380819" rotWithShape="0">
              <a:srgbClr val="86AAC0">
                <a:alpha val="2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99" name="object 285"/>
          <p:cNvSpPr/>
          <p:nvPr/>
        </p:nvSpPr>
        <p:spPr>
          <a:xfrm>
            <a:off x="3358800" y="3650760"/>
            <a:ext cx="2626920" cy="890640"/>
          </a:xfrm>
          <a:custGeom>
            <a:avLst/>
            <a:gdLst>
              <a:gd name="textAreaLeft" fmla="*/ 0 w 2626920"/>
              <a:gd name="textAreaRight" fmla="*/ 2629080 w 2626920"/>
              <a:gd name="textAreaTop" fmla="*/ 0 h 890640"/>
              <a:gd name="textAreaBottom" fmla="*/ 892800 h 890640"/>
            </a:gdLst>
            <a:ahLst/>
            <a:cxnLst/>
            <a:rect l="textAreaLeft" t="textAreaTop" r="textAreaRight" b="textAreaBottom"/>
            <a:pathLst>
              <a:path w="2628900" h="892810">
                <a:moveTo>
                  <a:pt x="2552700" y="0"/>
                </a:moveTo>
                <a:lnTo>
                  <a:pt x="76200" y="0"/>
                </a:lnTo>
                <a:lnTo>
                  <a:pt x="46537" y="5989"/>
                </a:lnTo>
                <a:lnTo>
                  <a:pt x="22317" y="22321"/>
                </a:lnTo>
                <a:lnTo>
                  <a:pt x="5987" y="46543"/>
                </a:lnTo>
                <a:lnTo>
                  <a:pt x="0" y="76200"/>
                </a:lnTo>
                <a:lnTo>
                  <a:pt x="0" y="815987"/>
                </a:lnTo>
                <a:lnTo>
                  <a:pt x="5987" y="845644"/>
                </a:lnTo>
                <a:lnTo>
                  <a:pt x="22317" y="869865"/>
                </a:lnTo>
                <a:lnTo>
                  <a:pt x="46537" y="886198"/>
                </a:lnTo>
                <a:lnTo>
                  <a:pt x="76200" y="892187"/>
                </a:lnTo>
                <a:lnTo>
                  <a:pt x="2552700" y="892187"/>
                </a:lnTo>
                <a:lnTo>
                  <a:pt x="2582362" y="886198"/>
                </a:lnTo>
                <a:lnTo>
                  <a:pt x="2606582" y="869865"/>
                </a:lnTo>
                <a:lnTo>
                  <a:pt x="2622912" y="845644"/>
                </a:lnTo>
                <a:lnTo>
                  <a:pt x="2628900" y="815987"/>
                </a:lnTo>
                <a:lnTo>
                  <a:pt x="2628900" y="76200"/>
                </a:lnTo>
                <a:lnTo>
                  <a:pt x="2622912" y="46543"/>
                </a:lnTo>
                <a:lnTo>
                  <a:pt x="2606582" y="22321"/>
                </a:lnTo>
                <a:lnTo>
                  <a:pt x="2582362" y="5989"/>
                </a:lnTo>
                <a:lnTo>
                  <a:pt x="255270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  <a:effectLst>
            <a:outerShdw blurRad="444600" dir="2700000" dist="380819" rotWithShape="0">
              <a:srgbClr val="86AAC0">
                <a:alpha val="2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00" name="object 286"/>
          <p:cNvSpPr/>
          <p:nvPr/>
        </p:nvSpPr>
        <p:spPr>
          <a:xfrm>
            <a:off x="1901520" y="3544920"/>
            <a:ext cx="661320" cy="25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en-US" sz="1600" b="0" i="1" u="none" spc="-11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support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1" name="object 287"/>
          <p:cNvSpPr/>
          <p:nvPr/>
        </p:nvSpPr>
        <p:spPr>
          <a:xfrm>
            <a:off x="1901520" y="5359680"/>
            <a:ext cx="576360" cy="25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en-US" sz="1600" b="0" i="1" u="none" spc="-11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testing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2" name="object 288"/>
          <p:cNvSpPr/>
          <p:nvPr/>
        </p:nvSpPr>
        <p:spPr>
          <a:xfrm>
            <a:off x="605880" y="1737720"/>
            <a:ext cx="2147400" cy="811440"/>
          </a:xfrm>
          <a:custGeom>
            <a:avLst/>
            <a:gdLst>
              <a:gd name="textAreaLeft" fmla="*/ 0 w 2147400"/>
              <a:gd name="textAreaRight" fmla="*/ 2149560 w 2147400"/>
              <a:gd name="textAreaTop" fmla="*/ 0 h 811440"/>
              <a:gd name="textAreaBottom" fmla="*/ 813600 h 811440"/>
            </a:gdLst>
            <a:ahLst/>
            <a:cxnLst/>
            <a:rect l="textAreaLeft" t="textAreaTop" r="textAreaRight" b="textAreaBottom"/>
            <a:pathLst>
              <a:path w="1895475" h="813435">
                <a:moveTo>
                  <a:pt x="1819008" y="0"/>
                </a:moveTo>
                <a:lnTo>
                  <a:pt x="76200" y="0"/>
                </a:lnTo>
                <a:lnTo>
                  <a:pt x="46537" y="5989"/>
                </a:lnTo>
                <a:lnTo>
                  <a:pt x="22317" y="22321"/>
                </a:lnTo>
                <a:lnTo>
                  <a:pt x="5987" y="46543"/>
                </a:lnTo>
                <a:lnTo>
                  <a:pt x="0" y="76200"/>
                </a:lnTo>
                <a:lnTo>
                  <a:pt x="0" y="736638"/>
                </a:lnTo>
                <a:lnTo>
                  <a:pt x="5987" y="766294"/>
                </a:lnTo>
                <a:lnTo>
                  <a:pt x="22317" y="790516"/>
                </a:lnTo>
                <a:lnTo>
                  <a:pt x="46537" y="806848"/>
                </a:lnTo>
                <a:lnTo>
                  <a:pt x="76200" y="812838"/>
                </a:lnTo>
                <a:lnTo>
                  <a:pt x="1819008" y="812838"/>
                </a:lnTo>
                <a:lnTo>
                  <a:pt x="1848670" y="806848"/>
                </a:lnTo>
                <a:lnTo>
                  <a:pt x="1872891" y="790516"/>
                </a:lnTo>
                <a:lnTo>
                  <a:pt x="1889220" y="766294"/>
                </a:lnTo>
                <a:lnTo>
                  <a:pt x="1895208" y="736638"/>
                </a:lnTo>
                <a:lnTo>
                  <a:pt x="1895208" y="76200"/>
                </a:lnTo>
                <a:lnTo>
                  <a:pt x="1889220" y="46543"/>
                </a:lnTo>
                <a:lnTo>
                  <a:pt x="1872891" y="22321"/>
                </a:lnTo>
                <a:lnTo>
                  <a:pt x="1848670" y="5989"/>
                </a:lnTo>
                <a:lnTo>
                  <a:pt x="1819008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  <a:effectLst>
            <a:outerShdw blurRad="444600" dir="2700000" dist="380819" rotWithShape="0">
              <a:srgbClr val="86AAC0">
                <a:alpha val="2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03" name="object 289"/>
          <p:cNvSpPr/>
          <p:nvPr/>
        </p:nvSpPr>
        <p:spPr>
          <a:xfrm>
            <a:off x="6675840" y="5359680"/>
            <a:ext cx="841680" cy="25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en-US" sz="1600" b="0" i="1" u="none" spc="-11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correction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4" name="object 290"/>
          <p:cNvSpPr/>
          <p:nvPr/>
        </p:nvSpPr>
        <p:spPr>
          <a:xfrm>
            <a:off x="6383520" y="3582720"/>
            <a:ext cx="997200" cy="25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en-US" sz="1600" b="0" i="1" u="none" spc="-11" strike="noStrike">
                <a:solidFill>
                  <a:srgbClr val="0D3856"/>
                </a:solidFill>
                <a:effectLst/>
                <a:uFillTx/>
                <a:latin typeface="Segoe UI Light"/>
              </a:rPr>
              <a:t>comparison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5" name="object 456"/>
          <p:cNvSpPr/>
          <p:nvPr/>
        </p:nvSpPr>
        <p:spPr>
          <a:xfrm>
            <a:off x="7212240" y="1852200"/>
            <a:ext cx="964800" cy="56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en-US" sz="1800" b="0" u="none" spc="-11" strike="noStrike">
                <a:solidFill>
                  <a:srgbClr val="AF8411"/>
                </a:solidFill>
                <a:effectLst/>
                <a:uFillTx/>
                <a:latin typeface="Segoe UI"/>
              </a:rPr>
              <a:t>EXISTING MODELS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6" name="object 457"/>
          <p:cNvSpPr/>
          <p:nvPr/>
        </p:nvSpPr>
        <p:spPr>
          <a:xfrm>
            <a:off x="4190400" y="3713760"/>
            <a:ext cx="1357200" cy="56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en-US" sz="1800" b="0" u="none" spc="-11" strike="noStrike">
                <a:solidFill>
                  <a:srgbClr val="AF8411"/>
                </a:solidFill>
                <a:effectLst/>
                <a:uFillTx/>
                <a:latin typeface="Segoe UI"/>
              </a:rPr>
              <a:t>PARAMETRIC </a:t>
            </a:r>
            <a:r>
              <a:rPr lang="en-US" sz="1800" b="0" u="none" strike="noStrike">
                <a:solidFill>
                  <a:srgbClr val="AF8411"/>
                </a:solidFill>
                <a:effectLst/>
                <a:uFillTx/>
                <a:latin typeface="Segoe UI"/>
              </a:rPr>
              <a:t>LCA</a:t>
            </a:r>
            <a:r>
              <a:rPr lang="en-US" sz="1800" b="0" u="none" spc="-74" strike="noStrike">
                <a:solidFill>
                  <a:srgbClr val="AF8411"/>
                </a:solidFill>
                <a:effectLst/>
                <a:uFillTx/>
                <a:latin typeface="Segoe UI"/>
              </a:rPr>
              <a:t> </a:t>
            </a:r>
            <a:r>
              <a:rPr lang="en-US" sz="1800" b="0" u="none" spc="-11" strike="noStrike">
                <a:solidFill>
                  <a:srgbClr val="AF8411"/>
                </a:solidFill>
                <a:effectLst/>
                <a:uFillTx/>
                <a:latin typeface="Segoe UI"/>
              </a:rPr>
              <a:t>MODELS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7" name="object 458"/>
          <p:cNvSpPr/>
          <p:nvPr/>
        </p:nvSpPr>
        <p:spPr>
          <a:xfrm>
            <a:off x="4161960" y="6583680"/>
            <a:ext cx="1443600" cy="56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en-US" sz="1800" b="0" u="none" spc="-11" strike="noStrike">
                <a:solidFill>
                  <a:srgbClr val="AF8411"/>
                </a:solidFill>
                <a:effectLst/>
                <a:uFillTx/>
                <a:latin typeface="Segoe UI"/>
              </a:rPr>
              <a:t>LABORATORY EXPERIMENTS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508" name="object 459"/>
          <p:cNvGrpSpPr/>
          <p:nvPr/>
        </p:nvGrpSpPr>
        <p:grpSpPr>
          <a:xfrm>
            <a:off x="704880" y="1899000"/>
            <a:ext cx="6823800" cy="5177520"/>
            <a:chOff x="704880" y="1899000"/>
            <a:chExt cx="6823800" cy="5177520"/>
          </a:xfrm>
        </p:grpSpPr>
        <p:pic>
          <p:nvPicPr>
            <p:cNvPr id="509" name="object 460"/>
            <p:cNvPicPr/>
            <p:nvPr/>
          </p:nvPicPr>
          <p:blipFill>
            <a:blip r:embed="rId2"/>
            <a:stretch/>
          </p:blipFill>
          <p:spPr>
            <a:xfrm>
              <a:off x="3635640" y="6664320"/>
              <a:ext cx="347400" cy="4122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510" name="object 461"/>
            <p:cNvSpPr/>
            <p:nvPr/>
          </p:nvSpPr>
          <p:spPr>
            <a:xfrm>
              <a:off x="704880" y="1899000"/>
              <a:ext cx="6314040" cy="389520"/>
            </a:xfrm>
            <a:custGeom>
              <a:avLst/>
              <a:gdLst>
                <a:gd name="textAreaLeft" fmla="*/ 0 w 6314040"/>
                <a:gd name="textAreaRight" fmla="*/ 6316200 w 6314040"/>
                <a:gd name="textAreaTop" fmla="*/ 0 h 389520"/>
                <a:gd name="textAreaBottom" fmla="*/ 391680 h 389520"/>
              </a:gdLst>
              <a:ahLst/>
              <a:cxnLst/>
              <a:rect l="textAreaLeft" t="textAreaTop" r="textAreaRight" b="textAreaBottom"/>
              <a:pathLst>
                <a:path w="6316345" h="391794">
                  <a:moveTo>
                    <a:pt x="449846" y="22402"/>
                  </a:moveTo>
                  <a:lnTo>
                    <a:pt x="432892" y="22402"/>
                  </a:lnTo>
                  <a:lnTo>
                    <a:pt x="432892" y="19583"/>
                  </a:lnTo>
                  <a:lnTo>
                    <a:pt x="432892" y="6896"/>
                  </a:lnTo>
                  <a:lnTo>
                    <a:pt x="431863" y="4445"/>
                  </a:lnTo>
                  <a:lnTo>
                    <a:pt x="429907" y="2654"/>
                  </a:lnTo>
                  <a:lnTo>
                    <a:pt x="428053" y="863"/>
                  </a:lnTo>
                  <a:lnTo>
                    <a:pt x="425640" y="0"/>
                  </a:lnTo>
                  <a:lnTo>
                    <a:pt x="422910" y="0"/>
                  </a:lnTo>
                  <a:lnTo>
                    <a:pt x="413829" y="622"/>
                  </a:lnTo>
                  <a:lnTo>
                    <a:pt x="413829" y="19583"/>
                  </a:lnTo>
                  <a:lnTo>
                    <a:pt x="413829" y="270967"/>
                  </a:lnTo>
                  <a:lnTo>
                    <a:pt x="371487" y="275628"/>
                  </a:lnTo>
                  <a:lnTo>
                    <a:pt x="327647" y="286473"/>
                  </a:lnTo>
                  <a:lnTo>
                    <a:pt x="282079" y="303593"/>
                  </a:lnTo>
                  <a:lnTo>
                    <a:pt x="234569" y="327075"/>
                  </a:lnTo>
                  <a:lnTo>
                    <a:pt x="234569" y="77139"/>
                  </a:lnTo>
                  <a:lnTo>
                    <a:pt x="260172" y="60375"/>
                  </a:lnTo>
                  <a:lnTo>
                    <a:pt x="269074" y="54546"/>
                  </a:lnTo>
                  <a:lnTo>
                    <a:pt x="310540" y="37401"/>
                  </a:lnTo>
                  <a:lnTo>
                    <a:pt x="358838" y="25730"/>
                  </a:lnTo>
                  <a:lnTo>
                    <a:pt x="413829" y="19583"/>
                  </a:lnTo>
                  <a:lnTo>
                    <a:pt x="413829" y="622"/>
                  </a:lnTo>
                  <a:lnTo>
                    <a:pt x="361340" y="5918"/>
                  </a:lnTo>
                  <a:lnTo>
                    <a:pt x="307492" y="18224"/>
                  </a:lnTo>
                  <a:lnTo>
                    <a:pt x="262724" y="36271"/>
                  </a:lnTo>
                  <a:lnTo>
                    <a:pt x="224917" y="60375"/>
                  </a:lnTo>
                  <a:lnTo>
                    <a:pt x="215404" y="53619"/>
                  </a:lnTo>
                  <a:lnTo>
                    <a:pt x="215404" y="77139"/>
                  </a:lnTo>
                  <a:lnTo>
                    <a:pt x="215404" y="327075"/>
                  </a:lnTo>
                  <a:lnTo>
                    <a:pt x="167868" y="303593"/>
                  </a:lnTo>
                  <a:lnTo>
                    <a:pt x="122351" y="286473"/>
                  </a:lnTo>
                  <a:lnTo>
                    <a:pt x="78574" y="275628"/>
                  </a:lnTo>
                  <a:lnTo>
                    <a:pt x="78714" y="275628"/>
                  </a:lnTo>
                  <a:lnTo>
                    <a:pt x="36144" y="270967"/>
                  </a:lnTo>
                  <a:lnTo>
                    <a:pt x="36144" y="19583"/>
                  </a:lnTo>
                  <a:lnTo>
                    <a:pt x="91122" y="25730"/>
                  </a:lnTo>
                  <a:lnTo>
                    <a:pt x="139420" y="37401"/>
                  </a:lnTo>
                  <a:lnTo>
                    <a:pt x="180886" y="54546"/>
                  </a:lnTo>
                  <a:lnTo>
                    <a:pt x="215404" y="77139"/>
                  </a:lnTo>
                  <a:lnTo>
                    <a:pt x="215404" y="53619"/>
                  </a:lnTo>
                  <a:lnTo>
                    <a:pt x="165582" y="26479"/>
                  </a:lnTo>
                  <a:lnTo>
                    <a:pt x="116471" y="11290"/>
                  </a:lnTo>
                  <a:lnTo>
                    <a:pt x="58635" y="2159"/>
                  </a:lnTo>
                  <a:lnTo>
                    <a:pt x="26924" y="0"/>
                  </a:lnTo>
                  <a:lnTo>
                    <a:pt x="24142" y="0"/>
                  </a:lnTo>
                  <a:lnTo>
                    <a:pt x="21818" y="863"/>
                  </a:lnTo>
                  <a:lnTo>
                    <a:pt x="19964" y="2654"/>
                  </a:lnTo>
                  <a:lnTo>
                    <a:pt x="18072" y="4445"/>
                  </a:lnTo>
                  <a:lnTo>
                    <a:pt x="16979" y="6896"/>
                  </a:lnTo>
                  <a:lnTo>
                    <a:pt x="16979" y="22402"/>
                  </a:lnTo>
                  <a:lnTo>
                    <a:pt x="0" y="22402"/>
                  </a:lnTo>
                  <a:lnTo>
                    <a:pt x="0" y="310476"/>
                  </a:lnTo>
                  <a:lnTo>
                    <a:pt x="87477" y="315112"/>
                  </a:lnTo>
                  <a:lnTo>
                    <a:pt x="140068" y="321386"/>
                  </a:lnTo>
                  <a:lnTo>
                    <a:pt x="178854" y="333540"/>
                  </a:lnTo>
                  <a:lnTo>
                    <a:pt x="224917" y="355841"/>
                  </a:lnTo>
                  <a:lnTo>
                    <a:pt x="291985" y="332562"/>
                  </a:lnTo>
                  <a:lnTo>
                    <a:pt x="321322" y="327075"/>
                  </a:lnTo>
                  <a:lnTo>
                    <a:pt x="365747" y="318770"/>
                  </a:lnTo>
                  <a:lnTo>
                    <a:pt x="425335" y="312166"/>
                  </a:lnTo>
                  <a:lnTo>
                    <a:pt x="449846" y="310476"/>
                  </a:lnTo>
                  <a:lnTo>
                    <a:pt x="449846" y="22402"/>
                  </a:lnTo>
                  <a:close/>
                </a:path>
                <a:path w="6316345" h="391794">
                  <a:moveTo>
                    <a:pt x="6166993" y="309727"/>
                  </a:moveTo>
                  <a:lnTo>
                    <a:pt x="6090056" y="309727"/>
                  </a:lnTo>
                  <a:lnTo>
                    <a:pt x="6090056" y="327888"/>
                  </a:lnTo>
                  <a:lnTo>
                    <a:pt x="6166993" y="327888"/>
                  </a:lnTo>
                  <a:lnTo>
                    <a:pt x="6166993" y="309727"/>
                  </a:lnTo>
                  <a:close/>
                </a:path>
                <a:path w="6316345" h="391794">
                  <a:moveTo>
                    <a:pt x="6166993" y="255181"/>
                  </a:moveTo>
                  <a:lnTo>
                    <a:pt x="6090056" y="255181"/>
                  </a:lnTo>
                  <a:lnTo>
                    <a:pt x="6090056" y="273342"/>
                  </a:lnTo>
                  <a:lnTo>
                    <a:pt x="6166993" y="273342"/>
                  </a:lnTo>
                  <a:lnTo>
                    <a:pt x="6166993" y="255181"/>
                  </a:lnTo>
                  <a:close/>
                </a:path>
                <a:path w="6316345" h="391794">
                  <a:moveTo>
                    <a:pt x="6166993" y="200634"/>
                  </a:moveTo>
                  <a:lnTo>
                    <a:pt x="6090056" y="200634"/>
                  </a:lnTo>
                  <a:lnTo>
                    <a:pt x="6090056" y="218795"/>
                  </a:lnTo>
                  <a:lnTo>
                    <a:pt x="6166993" y="218795"/>
                  </a:lnTo>
                  <a:lnTo>
                    <a:pt x="6166993" y="200634"/>
                  </a:lnTo>
                  <a:close/>
                </a:path>
                <a:path w="6316345" h="391794">
                  <a:moveTo>
                    <a:pt x="6166993" y="146088"/>
                  </a:moveTo>
                  <a:lnTo>
                    <a:pt x="6090056" y="146088"/>
                  </a:lnTo>
                  <a:lnTo>
                    <a:pt x="6090056" y="164249"/>
                  </a:lnTo>
                  <a:lnTo>
                    <a:pt x="6166993" y="164249"/>
                  </a:lnTo>
                  <a:lnTo>
                    <a:pt x="6166993" y="146088"/>
                  </a:lnTo>
                  <a:close/>
                </a:path>
                <a:path w="6316345" h="391794">
                  <a:moveTo>
                    <a:pt x="6316345" y="73342"/>
                  </a:moveTo>
                  <a:lnTo>
                    <a:pt x="6314910" y="66281"/>
                  </a:lnTo>
                  <a:lnTo>
                    <a:pt x="6311023" y="60502"/>
                  </a:lnTo>
                  <a:lnTo>
                    <a:pt x="6305270" y="56591"/>
                  </a:lnTo>
                  <a:lnTo>
                    <a:pt x="6298247" y="55156"/>
                  </a:lnTo>
                  <a:lnTo>
                    <a:pt x="6289192" y="55156"/>
                  </a:lnTo>
                  <a:lnTo>
                    <a:pt x="6289192" y="82435"/>
                  </a:lnTo>
                  <a:lnTo>
                    <a:pt x="6289192" y="364286"/>
                  </a:lnTo>
                  <a:lnTo>
                    <a:pt x="6062891" y="364286"/>
                  </a:lnTo>
                  <a:lnTo>
                    <a:pt x="6062891" y="82435"/>
                  </a:lnTo>
                  <a:lnTo>
                    <a:pt x="6112688" y="82435"/>
                  </a:lnTo>
                  <a:lnTo>
                    <a:pt x="6112688" y="109702"/>
                  </a:lnTo>
                  <a:lnTo>
                    <a:pt x="6239395" y="109702"/>
                  </a:lnTo>
                  <a:lnTo>
                    <a:pt x="6239395" y="82435"/>
                  </a:lnTo>
                  <a:lnTo>
                    <a:pt x="6289192" y="82435"/>
                  </a:lnTo>
                  <a:lnTo>
                    <a:pt x="6289192" y="55156"/>
                  </a:lnTo>
                  <a:lnTo>
                    <a:pt x="6221311" y="55156"/>
                  </a:lnTo>
                  <a:lnTo>
                    <a:pt x="6221311" y="46075"/>
                  </a:lnTo>
                  <a:lnTo>
                    <a:pt x="6219876" y="39001"/>
                  </a:lnTo>
                  <a:lnTo>
                    <a:pt x="6215977" y="33223"/>
                  </a:lnTo>
                  <a:lnTo>
                    <a:pt x="6210224" y="29324"/>
                  </a:lnTo>
                  <a:lnTo>
                    <a:pt x="6203200" y="27889"/>
                  </a:lnTo>
                  <a:lnTo>
                    <a:pt x="6189611" y="27889"/>
                  </a:lnTo>
                  <a:lnTo>
                    <a:pt x="6189611" y="52425"/>
                  </a:lnTo>
                  <a:lnTo>
                    <a:pt x="6189611" y="67437"/>
                  </a:lnTo>
                  <a:lnTo>
                    <a:pt x="6183731" y="73342"/>
                  </a:lnTo>
                  <a:lnTo>
                    <a:pt x="6168352" y="73342"/>
                  </a:lnTo>
                  <a:lnTo>
                    <a:pt x="6162459" y="67437"/>
                  </a:lnTo>
                  <a:lnTo>
                    <a:pt x="6162459" y="51981"/>
                  </a:lnTo>
                  <a:lnTo>
                    <a:pt x="6168352" y="46075"/>
                  </a:lnTo>
                  <a:lnTo>
                    <a:pt x="6183731" y="46075"/>
                  </a:lnTo>
                  <a:lnTo>
                    <a:pt x="6189611" y="52425"/>
                  </a:lnTo>
                  <a:lnTo>
                    <a:pt x="6189611" y="27889"/>
                  </a:lnTo>
                  <a:lnTo>
                    <a:pt x="6148870" y="27889"/>
                  </a:lnTo>
                  <a:lnTo>
                    <a:pt x="6141834" y="29324"/>
                  </a:lnTo>
                  <a:lnTo>
                    <a:pt x="6136081" y="33223"/>
                  </a:lnTo>
                  <a:lnTo>
                    <a:pt x="6132195" y="39001"/>
                  </a:lnTo>
                  <a:lnTo>
                    <a:pt x="6130772" y="46075"/>
                  </a:lnTo>
                  <a:lnTo>
                    <a:pt x="6130772" y="55156"/>
                  </a:lnTo>
                  <a:lnTo>
                    <a:pt x="6053836" y="55156"/>
                  </a:lnTo>
                  <a:lnTo>
                    <a:pt x="6046800" y="56591"/>
                  </a:lnTo>
                  <a:lnTo>
                    <a:pt x="6041034" y="60502"/>
                  </a:lnTo>
                  <a:lnTo>
                    <a:pt x="6037148" y="66281"/>
                  </a:lnTo>
                  <a:lnTo>
                    <a:pt x="6035726" y="73342"/>
                  </a:lnTo>
                  <a:lnTo>
                    <a:pt x="6035726" y="373380"/>
                  </a:lnTo>
                  <a:lnTo>
                    <a:pt x="6037148" y="380441"/>
                  </a:lnTo>
                  <a:lnTo>
                    <a:pt x="6041034" y="386219"/>
                  </a:lnTo>
                  <a:lnTo>
                    <a:pt x="6046800" y="390118"/>
                  </a:lnTo>
                  <a:lnTo>
                    <a:pt x="6053836" y="391553"/>
                  </a:lnTo>
                  <a:lnTo>
                    <a:pt x="6298247" y="391553"/>
                  </a:lnTo>
                  <a:lnTo>
                    <a:pt x="6305270" y="390118"/>
                  </a:lnTo>
                  <a:lnTo>
                    <a:pt x="6311023" y="386219"/>
                  </a:lnTo>
                  <a:lnTo>
                    <a:pt x="6314910" y="380441"/>
                  </a:lnTo>
                  <a:lnTo>
                    <a:pt x="6316345" y="373380"/>
                  </a:lnTo>
                  <a:lnTo>
                    <a:pt x="6316345" y="364286"/>
                  </a:lnTo>
                  <a:lnTo>
                    <a:pt x="6316345" y="82435"/>
                  </a:lnTo>
                  <a:lnTo>
                    <a:pt x="6316345" y="73342"/>
                  </a:lnTo>
                  <a:close/>
                </a:path>
              </a:pathLst>
            </a:custGeom>
            <a:solidFill>
              <a:srgbClr val="12334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Calibri"/>
              </a:endParaRPr>
            </a:p>
          </p:txBody>
        </p:sp>
        <p:pic>
          <p:nvPicPr>
            <p:cNvPr id="511" name="object 462"/>
            <p:cNvPicPr/>
            <p:nvPr/>
          </p:nvPicPr>
          <p:blipFill>
            <a:blip r:embed="rId3"/>
            <a:stretch/>
          </p:blipFill>
          <p:spPr>
            <a:xfrm>
              <a:off x="6901560" y="2025720"/>
              <a:ext cx="61920" cy="2106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512" name="object 463"/>
            <p:cNvSpPr/>
            <p:nvPr/>
          </p:nvSpPr>
          <p:spPr>
            <a:xfrm>
              <a:off x="3570840" y="3985200"/>
              <a:ext cx="297000" cy="295560"/>
            </a:xfrm>
            <a:custGeom>
              <a:avLst/>
              <a:gdLst>
                <a:gd name="textAreaLeft" fmla="*/ 0 w 297000"/>
                <a:gd name="textAreaRight" fmla="*/ 299160 w 297000"/>
                <a:gd name="textAreaTop" fmla="*/ 0 h 295560"/>
                <a:gd name="textAreaBottom" fmla="*/ 297720 h 295560"/>
              </a:gdLst>
              <a:ahLst/>
              <a:cxnLst/>
              <a:rect l="textAreaLeft" t="textAreaTop" r="textAreaRight" b="textAreaBottom"/>
              <a:pathLst>
                <a:path w="299084" h="297814">
                  <a:moveTo>
                    <a:pt x="210028" y="261962"/>
                  </a:moveTo>
                  <a:lnTo>
                    <a:pt x="118821" y="261962"/>
                  </a:lnTo>
                  <a:lnTo>
                    <a:pt x="131114" y="265010"/>
                  </a:lnTo>
                  <a:lnTo>
                    <a:pt x="138671" y="266141"/>
                  </a:lnTo>
                  <a:lnTo>
                    <a:pt x="146973" y="266496"/>
                  </a:lnTo>
                  <a:lnTo>
                    <a:pt x="146532" y="266496"/>
                  </a:lnTo>
                  <a:lnTo>
                    <a:pt x="147434" y="266649"/>
                  </a:lnTo>
                  <a:lnTo>
                    <a:pt x="147853" y="266966"/>
                  </a:lnTo>
                  <a:lnTo>
                    <a:pt x="153802" y="290127"/>
                  </a:lnTo>
                  <a:lnTo>
                    <a:pt x="155778" y="297510"/>
                  </a:lnTo>
                  <a:lnTo>
                    <a:pt x="215595" y="283654"/>
                  </a:lnTo>
                  <a:lnTo>
                    <a:pt x="210028" y="261962"/>
                  </a:lnTo>
                  <a:close/>
                </a:path>
                <a:path w="299084" h="297814">
                  <a:moveTo>
                    <a:pt x="145324" y="204457"/>
                  </a:moveTo>
                  <a:lnTo>
                    <a:pt x="45897" y="204457"/>
                  </a:lnTo>
                  <a:lnTo>
                    <a:pt x="46443" y="204724"/>
                  </a:lnTo>
                  <a:lnTo>
                    <a:pt x="50771" y="211779"/>
                  </a:lnTo>
                  <a:lnTo>
                    <a:pt x="54752" y="217466"/>
                  </a:lnTo>
                  <a:lnTo>
                    <a:pt x="59063" y="222913"/>
                  </a:lnTo>
                  <a:lnTo>
                    <a:pt x="63690" y="228130"/>
                  </a:lnTo>
                  <a:lnTo>
                    <a:pt x="63982" y="228371"/>
                  </a:lnTo>
                  <a:lnTo>
                    <a:pt x="64236" y="228714"/>
                  </a:lnTo>
                  <a:lnTo>
                    <a:pt x="64668" y="229171"/>
                  </a:lnTo>
                  <a:lnTo>
                    <a:pt x="48298" y="256057"/>
                  </a:lnTo>
                  <a:lnTo>
                    <a:pt x="101549" y="288404"/>
                  </a:lnTo>
                  <a:lnTo>
                    <a:pt x="111391" y="272110"/>
                  </a:lnTo>
                  <a:lnTo>
                    <a:pt x="114274" y="267462"/>
                  </a:lnTo>
                  <a:lnTo>
                    <a:pt x="117043" y="262750"/>
                  </a:lnTo>
                  <a:lnTo>
                    <a:pt x="117527" y="261962"/>
                  </a:lnTo>
                  <a:lnTo>
                    <a:pt x="210028" y="261962"/>
                  </a:lnTo>
                  <a:lnTo>
                    <a:pt x="207746" y="253072"/>
                  </a:lnTo>
                  <a:lnTo>
                    <a:pt x="208076" y="252514"/>
                  </a:lnTo>
                  <a:lnTo>
                    <a:pt x="209257" y="251841"/>
                  </a:lnTo>
                  <a:lnTo>
                    <a:pt x="215899" y="248234"/>
                  </a:lnTo>
                  <a:lnTo>
                    <a:pt x="222034" y="243865"/>
                  </a:lnTo>
                  <a:lnTo>
                    <a:pt x="227926" y="238836"/>
                  </a:lnTo>
                  <a:lnTo>
                    <a:pt x="227825" y="238696"/>
                  </a:lnTo>
                  <a:lnTo>
                    <a:pt x="229971" y="236867"/>
                  </a:lnTo>
                  <a:lnTo>
                    <a:pt x="231000" y="235902"/>
                  </a:lnTo>
                  <a:lnTo>
                    <a:pt x="231650" y="235216"/>
                  </a:lnTo>
                  <a:lnTo>
                    <a:pt x="268995" y="235216"/>
                  </a:lnTo>
                  <a:lnTo>
                    <a:pt x="287403" y="204946"/>
                  </a:lnTo>
                  <a:lnTo>
                    <a:pt x="147305" y="204946"/>
                  </a:lnTo>
                  <a:lnTo>
                    <a:pt x="145324" y="204457"/>
                  </a:lnTo>
                  <a:close/>
                </a:path>
                <a:path w="299084" h="297814">
                  <a:moveTo>
                    <a:pt x="268995" y="235216"/>
                  </a:moveTo>
                  <a:lnTo>
                    <a:pt x="232257" y="235216"/>
                  </a:lnTo>
                  <a:lnTo>
                    <a:pt x="233032" y="235750"/>
                  </a:lnTo>
                  <a:lnTo>
                    <a:pt x="258470" y="251358"/>
                  </a:lnTo>
                  <a:lnTo>
                    <a:pt x="259016" y="251625"/>
                  </a:lnTo>
                  <a:lnTo>
                    <a:pt x="268995" y="235216"/>
                  </a:lnTo>
                  <a:close/>
                </a:path>
                <a:path w="299084" h="297814">
                  <a:moveTo>
                    <a:pt x="39484" y="45885"/>
                  </a:moveTo>
                  <a:lnTo>
                    <a:pt x="7810" y="97967"/>
                  </a:lnTo>
                  <a:lnTo>
                    <a:pt x="35242" y="114465"/>
                  </a:lnTo>
                  <a:lnTo>
                    <a:pt x="35077" y="115062"/>
                  </a:lnTo>
                  <a:lnTo>
                    <a:pt x="34950" y="115811"/>
                  </a:lnTo>
                  <a:lnTo>
                    <a:pt x="33350" y="122513"/>
                  </a:lnTo>
                  <a:lnTo>
                    <a:pt x="32165" y="129263"/>
                  </a:lnTo>
                  <a:lnTo>
                    <a:pt x="31385" y="136085"/>
                  </a:lnTo>
                  <a:lnTo>
                    <a:pt x="31000" y="143002"/>
                  </a:lnTo>
                  <a:lnTo>
                    <a:pt x="30987" y="144195"/>
                  </a:lnTo>
                  <a:lnTo>
                    <a:pt x="30619" y="144602"/>
                  </a:lnTo>
                  <a:lnTo>
                    <a:pt x="0" y="151688"/>
                  </a:lnTo>
                  <a:lnTo>
                    <a:pt x="15341" y="211518"/>
                  </a:lnTo>
                  <a:lnTo>
                    <a:pt x="45897" y="204457"/>
                  </a:lnTo>
                  <a:lnTo>
                    <a:pt x="145324" y="204457"/>
                  </a:lnTo>
                  <a:lnTo>
                    <a:pt x="102971" y="179949"/>
                  </a:lnTo>
                  <a:lnTo>
                    <a:pt x="93246" y="139877"/>
                  </a:lnTo>
                  <a:lnTo>
                    <a:pt x="100317" y="119557"/>
                  </a:lnTo>
                  <a:lnTo>
                    <a:pt x="113614" y="104267"/>
                  </a:lnTo>
                  <a:lnTo>
                    <a:pt x="131184" y="95018"/>
                  </a:lnTo>
                  <a:lnTo>
                    <a:pt x="151202" y="92565"/>
                  </a:lnTo>
                  <a:lnTo>
                    <a:pt x="251933" y="92565"/>
                  </a:lnTo>
                  <a:lnTo>
                    <a:pt x="247735" y="85732"/>
                  </a:lnTo>
                  <a:lnTo>
                    <a:pt x="243751" y="80049"/>
                  </a:lnTo>
                  <a:lnTo>
                    <a:pt x="239443" y="74607"/>
                  </a:lnTo>
                  <a:lnTo>
                    <a:pt x="234822" y="69392"/>
                  </a:lnTo>
                  <a:lnTo>
                    <a:pt x="234518" y="69138"/>
                  </a:lnTo>
                  <a:lnTo>
                    <a:pt x="234276" y="68795"/>
                  </a:lnTo>
                  <a:lnTo>
                    <a:pt x="233832" y="68338"/>
                  </a:lnTo>
                  <a:lnTo>
                    <a:pt x="237492" y="62331"/>
                  </a:lnTo>
                  <a:lnTo>
                    <a:pt x="66291" y="62331"/>
                  </a:lnTo>
                  <a:lnTo>
                    <a:pt x="65481" y="61760"/>
                  </a:lnTo>
                  <a:lnTo>
                    <a:pt x="40030" y="46151"/>
                  </a:lnTo>
                  <a:lnTo>
                    <a:pt x="39484" y="45885"/>
                  </a:lnTo>
                  <a:close/>
                </a:path>
                <a:path w="299084" h="297814">
                  <a:moveTo>
                    <a:pt x="251933" y="92565"/>
                  </a:moveTo>
                  <a:lnTo>
                    <a:pt x="151202" y="92565"/>
                  </a:lnTo>
                  <a:lnTo>
                    <a:pt x="171843" y="97663"/>
                  </a:lnTo>
                  <a:lnTo>
                    <a:pt x="172885" y="98158"/>
                  </a:lnTo>
                  <a:lnTo>
                    <a:pt x="204198" y="136783"/>
                  </a:lnTo>
                  <a:lnTo>
                    <a:pt x="205259" y="157632"/>
                  </a:lnTo>
                  <a:lnTo>
                    <a:pt x="198196" y="177952"/>
                  </a:lnTo>
                  <a:lnTo>
                    <a:pt x="184896" y="193248"/>
                  </a:lnTo>
                  <a:lnTo>
                    <a:pt x="167324" y="202496"/>
                  </a:lnTo>
                  <a:lnTo>
                    <a:pt x="147305" y="204946"/>
                  </a:lnTo>
                  <a:lnTo>
                    <a:pt x="287403" y="204946"/>
                  </a:lnTo>
                  <a:lnTo>
                    <a:pt x="290690" y="199542"/>
                  </a:lnTo>
                  <a:lnTo>
                    <a:pt x="263270" y="183045"/>
                  </a:lnTo>
                  <a:lnTo>
                    <a:pt x="263436" y="182448"/>
                  </a:lnTo>
                  <a:lnTo>
                    <a:pt x="263563" y="181698"/>
                  </a:lnTo>
                  <a:lnTo>
                    <a:pt x="265162" y="174996"/>
                  </a:lnTo>
                  <a:lnTo>
                    <a:pt x="266345" y="168246"/>
                  </a:lnTo>
                  <a:lnTo>
                    <a:pt x="267122" y="161424"/>
                  </a:lnTo>
                  <a:lnTo>
                    <a:pt x="267500" y="154508"/>
                  </a:lnTo>
                  <a:lnTo>
                    <a:pt x="267512" y="153314"/>
                  </a:lnTo>
                  <a:lnTo>
                    <a:pt x="267893" y="152908"/>
                  </a:lnTo>
                  <a:lnTo>
                    <a:pt x="298513" y="145821"/>
                  </a:lnTo>
                  <a:lnTo>
                    <a:pt x="284974" y="93065"/>
                  </a:lnTo>
                  <a:lnTo>
                    <a:pt x="252615" y="93065"/>
                  </a:lnTo>
                  <a:lnTo>
                    <a:pt x="252069" y="92786"/>
                  </a:lnTo>
                  <a:lnTo>
                    <a:pt x="251933" y="92565"/>
                  </a:lnTo>
                  <a:close/>
                </a:path>
                <a:path w="299084" h="297814">
                  <a:moveTo>
                    <a:pt x="283159" y="85991"/>
                  </a:moveTo>
                  <a:lnTo>
                    <a:pt x="252615" y="93065"/>
                  </a:lnTo>
                  <a:lnTo>
                    <a:pt x="284974" y="93065"/>
                  </a:lnTo>
                  <a:lnTo>
                    <a:pt x="283159" y="85991"/>
                  </a:lnTo>
                  <a:close/>
                </a:path>
                <a:path w="299084" h="297814">
                  <a:moveTo>
                    <a:pt x="142735" y="0"/>
                  </a:moveTo>
                  <a:lnTo>
                    <a:pt x="82918" y="13855"/>
                  </a:lnTo>
                  <a:lnTo>
                    <a:pt x="90766" y="44437"/>
                  </a:lnTo>
                  <a:lnTo>
                    <a:pt x="90423" y="44996"/>
                  </a:lnTo>
                  <a:lnTo>
                    <a:pt x="89242" y="45669"/>
                  </a:lnTo>
                  <a:lnTo>
                    <a:pt x="82600" y="49276"/>
                  </a:lnTo>
                  <a:lnTo>
                    <a:pt x="76466" y="53644"/>
                  </a:lnTo>
                  <a:lnTo>
                    <a:pt x="70586" y="58674"/>
                  </a:lnTo>
                  <a:lnTo>
                    <a:pt x="70675" y="58813"/>
                  </a:lnTo>
                  <a:lnTo>
                    <a:pt x="69621" y="59740"/>
                  </a:lnTo>
                  <a:lnTo>
                    <a:pt x="68541" y="60642"/>
                  </a:lnTo>
                  <a:lnTo>
                    <a:pt x="67513" y="61607"/>
                  </a:lnTo>
                  <a:lnTo>
                    <a:pt x="66814" y="62331"/>
                  </a:lnTo>
                  <a:lnTo>
                    <a:pt x="237492" y="62331"/>
                  </a:lnTo>
                  <a:lnTo>
                    <a:pt x="250215" y="41452"/>
                  </a:lnTo>
                  <a:lnTo>
                    <a:pt x="240552" y="35585"/>
                  </a:lnTo>
                  <a:lnTo>
                    <a:pt x="179781" y="35585"/>
                  </a:lnTo>
                  <a:lnTo>
                    <a:pt x="167385" y="32499"/>
                  </a:lnTo>
                  <a:lnTo>
                    <a:pt x="159829" y="31369"/>
                  </a:lnTo>
                  <a:lnTo>
                    <a:pt x="152133" y="31038"/>
                  </a:lnTo>
                  <a:lnTo>
                    <a:pt x="151066" y="30861"/>
                  </a:lnTo>
                  <a:lnTo>
                    <a:pt x="150647" y="30543"/>
                  </a:lnTo>
                  <a:lnTo>
                    <a:pt x="144708" y="7383"/>
                  </a:lnTo>
                  <a:lnTo>
                    <a:pt x="142735" y="0"/>
                  </a:lnTo>
                  <a:close/>
                </a:path>
                <a:path w="299084" h="297814">
                  <a:moveTo>
                    <a:pt x="196964" y="9118"/>
                  </a:moveTo>
                  <a:lnTo>
                    <a:pt x="187109" y="25412"/>
                  </a:lnTo>
                  <a:lnTo>
                    <a:pt x="184238" y="30048"/>
                  </a:lnTo>
                  <a:lnTo>
                    <a:pt x="180962" y="35585"/>
                  </a:lnTo>
                  <a:lnTo>
                    <a:pt x="240552" y="35585"/>
                  </a:lnTo>
                  <a:lnTo>
                    <a:pt x="196964" y="9118"/>
                  </a:lnTo>
                  <a:close/>
                </a:path>
              </a:pathLst>
            </a:custGeom>
            <a:solidFill>
              <a:srgbClr val="12334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Calibri"/>
              </a:endParaRPr>
            </a:p>
          </p:txBody>
        </p:sp>
        <p:pic>
          <p:nvPicPr>
            <p:cNvPr id="513" name="object 464"/>
            <p:cNvPicPr/>
            <p:nvPr/>
          </p:nvPicPr>
          <p:blipFill>
            <a:blip r:embed="rId4"/>
            <a:stretch/>
          </p:blipFill>
          <p:spPr>
            <a:xfrm>
              <a:off x="3814560" y="3911400"/>
              <a:ext cx="168840" cy="1688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514" name="object 465"/>
            <p:cNvSpPr/>
            <p:nvPr/>
          </p:nvSpPr>
          <p:spPr>
            <a:xfrm>
              <a:off x="2836080" y="4248000"/>
              <a:ext cx="100080" cy="360"/>
            </a:xfrm>
            <a:custGeom>
              <a:avLst/>
              <a:gdLst>
                <a:gd name="textAreaLeft" fmla="*/ 0 w 100080"/>
                <a:gd name="textAreaRight" fmla="*/ 102240 w 100080"/>
                <a:gd name="textAreaTop" fmla="*/ 0 h 360"/>
                <a:gd name="textAreaBottom" fmla="*/ 23040 h 360"/>
              </a:gdLst>
              <a:ahLst/>
              <a:cxnLst/>
              <a:rect l="textAreaLeft" t="textAreaTop" r="textAreaRight" b="textAreaBottom"/>
              <a:pathLst>
                <a:path w="102234" h="0">
                  <a:moveTo>
                    <a:pt x="102057" y="0"/>
                  </a:moveTo>
                  <a:lnTo>
                    <a:pt x="0" y="0"/>
                  </a:lnTo>
                </a:path>
              </a:pathLst>
            </a:custGeom>
            <a:noFill/>
            <a:ln w="25560">
              <a:solidFill>
                <a:srgbClr val="AF8510"/>
              </a:solidFill>
              <a:prstDash val="dot"/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515" name="object 466"/>
            <p:cNvSpPr/>
            <p:nvPr/>
          </p:nvSpPr>
          <p:spPr>
            <a:xfrm>
              <a:off x="2602440" y="4263480"/>
              <a:ext cx="119880" cy="146520"/>
            </a:xfrm>
            <a:custGeom>
              <a:avLst/>
              <a:gdLst>
                <a:gd name="textAreaLeft" fmla="*/ 0 w 119880"/>
                <a:gd name="textAreaRight" fmla="*/ 122040 w 119880"/>
                <a:gd name="textAreaTop" fmla="*/ 0 h 146520"/>
                <a:gd name="textAreaBottom" fmla="*/ 148680 h 146520"/>
              </a:gdLst>
              <a:ahLst/>
              <a:cxnLst/>
              <a:rect l="textAreaLeft" t="textAreaTop" r="textAreaRight" b="textAreaBottom"/>
              <a:pathLst>
                <a:path w="121920" h="148589">
                  <a:moveTo>
                    <a:pt x="121551" y="0"/>
                  </a:moveTo>
                  <a:lnTo>
                    <a:pt x="78340" y="24511"/>
                  </a:lnTo>
                  <a:lnTo>
                    <a:pt x="42568" y="58478"/>
                  </a:lnTo>
                  <a:lnTo>
                    <a:pt x="15900" y="100239"/>
                  </a:lnTo>
                  <a:lnTo>
                    <a:pt x="0" y="148132"/>
                  </a:lnTo>
                </a:path>
              </a:pathLst>
            </a:custGeom>
            <a:noFill/>
            <a:ln w="25560">
              <a:solidFill>
                <a:srgbClr val="AF8510"/>
              </a:solidFill>
              <a:prstDash val="dot"/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516" name="object 467"/>
            <p:cNvSpPr/>
            <p:nvPr/>
          </p:nvSpPr>
          <p:spPr>
            <a:xfrm>
              <a:off x="2598840" y="4528080"/>
              <a:ext cx="360" cy="1573200"/>
            </a:xfrm>
            <a:custGeom>
              <a:avLst/>
              <a:gdLst>
                <a:gd name="textAreaLeft" fmla="*/ 0 w 360"/>
                <a:gd name="textAreaRight" fmla="*/ 23040 w 360"/>
                <a:gd name="textAreaTop" fmla="*/ 0 h 1573200"/>
                <a:gd name="textAreaBottom" fmla="*/ 1575360 h 1573200"/>
              </a:gdLst>
              <a:ahLst/>
              <a:cxnLst/>
              <a:rect l="textAreaLeft" t="textAreaTop" r="textAreaRight" b="textAreaBottom"/>
              <a:pathLst>
                <a:path w="0" h="1575435">
                  <a:moveTo>
                    <a:pt x="0" y="0"/>
                  </a:moveTo>
                  <a:lnTo>
                    <a:pt x="0" y="1574825"/>
                  </a:lnTo>
                </a:path>
              </a:pathLst>
            </a:custGeom>
            <a:noFill/>
            <a:ln w="25560">
              <a:solidFill>
                <a:srgbClr val="AF8510"/>
              </a:solidFill>
              <a:prstDash val="dot"/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517" name="object 468"/>
            <p:cNvSpPr/>
            <p:nvPr/>
          </p:nvSpPr>
          <p:spPr>
            <a:xfrm>
              <a:off x="2598840" y="6214320"/>
              <a:ext cx="360" cy="399960"/>
            </a:xfrm>
            <a:custGeom>
              <a:avLst/>
              <a:gdLst>
                <a:gd name="textAreaLeft" fmla="*/ 0 w 360"/>
                <a:gd name="textAreaRight" fmla="*/ 23040 w 360"/>
                <a:gd name="textAreaTop" fmla="*/ 0 h 399960"/>
                <a:gd name="textAreaBottom" fmla="*/ 402120 h 399960"/>
              </a:gdLst>
              <a:ahLst/>
              <a:cxnLst/>
              <a:rect l="textAreaLeft" t="textAreaTop" r="textAreaRight" b="textAreaBottom"/>
              <a:pathLst>
                <a:path w="0" h="401954">
                  <a:moveTo>
                    <a:pt x="0" y="0"/>
                  </a:moveTo>
                  <a:lnTo>
                    <a:pt x="0" y="401688"/>
                  </a:lnTo>
                </a:path>
              </a:pathLst>
            </a:custGeom>
            <a:noFill/>
            <a:ln w="25560">
              <a:solidFill>
                <a:srgbClr val="AF8510"/>
              </a:solidFill>
              <a:prstDash val="dot"/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518" name="object 469"/>
            <p:cNvSpPr/>
            <p:nvPr/>
          </p:nvSpPr>
          <p:spPr>
            <a:xfrm>
              <a:off x="2613240" y="6725520"/>
              <a:ext cx="136800" cy="113400"/>
            </a:xfrm>
            <a:custGeom>
              <a:avLst/>
              <a:gdLst>
                <a:gd name="textAreaLeft" fmla="*/ 0 w 136800"/>
                <a:gd name="textAreaRight" fmla="*/ 138960 w 136800"/>
                <a:gd name="textAreaTop" fmla="*/ 0 h 113400"/>
                <a:gd name="textAreaBottom" fmla="*/ 115560 h 113400"/>
              </a:gdLst>
              <a:ahLst/>
              <a:cxnLst/>
              <a:rect l="textAreaLeft" t="textAreaTop" r="textAreaRight" b="textAreaBottom"/>
              <a:pathLst>
                <a:path w="139065" h="115570">
                  <a:moveTo>
                    <a:pt x="0" y="0"/>
                  </a:moveTo>
                  <a:lnTo>
                    <a:pt x="22972" y="40679"/>
                  </a:lnTo>
                  <a:lnTo>
                    <a:pt x="54790" y="74479"/>
                  </a:lnTo>
                  <a:lnTo>
                    <a:pt x="93901" y="99830"/>
                  </a:lnTo>
                  <a:lnTo>
                    <a:pt x="138747" y="115163"/>
                  </a:lnTo>
                </a:path>
              </a:pathLst>
            </a:custGeom>
            <a:noFill/>
            <a:ln w="25560">
              <a:solidFill>
                <a:srgbClr val="AF8510"/>
              </a:solidFill>
              <a:prstDash val="dot"/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519" name="object 470"/>
            <p:cNvSpPr/>
            <p:nvPr/>
          </p:nvSpPr>
          <p:spPr>
            <a:xfrm>
              <a:off x="2861640" y="6845400"/>
              <a:ext cx="106560" cy="360"/>
            </a:xfrm>
            <a:custGeom>
              <a:avLst/>
              <a:gdLst>
                <a:gd name="textAreaLeft" fmla="*/ 0 w 106560"/>
                <a:gd name="textAreaRight" fmla="*/ 108720 w 106560"/>
                <a:gd name="textAreaTop" fmla="*/ 0 h 360"/>
                <a:gd name="textAreaBottom" fmla="*/ 11520 h 360"/>
              </a:gdLst>
              <a:ahLst/>
              <a:cxnLst/>
              <a:rect l="textAreaLeft" t="textAreaTop" r="textAreaRight" b="textAreaBottom"/>
              <a:pathLst>
                <a:path w="108584" h="1270">
                  <a:moveTo>
                    <a:pt x="0" y="0"/>
                  </a:moveTo>
                  <a:lnTo>
                    <a:pt x="108496" y="1015"/>
                  </a:lnTo>
                </a:path>
              </a:pathLst>
            </a:custGeom>
            <a:noFill/>
            <a:ln w="25560">
              <a:solidFill>
                <a:srgbClr val="AF8510"/>
              </a:solidFill>
              <a:prstDash val="dot"/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520" name="object 471"/>
            <p:cNvSpPr/>
            <p:nvPr/>
          </p:nvSpPr>
          <p:spPr>
            <a:xfrm>
              <a:off x="2585880" y="4235400"/>
              <a:ext cx="430920" cy="2622240"/>
            </a:xfrm>
            <a:custGeom>
              <a:avLst/>
              <a:gdLst>
                <a:gd name="textAreaLeft" fmla="*/ 0 w 430920"/>
                <a:gd name="textAreaRight" fmla="*/ 433080 w 430920"/>
                <a:gd name="textAreaTop" fmla="*/ 0 h 2622240"/>
                <a:gd name="textAreaBottom" fmla="*/ 2624400 h 2622240"/>
              </a:gdLst>
              <a:ahLst/>
              <a:cxnLst/>
              <a:rect l="textAreaLeft" t="textAreaTop" r="textAreaRight" b="textAreaBottom"/>
              <a:pathLst>
                <a:path w="433070" h="2624454">
                  <a:moveTo>
                    <a:pt x="25400" y="2417203"/>
                  </a:moveTo>
                  <a:lnTo>
                    <a:pt x="21678" y="2408224"/>
                  </a:lnTo>
                  <a:lnTo>
                    <a:pt x="12700" y="2404503"/>
                  </a:lnTo>
                  <a:lnTo>
                    <a:pt x="3721" y="2408224"/>
                  </a:lnTo>
                  <a:lnTo>
                    <a:pt x="0" y="2417203"/>
                  </a:lnTo>
                  <a:lnTo>
                    <a:pt x="3721" y="2426182"/>
                  </a:lnTo>
                  <a:lnTo>
                    <a:pt x="12700" y="2429903"/>
                  </a:lnTo>
                  <a:lnTo>
                    <a:pt x="21678" y="2426182"/>
                  </a:lnTo>
                  <a:lnTo>
                    <a:pt x="25400" y="2417203"/>
                  </a:lnTo>
                  <a:close/>
                </a:path>
                <a:path w="433070" h="2624454">
                  <a:moveTo>
                    <a:pt x="25400" y="1905952"/>
                  </a:moveTo>
                  <a:lnTo>
                    <a:pt x="21678" y="1896973"/>
                  </a:lnTo>
                  <a:lnTo>
                    <a:pt x="12700" y="1893252"/>
                  </a:lnTo>
                  <a:lnTo>
                    <a:pt x="3721" y="1896973"/>
                  </a:lnTo>
                  <a:lnTo>
                    <a:pt x="0" y="1905952"/>
                  </a:lnTo>
                  <a:lnTo>
                    <a:pt x="3721" y="1914931"/>
                  </a:lnTo>
                  <a:lnTo>
                    <a:pt x="12700" y="1918652"/>
                  </a:lnTo>
                  <a:lnTo>
                    <a:pt x="21678" y="1914931"/>
                  </a:lnTo>
                  <a:lnTo>
                    <a:pt x="25400" y="1905952"/>
                  </a:lnTo>
                  <a:close/>
                </a:path>
                <a:path w="433070" h="2624454">
                  <a:moveTo>
                    <a:pt x="25400" y="215900"/>
                  </a:moveTo>
                  <a:lnTo>
                    <a:pt x="21678" y="206921"/>
                  </a:lnTo>
                  <a:lnTo>
                    <a:pt x="12700" y="203200"/>
                  </a:lnTo>
                  <a:lnTo>
                    <a:pt x="3721" y="206921"/>
                  </a:lnTo>
                  <a:lnTo>
                    <a:pt x="0" y="215900"/>
                  </a:lnTo>
                  <a:lnTo>
                    <a:pt x="3721" y="224878"/>
                  </a:lnTo>
                  <a:lnTo>
                    <a:pt x="12700" y="228600"/>
                  </a:lnTo>
                  <a:lnTo>
                    <a:pt x="21678" y="224878"/>
                  </a:lnTo>
                  <a:lnTo>
                    <a:pt x="25400" y="215900"/>
                  </a:lnTo>
                  <a:close/>
                </a:path>
                <a:path w="433070" h="2624454">
                  <a:moveTo>
                    <a:pt x="215887" y="2609494"/>
                  </a:moveTo>
                  <a:lnTo>
                    <a:pt x="212166" y="2600515"/>
                  </a:lnTo>
                  <a:lnTo>
                    <a:pt x="203187" y="2596794"/>
                  </a:lnTo>
                  <a:lnTo>
                    <a:pt x="194208" y="2600515"/>
                  </a:lnTo>
                  <a:lnTo>
                    <a:pt x="190487" y="2609494"/>
                  </a:lnTo>
                  <a:lnTo>
                    <a:pt x="194208" y="2618473"/>
                  </a:lnTo>
                  <a:lnTo>
                    <a:pt x="203187" y="2622194"/>
                  </a:lnTo>
                  <a:lnTo>
                    <a:pt x="212166" y="2618473"/>
                  </a:lnTo>
                  <a:lnTo>
                    <a:pt x="215887" y="2609494"/>
                  </a:lnTo>
                  <a:close/>
                </a:path>
                <a:path w="433070" h="2624454">
                  <a:moveTo>
                    <a:pt x="228600" y="12700"/>
                  </a:moveTo>
                  <a:lnTo>
                    <a:pt x="224878" y="3721"/>
                  </a:lnTo>
                  <a:lnTo>
                    <a:pt x="215900" y="0"/>
                  </a:lnTo>
                  <a:lnTo>
                    <a:pt x="206921" y="3721"/>
                  </a:lnTo>
                  <a:lnTo>
                    <a:pt x="203200" y="12700"/>
                  </a:lnTo>
                  <a:lnTo>
                    <a:pt x="206921" y="21678"/>
                  </a:lnTo>
                  <a:lnTo>
                    <a:pt x="215900" y="25400"/>
                  </a:lnTo>
                  <a:lnTo>
                    <a:pt x="224878" y="21678"/>
                  </a:lnTo>
                  <a:lnTo>
                    <a:pt x="228600" y="12700"/>
                  </a:lnTo>
                  <a:close/>
                </a:path>
                <a:path w="433070" h="2624454">
                  <a:moveTo>
                    <a:pt x="432701" y="12700"/>
                  </a:moveTo>
                  <a:lnTo>
                    <a:pt x="428980" y="3721"/>
                  </a:lnTo>
                  <a:lnTo>
                    <a:pt x="420001" y="0"/>
                  </a:lnTo>
                  <a:lnTo>
                    <a:pt x="411022" y="3721"/>
                  </a:lnTo>
                  <a:lnTo>
                    <a:pt x="407301" y="12700"/>
                  </a:lnTo>
                  <a:lnTo>
                    <a:pt x="411022" y="21678"/>
                  </a:lnTo>
                  <a:lnTo>
                    <a:pt x="420001" y="25400"/>
                  </a:lnTo>
                  <a:lnTo>
                    <a:pt x="428980" y="21678"/>
                  </a:lnTo>
                  <a:lnTo>
                    <a:pt x="432701" y="12700"/>
                  </a:lnTo>
                  <a:close/>
                </a:path>
                <a:path w="433070" h="2624454">
                  <a:moveTo>
                    <a:pt x="432879" y="2611526"/>
                  </a:moveTo>
                  <a:lnTo>
                    <a:pt x="429158" y="2602547"/>
                  </a:lnTo>
                  <a:lnTo>
                    <a:pt x="420179" y="2598826"/>
                  </a:lnTo>
                  <a:lnTo>
                    <a:pt x="411200" y="2602547"/>
                  </a:lnTo>
                  <a:lnTo>
                    <a:pt x="407479" y="2611526"/>
                  </a:lnTo>
                  <a:lnTo>
                    <a:pt x="411200" y="2620505"/>
                  </a:lnTo>
                  <a:lnTo>
                    <a:pt x="420179" y="2624226"/>
                  </a:lnTo>
                  <a:lnTo>
                    <a:pt x="429158" y="2620505"/>
                  </a:lnTo>
                  <a:lnTo>
                    <a:pt x="432879" y="2611526"/>
                  </a:lnTo>
                  <a:close/>
                </a:path>
              </a:pathLst>
            </a:custGeom>
            <a:solidFill>
              <a:srgbClr val="AF851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521" name="object 472"/>
            <p:cNvSpPr/>
            <p:nvPr/>
          </p:nvSpPr>
          <p:spPr>
            <a:xfrm>
              <a:off x="2941200" y="6786360"/>
              <a:ext cx="63360" cy="117720"/>
            </a:xfrm>
            <a:custGeom>
              <a:avLst/>
              <a:gdLst>
                <a:gd name="textAreaLeft" fmla="*/ 0 w 63360"/>
                <a:gd name="textAreaRight" fmla="*/ 65520 w 63360"/>
                <a:gd name="textAreaTop" fmla="*/ 0 h 117720"/>
                <a:gd name="textAreaBottom" fmla="*/ 119880 h 117720"/>
              </a:gdLst>
              <a:ahLst/>
              <a:cxnLst/>
              <a:rect l="textAreaLeft" t="textAreaTop" r="textAreaRight" b="textAreaBottom"/>
              <a:pathLst>
                <a:path w="65404" h="120015">
                  <a:moveTo>
                    <a:pt x="0" y="119976"/>
                  </a:moveTo>
                  <a:lnTo>
                    <a:pt x="65087" y="60591"/>
                  </a:lnTo>
                  <a:lnTo>
                    <a:pt x="1130" y="0"/>
                  </a:lnTo>
                </a:path>
              </a:pathLst>
            </a:custGeom>
            <a:noFill/>
            <a:ln w="25560">
              <a:solidFill>
                <a:srgbClr val="AF851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522" name="object 473"/>
            <p:cNvSpPr/>
            <p:nvPr/>
          </p:nvSpPr>
          <p:spPr>
            <a:xfrm>
              <a:off x="6255720" y="4244040"/>
              <a:ext cx="45000" cy="360"/>
            </a:xfrm>
            <a:custGeom>
              <a:avLst/>
              <a:gdLst>
                <a:gd name="textAreaLeft" fmla="*/ 0 w 45000"/>
                <a:gd name="textAreaRight" fmla="*/ 47160 w 45000"/>
                <a:gd name="textAreaTop" fmla="*/ 0 h 360"/>
                <a:gd name="textAreaBottom" fmla="*/ 23040 h 360"/>
              </a:gdLst>
              <a:ahLst/>
              <a:cxnLst/>
              <a:rect l="textAreaLeft" t="textAreaTop" r="textAreaRight" b="textAreaBottom"/>
              <a:pathLst>
                <a:path w="46990" h="0">
                  <a:moveTo>
                    <a:pt x="0" y="0"/>
                  </a:moveTo>
                  <a:lnTo>
                    <a:pt x="46367" y="0"/>
                  </a:lnTo>
                </a:path>
              </a:pathLst>
            </a:custGeom>
            <a:noFill/>
            <a:ln w="25560">
              <a:solidFill>
                <a:srgbClr val="AF8510"/>
              </a:solidFill>
              <a:prstDash val="dot"/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523" name="object 474"/>
            <p:cNvSpPr/>
            <p:nvPr/>
          </p:nvSpPr>
          <p:spPr>
            <a:xfrm>
              <a:off x="6426360" y="4259520"/>
              <a:ext cx="119880" cy="146520"/>
            </a:xfrm>
            <a:custGeom>
              <a:avLst/>
              <a:gdLst>
                <a:gd name="textAreaLeft" fmla="*/ 0 w 119880"/>
                <a:gd name="textAreaRight" fmla="*/ 122040 w 119880"/>
                <a:gd name="textAreaTop" fmla="*/ 0 h 146520"/>
                <a:gd name="textAreaBottom" fmla="*/ 148680 h 146520"/>
              </a:gdLst>
              <a:ahLst/>
              <a:cxnLst/>
              <a:rect l="textAreaLeft" t="textAreaTop" r="textAreaRight" b="textAreaBottom"/>
              <a:pathLst>
                <a:path w="121920" h="148589">
                  <a:moveTo>
                    <a:pt x="0" y="0"/>
                  </a:moveTo>
                  <a:lnTo>
                    <a:pt x="43211" y="24511"/>
                  </a:lnTo>
                  <a:lnTo>
                    <a:pt x="78982" y="58478"/>
                  </a:lnTo>
                  <a:lnTo>
                    <a:pt x="105650" y="100239"/>
                  </a:lnTo>
                  <a:lnTo>
                    <a:pt x="121551" y="148132"/>
                  </a:lnTo>
                </a:path>
              </a:pathLst>
            </a:custGeom>
            <a:noFill/>
            <a:ln w="25560">
              <a:solidFill>
                <a:srgbClr val="AF8510"/>
              </a:solidFill>
              <a:prstDash val="dot"/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524" name="object 475"/>
            <p:cNvSpPr/>
            <p:nvPr/>
          </p:nvSpPr>
          <p:spPr>
            <a:xfrm>
              <a:off x="6551640" y="4524120"/>
              <a:ext cx="360" cy="1573200"/>
            </a:xfrm>
            <a:custGeom>
              <a:avLst/>
              <a:gdLst>
                <a:gd name="textAreaLeft" fmla="*/ 0 w 360"/>
                <a:gd name="textAreaRight" fmla="*/ 23040 w 360"/>
                <a:gd name="textAreaTop" fmla="*/ 0 h 1573200"/>
                <a:gd name="textAreaBottom" fmla="*/ 1575360 h 1573200"/>
              </a:gdLst>
              <a:ahLst/>
              <a:cxnLst/>
              <a:rect l="textAreaLeft" t="textAreaTop" r="textAreaRight" b="textAreaBottom"/>
              <a:pathLst>
                <a:path w="0" h="1575435">
                  <a:moveTo>
                    <a:pt x="0" y="0"/>
                  </a:moveTo>
                  <a:lnTo>
                    <a:pt x="0" y="1574825"/>
                  </a:lnTo>
                </a:path>
              </a:pathLst>
            </a:custGeom>
            <a:noFill/>
            <a:ln w="25560">
              <a:solidFill>
                <a:srgbClr val="AF8510"/>
              </a:solidFill>
              <a:prstDash val="dot"/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525" name="object 476"/>
            <p:cNvSpPr/>
            <p:nvPr/>
          </p:nvSpPr>
          <p:spPr>
            <a:xfrm>
              <a:off x="6551640" y="6210360"/>
              <a:ext cx="360" cy="399960"/>
            </a:xfrm>
            <a:custGeom>
              <a:avLst/>
              <a:gdLst>
                <a:gd name="textAreaLeft" fmla="*/ 0 w 360"/>
                <a:gd name="textAreaRight" fmla="*/ 23040 w 360"/>
                <a:gd name="textAreaTop" fmla="*/ 0 h 399960"/>
                <a:gd name="textAreaBottom" fmla="*/ 402120 h 399960"/>
              </a:gdLst>
              <a:ahLst/>
              <a:cxnLst/>
              <a:rect l="textAreaLeft" t="textAreaTop" r="textAreaRight" b="textAreaBottom"/>
              <a:pathLst>
                <a:path w="0" h="401954">
                  <a:moveTo>
                    <a:pt x="0" y="0"/>
                  </a:moveTo>
                  <a:lnTo>
                    <a:pt x="0" y="401688"/>
                  </a:lnTo>
                </a:path>
              </a:pathLst>
            </a:custGeom>
            <a:noFill/>
            <a:ln w="25560">
              <a:solidFill>
                <a:srgbClr val="AF8510"/>
              </a:solidFill>
              <a:prstDash val="dot"/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526" name="object 477"/>
            <p:cNvSpPr/>
            <p:nvPr/>
          </p:nvSpPr>
          <p:spPr>
            <a:xfrm>
              <a:off x="6398640" y="6721920"/>
              <a:ext cx="136800" cy="113400"/>
            </a:xfrm>
            <a:custGeom>
              <a:avLst/>
              <a:gdLst>
                <a:gd name="textAreaLeft" fmla="*/ 0 w 136800"/>
                <a:gd name="textAreaRight" fmla="*/ 138960 w 136800"/>
                <a:gd name="textAreaTop" fmla="*/ 0 h 113400"/>
                <a:gd name="textAreaBottom" fmla="*/ 115560 h 113400"/>
              </a:gdLst>
              <a:ahLst/>
              <a:cxnLst/>
              <a:rect l="textAreaLeft" t="textAreaTop" r="textAreaRight" b="textAreaBottom"/>
              <a:pathLst>
                <a:path w="139065" h="115570">
                  <a:moveTo>
                    <a:pt x="138747" y="0"/>
                  </a:moveTo>
                  <a:lnTo>
                    <a:pt x="115775" y="40679"/>
                  </a:lnTo>
                  <a:lnTo>
                    <a:pt x="83956" y="74479"/>
                  </a:lnTo>
                  <a:lnTo>
                    <a:pt x="44846" y="99830"/>
                  </a:lnTo>
                  <a:lnTo>
                    <a:pt x="0" y="115163"/>
                  </a:lnTo>
                </a:path>
              </a:pathLst>
            </a:custGeom>
            <a:noFill/>
            <a:ln w="25560">
              <a:solidFill>
                <a:srgbClr val="AF8510"/>
              </a:solidFill>
              <a:prstDash val="dot"/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527" name="object 478"/>
            <p:cNvSpPr/>
            <p:nvPr/>
          </p:nvSpPr>
          <p:spPr>
            <a:xfrm>
              <a:off x="6165000" y="6841800"/>
              <a:ext cx="115920" cy="360"/>
            </a:xfrm>
            <a:custGeom>
              <a:avLst/>
              <a:gdLst>
                <a:gd name="textAreaLeft" fmla="*/ 0 w 115920"/>
                <a:gd name="textAreaRight" fmla="*/ 118080 w 115920"/>
                <a:gd name="textAreaTop" fmla="*/ 0 h 360"/>
                <a:gd name="textAreaBottom" fmla="*/ 11520 h 360"/>
              </a:gdLst>
              <a:ahLst/>
              <a:cxnLst/>
              <a:rect l="textAreaLeft" t="textAreaTop" r="textAreaRight" b="textAreaBottom"/>
              <a:pathLst>
                <a:path w="118109" h="1270">
                  <a:moveTo>
                    <a:pt x="117817" y="0"/>
                  </a:moveTo>
                  <a:lnTo>
                    <a:pt x="0" y="1104"/>
                  </a:lnTo>
                </a:path>
              </a:pathLst>
            </a:custGeom>
            <a:noFill/>
            <a:ln w="25560">
              <a:solidFill>
                <a:srgbClr val="AF8510"/>
              </a:solidFill>
              <a:prstDash val="dot"/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528" name="object 479"/>
            <p:cNvSpPr/>
            <p:nvPr/>
          </p:nvSpPr>
          <p:spPr>
            <a:xfrm>
              <a:off x="6112800" y="4231440"/>
              <a:ext cx="450000" cy="2622240"/>
            </a:xfrm>
            <a:custGeom>
              <a:avLst/>
              <a:gdLst>
                <a:gd name="textAreaLeft" fmla="*/ 0 w 450000"/>
                <a:gd name="textAreaRight" fmla="*/ 452160 w 450000"/>
                <a:gd name="textAreaTop" fmla="*/ 0 h 2622240"/>
                <a:gd name="textAreaBottom" fmla="*/ 2624400 h 2622240"/>
              </a:gdLst>
              <a:ahLst/>
              <a:cxnLst/>
              <a:rect l="textAreaLeft" t="textAreaTop" r="textAreaRight" b="textAreaBottom"/>
              <a:pathLst>
                <a:path w="452120" h="2624454">
                  <a:moveTo>
                    <a:pt x="25400" y="2611704"/>
                  </a:moveTo>
                  <a:lnTo>
                    <a:pt x="21678" y="2602725"/>
                  </a:lnTo>
                  <a:lnTo>
                    <a:pt x="12700" y="2599004"/>
                  </a:lnTo>
                  <a:lnTo>
                    <a:pt x="3721" y="2602725"/>
                  </a:lnTo>
                  <a:lnTo>
                    <a:pt x="0" y="2611704"/>
                  </a:lnTo>
                  <a:lnTo>
                    <a:pt x="3721" y="2620683"/>
                  </a:lnTo>
                  <a:lnTo>
                    <a:pt x="12700" y="2624404"/>
                  </a:lnTo>
                  <a:lnTo>
                    <a:pt x="21678" y="2620683"/>
                  </a:lnTo>
                  <a:lnTo>
                    <a:pt x="25400" y="2611704"/>
                  </a:lnTo>
                  <a:close/>
                </a:path>
                <a:path w="452120" h="2624454">
                  <a:moveTo>
                    <a:pt x="62877" y="12700"/>
                  </a:moveTo>
                  <a:lnTo>
                    <a:pt x="59156" y="3721"/>
                  </a:lnTo>
                  <a:lnTo>
                    <a:pt x="50177" y="0"/>
                  </a:lnTo>
                  <a:lnTo>
                    <a:pt x="41198" y="3721"/>
                  </a:lnTo>
                  <a:lnTo>
                    <a:pt x="37477" y="12700"/>
                  </a:lnTo>
                  <a:lnTo>
                    <a:pt x="41198" y="21678"/>
                  </a:lnTo>
                  <a:lnTo>
                    <a:pt x="50177" y="25400"/>
                  </a:lnTo>
                  <a:lnTo>
                    <a:pt x="59156" y="21678"/>
                  </a:lnTo>
                  <a:lnTo>
                    <a:pt x="62877" y="12700"/>
                  </a:lnTo>
                  <a:close/>
                </a:path>
                <a:path w="452120" h="2624454">
                  <a:moveTo>
                    <a:pt x="248335" y="12700"/>
                  </a:moveTo>
                  <a:lnTo>
                    <a:pt x="244614" y="3721"/>
                  </a:lnTo>
                  <a:lnTo>
                    <a:pt x="235635" y="0"/>
                  </a:lnTo>
                  <a:lnTo>
                    <a:pt x="226656" y="3721"/>
                  </a:lnTo>
                  <a:lnTo>
                    <a:pt x="222935" y="12700"/>
                  </a:lnTo>
                  <a:lnTo>
                    <a:pt x="226656" y="21678"/>
                  </a:lnTo>
                  <a:lnTo>
                    <a:pt x="235635" y="25400"/>
                  </a:lnTo>
                  <a:lnTo>
                    <a:pt x="244614" y="21678"/>
                  </a:lnTo>
                  <a:lnTo>
                    <a:pt x="248335" y="12700"/>
                  </a:lnTo>
                  <a:close/>
                </a:path>
                <a:path w="452120" h="2624454">
                  <a:moveTo>
                    <a:pt x="261048" y="2609494"/>
                  </a:moveTo>
                  <a:lnTo>
                    <a:pt x="257327" y="2600515"/>
                  </a:lnTo>
                  <a:lnTo>
                    <a:pt x="248348" y="2596794"/>
                  </a:lnTo>
                  <a:lnTo>
                    <a:pt x="239369" y="2600515"/>
                  </a:lnTo>
                  <a:lnTo>
                    <a:pt x="235648" y="2609494"/>
                  </a:lnTo>
                  <a:lnTo>
                    <a:pt x="239369" y="2618473"/>
                  </a:lnTo>
                  <a:lnTo>
                    <a:pt x="248348" y="2622194"/>
                  </a:lnTo>
                  <a:lnTo>
                    <a:pt x="257327" y="2618473"/>
                  </a:lnTo>
                  <a:lnTo>
                    <a:pt x="261048" y="2609494"/>
                  </a:lnTo>
                  <a:close/>
                </a:path>
                <a:path w="452120" h="2624454">
                  <a:moveTo>
                    <a:pt x="451535" y="2417203"/>
                  </a:moveTo>
                  <a:lnTo>
                    <a:pt x="447814" y="2408224"/>
                  </a:lnTo>
                  <a:lnTo>
                    <a:pt x="438835" y="2404503"/>
                  </a:lnTo>
                  <a:lnTo>
                    <a:pt x="429856" y="2408224"/>
                  </a:lnTo>
                  <a:lnTo>
                    <a:pt x="426135" y="2417203"/>
                  </a:lnTo>
                  <a:lnTo>
                    <a:pt x="429856" y="2426182"/>
                  </a:lnTo>
                  <a:lnTo>
                    <a:pt x="438835" y="2429903"/>
                  </a:lnTo>
                  <a:lnTo>
                    <a:pt x="447814" y="2426182"/>
                  </a:lnTo>
                  <a:lnTo>
                    <a:pt x="451535" y="2417203"/>
                  </a:lnTo>
                  <a:close/>
                </a:path>
                <a:path w="452120" h="2624454">
                  <a:moveTo>
                    <a:pt x="451535" y="1905952"/>
                  </a:moveTo>
                  <a:lnTo>
                    <a:pt x="447814" y="1896973"/>
                  </a:lnTo>
                  <a:lnTo>
                    <a:pt x="438835" y="1893252"/>
                  </a:lnTo>
                  <a:lnTo>
                    <a:pt x="429856" y="1896973"/>
                  </a:lnTo>
                  <a:lnTo>
                    <a:pt x="426135" y="1905952"/>
                  </a:lnTo>
                  <a:lnTo>
                    <a:pt x="429856" y="1914931"/>
                  </a:lnTo>
                  <a:lnTo>
                    <a:pt x="438835" y="1918652"/>
                  </a:lnTo>
                  <a:lnTo>
                    <a:pt x="447814" y="1914931"/>
                  </a:lnTo>
                  <a:lnTo>
                    <a:pt x="451535" y="1905952"/>
                  </a:lnTo>
                  <a:close/>
                </a:path>
                <a:path w="452120" h="2624454">
                  <a:moveTo>
                    <a:pt x="451535" y="215900"/>
                  </a:moveTo>
                  <a:lnTo>
                    <a:pt x="447814" y="206921"/>
                  </a:lnTo>
                  <a:lnTo>
                    <a:pt x="438835" y="203200"/>
                  </a:lnTo>
                  <a:lnTo>
                    <a:pt x="429856" y="206921"/>
                  </a:lnTo>
                  <a:lnTo>
                    <a:pt x="426135" y="215900"/>
                  </a:lnTo>
                  <a:lnTo>
                    <a:pt x="429856" y="224878"/>
                  </a:lnTo>
                  <a:lnTo>
                    <a:pt x="438835" y="228600"/>
                  </a:lnTo>
                  <a:lnTo>
                    <a:pt x="447814" y="224878"/>
                  </a:lnTo>
                  <a:lnTo>
                    <a:pt x="451535" y="215900"/>
                  </a:lnTo>
                  <a:close/>
                </a:path>
              </a:pathLst>
            </a:custGeom>
            <a:solidFill>
              <a:srgbClr val="AF851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FFFFFF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529" name="object 480"/>
            <p:cNvSpPr/>
            <p:nvPr/>
          </p:nvSpPr>
          <p:spPr>
            <a:xfrm>
              <a:off x="6163200" y="4184280"/>
              <a:ext cx="62640" cy="117720"/>
            </a:xfrm>
            <a:custGeom>
              <a:avLst/>
              <a:gdLst>
                <a:gd name="textAreaLeft" fmla="*/ 0 w 62640"/>
                <a:gd name="textAreaRight" fmla="*/ 64800 w 62640"/>
                <a:gd name="textAreaTop" fmla="*/ 0 h 117720"/>
                <a:gd name="textAreaBottom" fmla="*/ 119880 h 117720"/>
              </a:gdLst>
              <a:ahLst/>
              <a:cxnLst/>
              <a:rect l="textAreaLeft" t="textAreaTop" r="textAreaRight" b="textAreaBottom"/>
              <a:pathLst>
                <a:path w="64770" h="120014">
                  <a:moveTo>
                    <a:pt x="64528" y="119976"/>
                  </a:moveTo>
                  <a:lnTo>
                    <a:pt x="0" y="59982"/>
                  </a:lnTo>
                  <a:lnTo>
                    <a:pt x="64528" y="0"/>
                  </a:lnTo>
                </a:path>
              </a:pathLst>
            </a:custGeom>
            <a:noFill/>
            <a:ln w="25560">
              <a:solidFill>
                <a:srgbClr val="AF851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530" name="object 481"/>
            <p:cNvSpPr/>
            <p:nvPr/>
          </p:nvSpPr>
          <p:spPr>
            <a:xfrm>
              <a:off x="1652760" y="2768760"/>
              <a:ext cx="360" cy="963720"/>
            </a:xfrm>
            <a:custGeom>
              <a:avLst/>
              <a:gdLst>
                <a:gd name="textAreaLeft" fmla="*/ 0 w 360"/>
                <a:gd name="textAreaRight" fmla="*/ 23040 w 360"/>
                <a:gd name="textAreaTop" fmla="*/ 0 h 963720"/>
                <a:gd name="textAreaBottom" fmla="*/ 965880 h 963720"/>
              </a:gdLst>
              <a:ahLst/>
              <a:cxnLst/>
              <a:rect l="textAreaLeft" t="textAreaTop" r="textAreaRight" b="textAreaBottom"/>
              <a:pathLst>
                <a:path w="0" h="965835">
                  <a:moveTo>
                    <a:pt x="0" y="0"/>
                  </a:moveTo>
                  <a:lnTo>
                    <a:pt x="0" y="965796"/>
                  </a:lnTo>
                </a:path>
              </a:pathLst>
            </a:custGeom>
            <a:noFill/>
            <a:ln w="25560">
              <a:solidFill>
                <a:srgbClr val="86AAC1"/>
              </a:solidFill>
              <a:prstDash val="dot"/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531" name="object 482"/>
            <p:cNvSpPr/>
            <p:nvPr/>
          </p:nvSpPr>
          <p:spPr>
            <a:xfrm>
              <a:off x="1667880" y="3850920"/>
              <a:ext cx="146520" cy="119880"/>
            </a:xfrm>
            <a:custGeom>
              <a:avLst/>
              <a:gdLst>
                <a:gd name="textAreaLeft" fmla="*/ 0 w 146520"/>
                <a:gd name="textAreaRight" fmla="*/ 148680 w 146520"/>
                <a:gd name="textAreaTop" fmla="*/ 0 h 119880"/>
                <a:gd name="textAreaBottom" fmla="*/ 122040 h 119880"/>
              </a:gdLst>
              <a:ahLst/>
              <a:cxnLst/>
              <a:rect l="textAreaLeft" t="textAreaTop" r="textAreaRight" b="textAreaBottom"/>
              <a:pathLst>
                <a:path w="148589" h="121920">
                  <a:moveTo>
                    <a:pt x="0" y="0"/>
                  </a:moveTo>
                  <a:lnTo>
                    <a:pt x="24511" y="43204"/>
                  </a:lnTo>
                  <a:lnTo>
                    <a:pt x="58478" y="78973"/>
                  </a:lnTo>
                  <a:lnTo>
                    <a:pt x="100239" y="105643"/>
                  </a:lnTo>
                  <a:lnTo>
                    <a:pt x="148132" y="121551"/>
                  </a:lnTo>
                </a:path>
              </a:pathLst>
            </a:custGeom>
            <a:noFill/>
            <a:ln w="25560">
              <a:solidFill>
                <a:srgbClr val="86AAC1"/>
              </a:solidFill>
              <a:prstDash val="dot"/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532" name="object 483"/>
            <p:cNvSpPr/>
            <p:nvPr/>
          </p:nvSpPr>
          <p:spPr>
            <a:xfrm>
              <a:off x="1930320" y="3976200"/>
              <a:ext cx="1079280" cy="360"/>
            </a:xfrm>
            <a:custGeom>
              <a:avLst/>
              <a:gdLst>
                <a:gd name="textAreaLeft" fmla="*/ 0 w 1079280"/>
                <a:gd name="textAreaRight" fmla="*/ 1081440 w 1079280"/>
                <a:gd name="textAreaTop" fmla="*/ 0 h 360"/>
                <a:gd name="textAreaBottom" fmla="*/ 23040 h 360"/>
              </a:gdLst>
              <a:ahLst/>
              <a:cxnLst/>
              <a:rect l="textAreaLeft" t="textAreaTop" r="textAreaRight" b="textAreaBottom"/>
              <a:pathLst>
                <a:path w="1081404" h="0">
                  <a:moveTo>
                    <a:pt x="0" y="0"/>
                  </a:moveTo>
                  <a:lnTo>
                    <a:pt x="1080947" y="0"/>
                  </a:lnTo>
                </a:path>
              </a:pathLst>
            </a:custGeom>
            <a:noFill/>
            <a:ln w="25560">
              <a:solidFill>
                <a:srgbClr val="86AAC1"/>
              </a:solidFill>
              <a:prstDash val="dot"/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533" name="object 484"/>
            <p:cNvSpPr/>
            <p:nvPr/>
          </p:nvSpPr>
          <p:spPr>
            <a:xfrm>
              <a:off x="1639800" y="2678760"/>
              <a:ext cx="226440" cy="1308600"/>
            </a:xfrm>
            <a:custGeom>
              <a:avLst/>
              <a:gdLst>
                <a:gd name="textAreaLeft" fmla="*/ 0 w 226440"/>
                <a:gd name="textAreaRight" fmla="*/ 228600 w 226440"/>
                <a:gd name="textAreaTop" fmla="*/ 0 h 1308600"/>
                <a:gd name="textAreaBottom" fmla="*/ 1310760 h 1308600"/>
              </a:gdLst>
              <a:ahLst/>
              <a:cxnLst/>
              <a:rect l="textAreaLeft" t="textAreaTop" r="textAreaRight" b="textAreaBottom"/>
              <a:pathLst>
                <a:path w="228600" h="1310639">
                  <a:moveTo>
                    <a:pt x="25400" y="1094397"/>
                  </a:moveTo>
                  <a:lnTo>
                    <a:pt x="21678" y="1085418"/>
                  </a:lnTo>
                  <a:lnTo>
                    <a:pt x="12700" y="1081697"/>
                  </a:lnTo>
                  <a:lnTo>
                    <a:pt x="3721" y="1085418"/>
                  </a:lnTo>
                  <a:lnTo>
                    <a:pt x="0" y="1094397"/>
                  </a:lnTo>
                  <a:lnTo>
                    <a:pt x="3721" y="1103388"/>
                  </a:lnTo>
                  <a:lnTo>
                    <a:pt x="12700" y="1107097"/>
                  </a:lnTo>
                  <a:lnTo>
                    <a:pt x="21678" y="1103388"/>
                  </a:lnTo>
                  <a:lnTo>
                    <a:pt x="25400" y="1094397"/>
                  </a:lnTo>
                  <a:close/>
                </a:path>
                <a:path w="228600" h="1310639">
                  <a:moveTo>
                    <a:pt x="25400" y="12700"/>
                  </a:moveTo>
                  <a:lnTo>
                    <a:pt x="21678" y="3721"/>
                  </a:lnTo>
                  <a:lnTo>
                    <a:pt x="12700" y="0"/>
                  </a:lnTo>
                  <a:lnTo>
                    <a:pt x="3721" y="3721"/>
                  </a:lnTo>
                  <a:lnTo>
                    <a:pt x="0" y="12700"/>
                  </a:lnTo>
                  <a:lnTo>
                    <a:pt x="3721" y="21691"/>
                  </a:lnTo>
                  <a:lnTo>
                    <a:pt x="12700" y="25400"/>
                  </a:lnTo>
                  <a:lnTo>
                    <a:pt x="21678" y="21691"/>
                  </a:lnTo>
                  <a:lnTo>
                    <a:pt x="25400" y="12700"/>
                  </a:lnTo>
                  <a:close/>
                </a:path>
                <a:path w="228600" h="1310639">
                  <a:moveTo>
                    <a:pt x="228600" y="1297597"/>
                  </a:moveTo>
                  <a:lnTo>
                    <a:pt x="224878" y="1288618"/>
                  </a:lnTo>
                  <a:lnTo>
                    <a:pt x="215900" y="1284897"/>
                  </a:lnTo>
                  <a:lnTo>
                    <a:pt x="206921" y="1288618"/>
                  </a:lnTo>
                  <a:lnTo>
                    <a:pt x="203200" y="1297597"/>
                  </a:lnTo>
                  <a:lnTo>
                    <a:pt x="206921" y="1306588"/>
                  </a:lnTo>
                  <a:lnTo>
                    <a:pt x="215900" y="1310297"/>
                  </a:lnTo>
                  <a:lnTo>
                    <a:pt x="224878" y="1306588"/>
                  </a:lnTo>
                  <a:lnTo>
                    <a:pt x="228600" y="1297597"/>
                  </a:lnTo>
                  <a:close/>
                </a:path>
              </a:pathLst>
            </a:custGeom>
            <a:solidFill>
              <a:srgbClr val="86AAC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pic>
          <p:nvPicPr>
            <p:cNvPr id="534" name="object 485"/>
            <p:cNvPicPr/>
            <p:nvPr/>
          </p:nvPicPr>
          <p:blipFill>
            <a:blip r:embed="rId5"/>
            <a:stretch/>
          </p:blipFill>
          <p:spPr>
            <a:xfrm>
              <a:off x="2971440" y="3903480"/>
              <a:ext cx="87840" cy="1432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535" name="object 486"/>
            <p:cNvSpPr/>
            <p:nvPr/>
          </p:nvSpPr>
          <p:spPr>
            <a:xfrm>
              <a:off x="7471080" y="2790000"/>
              <a:ext cx="360" cy="943200"/>
            </a:xfrm>
            <a:custGeom>
              <a:avLst/>
              <a:gdLst>
                <a:gd name="textAreaLeft" fmla="*/ 0 w 360"/>
                <a:gd name="textAreaRight" fmla="*/ 23040 w 360"/>
                <a:gd name="textAreaTop" fmla="*/ 0 h 943200"/>
                <a:gd name="textAreaBottom" fmla="*/ 945360 h 943200"/>
              </a:gdLst>
              <a:ahLst/>
              <a:cxnLst/>
              <a:rect l="textAreaLeft" t="textAreaTop" r="textAreaRight" b="textAreaBottom"/>
              <a:pathLst>
                <a:path w="0" h="945514">
                  <a:moveTo>
                    <a:pt x="0" y="0"/>
                  </a:moveTo>
                  <a:lnTo>
                    <a:pt x="0" y="945235"/>
                  </a:lnTo>
                </a:path>
              </a:pathLst>
            </a:custGeom>
            <a:noFill/>
            <a:ln w="25560">
              <a:solidFill>
                <a:srgbClr val="86AAC1"/>
              </a:solidFill>
              <a:prstDash val="dot"/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536" name="object 487"/>
            <p:cNvSpPr/>
            <p:nvPr/>
          </p:nvSpPr>
          <p:spPr>
            <a:xfrm>
              <a:off x="7307280" y="3850920"/>
              <a:ext cx="146520" cy="119880"/>
            </a:xfrm>
            <a:custGeom>
              <a:avLst/>
              <a:gdLst>
                <a:gd name="textAreaLeft" fmla="*/ 0 w 146520"/>
                <a:gd name="textAreaRight" fmla="*/ 148680 w 146520"/>
                <a:gd name="textAreaTop" fmla="*/ 0 h 119880"/>
                <a:gd name="textAreaBottom" fmla="*/ 122040 h 119880"/>
              </a:gdLst>
              <a:ahLst/>
              <a:cxnLst/>
              <a:rect l="textAreaLeft" t="textAreaTop" r="textAreaRight" b="textAreaBottom"/>
              <a:pathLst>
                <a:path w="148590" h="121920">
                  <a:moveTo>
                    <a:pt x="148132" y="0"/>
                  </a:moveTo>
                  <a:lnTo>
                    <a:pt x="123620" y="43204"/>
                  </a:lnTo>
                  <a:lnTo>
                    <a:pt x="89654" y="78973"/>
                  </a:lnTo>
                  <a:lnTo>
                    <a:pt x="47893" y="105643"/>
                  </a:lnTo>
                  <a:lnTo>
                    <a:pt x="0" y="121551"/>
                  </a:lnTo>
                </a:path>
              </a:pathLst>
            </a:custGeom>
            <a:noFill/>
            <a:ln w="25560">
              <a:solidFill>
                <a:srgbClr val="86AAC1"/>
              </a:solidFill>
              <a:prstDash val="dot"/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537" name="object 488"/>
            <p:cNvSpPr/>
            <p:nvPr/>
          </p:nvSpPr>
          <p:spPr>
            <a:xfrm>
              <a:off x="6169320" y="3976200"/>
              <a:ext cx="1020960" cy="360"/>
            </a:xfrm>
            <a:custGeom>
              <a:avLst/>
              <a:gdLst>
                <a:gd name="textAreaLeft" fmla="*/ 0 w 1020960"/>
                <a:gd name="textAreaRight" fmla="*/ 1023120 w 1020960"/>
                <a:gd name="textAreaTop" fmla="*/ 0 h 360"/>
                <a:gd name="textAreaBottom" fmla="*/ 23040 h 360"/>
              </a:gdLst>
              <a:ahLst/>
              <a:cxnLst/>
              <a:rect l="textAreaLeft" t="textAreaTop" r="textAreaRight" b="textAreaBottom"/>
              <a:pathLst>
                <a:path w="1022984" h="0">
                  <a:moveTo>
                    <a:pt x="1022553" y="0"/>
                  </a:moveTo>
                  <a:lnTo>
                    <a:pt x="0" y="0"/>
                  </a:lnTo>
                </a:path>
              </a:pathLst>
            </a:custGeom>
            <a:noFill/>
            <a:ln w="25560">
              <a:solidFill>
                <a:srgbClr val="86AAC1"/>
              </a:solidFill>
              <a:prstDash val="dot"/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538" name="object 489"/>
            <p:cNvSpPr/>
            <p:nvPr/>
          </p:nvSpPr>
          <p:spPr>
            <a:xfrm>
              <a:off x="6118920" y="2701800"/>
              <a:ext cx="1362960" cy="1285560"/>
            </a:xfrm>
            <a:custGeom>
              <a:avLst/>
              <a:gdLst>
                <a:gd name="textAreaLeft" fmla="*/ 0 w 1362960"/>
                <a:gd name="textAreaRight" fmla="*/ 1365120 w 1362960"/>
                <a:gd name="textAreaTop" fmla="*/ 0 h 1285560"/>
                <a:gd name="textAreaBottom" fmla="*/ 1287720 h 1285560"/>
              </a:gdLst>
              <a:ahLst/>
              <a:cxnLst/>
              <a:rect l="textAreaLeft" t="textAreaTop" r="textAreaRight" b="textAreaBottom"/>
              <a:pathLst>
                <a:path w="1365250" h="1287779">
                  <a:moveTo>
                    <a:pt x="25400" y="1274559"/>
                  </a:moveTo>
                  <a:lnTo>
                    <a:pt x="21678" y="1265580"/>
                  </a:lnTo>
                  <a:lnTo>
                    <a:pt x="12700" y="1261859"/>
                  </a:lnTo>
                  <a:lnTo>
                    <a:pt x="3708" y="1265580"/>
                  </a:lnTo>
                  <a:lnTo>
                    <a:pt x="0" y="1274559"/>
                  </a:lnTo>
                  <a:lnTo>
                    <a:pt x="3708" y="1283538"/>
                  </a:lnTo>
                  <a:lnTo>
                    <a:pt x="12700" y="1287259"/>
                  </a:lnTo>
                  <a:lnTo>
                    <a:pt x="21678" y="1283538"/>
                  </a:lnTo>
                  <a:lnTo>
                    <a:pt x="25400" y="1274559"/>
                  </a:lnTo>
                  <a:close/>
                </a:path>
                <a:path w="1365250" h="1287779">
                  <a:moveTo>
                    <a:pt x="1161567" y="1274559"/>
                  </a:moveTo>
                  <a:lnTo>
                    <a:pt x="1157846" y="1265580"/>
                  </a:lnTo>
                  <a:lnTo>
                    <a:pt x="1148867" y="1261859"/>
                  </a:lnTo>
                  <a:lnTo>
                    <a:pt x="1139875" y="1265580"/>
                  </a:lnTo>
                  <a:lnTo>
                    <a:pt x="1136167" y="1274559"/>
                  </a:lnTo>
                  <a:lnTo>
                    <a:pt x="1139875" y="1283538"/>
                  </a:lnTo>
                  <a:lnTo>
                    <a:pt x="1148867" y="1287259"/>
                  </a:lnTo>
                  <a:lnTo>
                    <a:pt x="1157846" y="1283538"/>
                  </a:lnTo>
                  <a:lnTo>
                    <a:pt x="1161567" y="1274559"/>
                  </a:lnTo>
                  <a:close/>
                </a:path>
                <a:path w="1365250" h="1287779">
                  <a:moveTo>
                    <a:pt x="1364767" y="1071359"/>
                  </a:moveTo>
                  <a:lnTo>
                    <a:pt x="1361046" y="1062380"/>
                  </a:lnTo>
                  <a:lnTo>
                    <a:pt x="1352067" y="1058659"/>
                  </a:lnTo>
                  <a:lnTo>
                    <a:pt x="1343075" y="1062380"/>
                  </a:lnTo>
                  <a:lnTo>
                    <a:pt x="1339367" y="1071359"/>
                  </a:lnTo>
                  <a:lnTo>
                    <a:pt x="1343075" y="1080338"/>
                  </a:lnTo>
                  <a:lnTo>
                    <a:pt x="1352067" y="1084059"/>
                  </a:lnTo>
                  <a:lnTo>
                    <a:pt x="1361046" y="1080338"/>
                  </a:lnTo>
                  <a:lnTo>
                    <a:pt x="1364767" y="1071359"/>
                  </a:lnTo>
                  <a:close/>
                </a:path>
                <a:path w="1365250" h="1287779">
                  <a:moveTo>
                    <a:pt x="1364767" y="12700"/>
                  </a:moveTo>
                  <a:lnTo>
                    <a:pt x="1361046" y="3721"/>
                  </a:lnTo>
                  <a:lnTo>
                    <a:pt x="1352067" y="0"/>
                  </a:lnTo>
                  <a:lnTo>
                    <a:pt x="1343075" y="3721"/>
                  </a:lnTo>
                  <a:lnTo>
                    <a:pt x="1339367" y="12700"/>
                  </a:lnTo>
                  <a:lnTo>
                    <a:pt x="1343075" y="21678"/>
                  </a:lnTo>
                  <a:lnTo>
                    <a:pt x="1352067" y="25400"/>
                  </a:lnTo>
                  <a:lnTo>
                    <a:pt x="1361046" y="21678"/>
                  </a:lnTo>
                  <a:lnTo>
                    <a:pt x="1364767" y="12700"/>
                  </a:lnTo>
                  <a:close/>
                </a:path>
              </a:pathLst>
            </a:custGeom>
            <a:solidFill>
              <a:srgbClr val="86AAC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539" name="object 490"/>
            <p:cNvSpPr/>
            <p:nvPr/>
          </p:nvSpPr>
          <p:spPr>
            <a:xfrm>
              <a:off x="7410960" y="2714400"/>
              <a:ext cx="117720" cy="62640"/>
            </a:xfrm>
            <a:custGeom>
              <a:avLst/>
              <a:gdLst>
                <a:gd name="textAreaLeft" fmla="*/ 0 w 117720"/>
                <a:gd name="textAreaRight" fmla="*/ 119880 w 117720"/>
                <a:gd name="textAreaTop" fmla="*/ 0 h 62640"/>
                <a:gd name="textAreaBottom" fmla="*/ 64800 h 62640"/>
              </a:gdLst>
              <a:ahLst/>
              <a:cxnLst/>
              <a:rect l="textAreaLeft" t="textAreaTop" r="textAreaRight" b="textAreaBottom"/>
              <a:pathLst>
                <a:path w="120015" h="64769">
                  <a:moveTo>
                    <a:pt x="119976" y="64528"/>
                  </a:moveTo>
                  <a:lnTo>
                    <a:pt x="59982" y="0"/>
                  </a:lnTo>
                  <a:lnTo>
                    <a:pt x="0" y="64528"/>
                  </a:lnTo>
                </a:path>
              </a:pathLst>
            </a:custGeom>
            <a:noFill/>
            <a:ln w="25560">
              <a:solidFill>
                <a:srgbClr val="86AAC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540" name="object 491"/>
            <p:cNvSpPr/>
            <p:nvPr/>
          </p:nvSpPr>
          <p:spPr>
            <a:xfrm>
              <a:off x="6131520" y="3916440"/>
              <a:ext cx="62640" cy="117720"/>
            </a:xfrm>
            <a:custGeom>
              <a:avLst/>
              <a:gdLst>
                <a:gd name="textAreaLeft" fmla="*/ 0 w 62640"/>
                <a:gd name="textAreaRight" fmla="*/ 64800 w 62640"/>
                <a:gd name="textAreaTop" fmla="*/ 0 h 117720"/>
                <a:gd name="textAreaBottom" fmla="*/ 119880 h 117720"/>
              </a:gdLst>
              <a:ahLst/>
              <a:cxnLst/>
              <a:rect l="textAreaLeft" t="textAreaTop" r="textAreaRight" b="textAreaBottom"/>
              <a:pathLst>
                <a:path w="64770" h="120014">
                  <a:moveTo>
                    <a:pt x="64528" y="0"/>
                  </a:moveTo>
                  <a:lnTo>
                    <a:pt x="0" y="59994"/>
                  </a:lnTo>
                  <a:lnTo>
                    <a:pt x="64528" y="119964"/>
                  </a:lnTo>
                </a:path>
              </a:pathLst>
            </a:custGeom>
            <a:noFill/>
            <a:ln w="25560">
              <a:solidFill>
                <a:srgbClr val="86AAC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541" name="object 493"/>
          <p:cNvSpPr/>
          <p:nvPr/>
        </p:nvSpPr>
        <p:spPr>
          <a:xfrm>
            <a:off x="1418400" y="1824120"/>
            <a:ext cx="1224720" cy="56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9"/>
              </a:spcBef>
            </a:pPr>
            <a:r>
              <a:rPr lang="en-US" sz="1800" b="0" u="none" spc="-26" strike="noStrike">
                <a:solidFill>
                  <a:srgbClr val="AF8411"/>
                </a:solidFill>
                <a:effectLst/>
                <a:uFillTx/>
                <a:latin typeface="Segoe UI"/>
              </a:rPr>
              <a:t>LITERATURE </a:t>
            </a:r>
            <a:r>
              <a:rPr lang="en-US" sz="1800" b="0" u="none" spc="-11" strike="noStrike">
                <a:solidFill>
                  <a:srgbClr val="AF8411"/>
                </a:solidFill>
                <a:effectLst/>
                <a:uFillTx/>
                <a:latin typeface="Segoe UI"/>
              </a:rPr>
              <a:t>RESEARCH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2" name="Rectangle 22"/>
          <p:cNvSpPr/>
          <p:nvPr/>
        </p:nvSpPr>
        <p:spPr>
          <a:xfrm>
            <a:off x="216000" y="7452000"/>
            <a:ext cx="8638200" cy="31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1500" b="0" u="none" strike="noStrike">
                <a:solidFill>
                  <a:srgbClr val="999999"/>
                </a:solidFill>
                <a:effectLst/>
                <a:uFillTx/>
                <a:latin typeface="Segoe UI Semilight"/>
                <a:ea typeface="Microsoft YaHei"/>
              </a:rPr>
              <a:t>naKnow: a collaborative initiative to bridge data gaps in ICT LCA – Marie Reinbigler</a:t>
            </a:r>
            <a:endParaRPr lang="fr-F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43" name="Graphique 10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40713" t="57507" r="42042" b="27308"/>
          <a:stretch/>
        </p:blipFill>
        <p:spPr>
          <a:xfrm>
            <a:off x="9684000" y="4104000"/>
            <a:ext cx="899640" cy="89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44" name="Graphique 1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57516" r="79951" b="27308"/>
          <a:stretch/>
        </p:blipFill>
        <p:spPr>
          <a:xfrm>
            <a:off x="9537120" y="2304360"/>
            <a:ext cx="1046520" cy="89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45" name="Graphique 2"/>
          <p:cNvPicPr/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20031" t="56894" r="59278" b="27308"/>
          <a:stretch/>
        </p:blipFill>
        <p:spPr>
          <a:xfrm>
            <a:off x="9540000" y="3132000"/>
            <a:ext cx="1079640" cy="936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46" name="Graphique 3"/>
          <p:cNvPicPr/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57940" t="59317" r="23715" b="27308"/>
          <a:stretch/>
        </p:blipFill>
        <p:spPr>
          <a:xfrm>
            <a:off x="9648000" y="5112000"/>
            <a:ext cx="957240" cy="792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47" name="Graphique 4"/>
          <p:cNvPicPr/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75167" t="58703" r="4114" b="27308"/>
          <a:stretch/>
        </p:blipFill>
        <p:spPr>
          <a:xfrm>
            <a:off x="9576000" y="6048000"/>
            <a:ext cx="1081080" cy="829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48" name="Rectangle 30"/>
          <p:cNvSpPr/>
          <p:nvPr/>
        </p:nvSpPr>
        <p:spPr>
          <a:xfrm>
            <a:off x="9398520" y="1692000"/>
            <a:ext cx="215748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bold"/>
                <a:ea typeface="DejaVu Sans"/>
              </a:rPr>
              <a:t>Five components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bold"/>
            </a:endParaRPr>
          </a:p>
        </p:txBody>
      </p:sp>
      <p:sp>
        <p:nvSpPr>
          <p:cNvPr id="549" name="Rectangle 31"/>
          <p:cNvSpPr/>
          <p:nvPr/>
        </p:nvSpPr>
        <p:spPr>
          <a:xfrm>
            <a:off x="10586880" y="2592360"/>
            <a:ext cx="255312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Printed Circuit Board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sp>
        <p:nvSpPr>
          <p:cNvPr id="550" name="Rectangle 32"/>
          <p:cNvSpPr/>
          <p:nvPr/>
        </p:nvSpPr>
        <p:spPr>
          <a:xfrm>
            <a:off x="10586880" y="3456720"/>
            <a:ext cx="255312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Integrated Circuits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sp>
        <p:nvSpPr>
          <p:cNvPr id="551" name="Rectangle 33"/>
          <p:cNvSpPr/>
          <p:nvPr/>
        </p:nvSpPr>
        <p:spPr>
          <a:xfrm>
            <a:off x="10586880" y="4356720"/>
            <a:ext cx="255312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Optical Sensors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sp>
        <p:nvSpPr>
          <p:cNvPr id="552" name="Rectangle 34"/>
          <p:cNvSpPr/>
          <p:nvPr/>
        </p:nvSpPr>
        <p:spPr>
          <a:xfrm>
            <a:off x="10586880" y="5293080"/>
            <a:ext cx="255312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Hard Disk Drive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sp>
        <p:nvSpPr>
          <p:cNvPr id="553" name="Rectangle 35"/>
          <p:cNvSpPr/>
          <p:nvPr/>
        </p:nvSpPr>
        <p:spPr>
          <a:xfrm>
            <a:off x="10586880" y="6229440"/>
            <a:ext cx="255312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Screens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1" dur="indefinite" restart="never" nodeType="tmRoot">
          <p:childTnLst>
            <p:seq>
              <p:cTn id="22" dur="indefinite" nodeType="mainSeq">
                <p:childTnLst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4" name="Picture 615"/>
          <p:cNvPicPr/>
          <p:nvPr/>
        </p:nvPicPr>
        <p:blipFill>
          <a:blip r:embed="rId1"/>
          <a:srcRect l="25959" t="503" r="26101" b="604"/>
          <a:stretch/>
        </p:blipFill>
        <p:spPr>
          <a:xfrm>
            <a:off x="1409760" y="2160000"/>
            <a:ext cx="1504440" cy="1940400"/>
          </a:xfrm>
          <a:prstGeom prst="rect">
            <a:avLst/>
          </a:prstGeom>
          <a:noFill/>
          <a:ln w="18000">
            <a:solidFill>
              <a:srgbClr val="000000"/>
            </a:solidFill>
            <a:round/>
          </a:ln>
        </p:spPr>
      </p:pic>
      <p:pic>
        <p:nvPicPr>
          <p:cNvPr id="555" name="object 71"/>
          <p:cNvPicPr/>
          <p:nvPr/>
        </p:nvPicPr>
        <p:blipFill>
          <a:blip r:embed="rId2"/>
          <a:stretch/>
        </p:blipFill>
        <p:spPr>
          <a:xfrm>
            <a:off x="-907560" y="0"/>
            <a:ext cx="8201880" cy="1981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56" name="object 72"/>
          <p:cNvSpPr/>
          <p:nvPr/>
        </p:nvSpPr>
        <p:spPr>
          <a:xfrm>
            <a:off x="7609320" y="6366960"/>
            <a:ext cx="6100920" cy="1438200"/>
          </a:xfrm>
          <a:custGeom>
            <a:avLst/>
            <a:gdLst>
              <a:gd name="textAreaLeft" fmla="*/ 0 w 6100920"/>
              <a:gd name="textAreaRight" fmla="*/ 6106680 w 6100920"/>
              <a:gd name="textAreaTop" fmla="*/ 0 h 1438200"/>
              <a:gd name="textAreaBottom" fmla="*/ 1443960 h 1438200"/>
            </a:gdLst>
            <a:ahLst/>
            <a:cxnLst/>
            <a:rect l="textAreaLeft" t="textAreaTop" r="textAreaRight" b="textAreaBottom"/>
            <a:pathLst>
              <a:path w="6106794" h="1443990">
                <a:moveTo>
                  <a:pt x="6106517" y="0"/>
                </a:moveTo>
                <a:lnTo>
                  <a:pt x="6026383" y="8487"/>
                </a:lnTo>
                <a:lnTo>
                  <a:pt x="5976299" y="14819"/>
                </a:lnTo>
                <a:lnTo>
                  <a:pt x="5924769" y="22081"/>
                </a:lnTo>
                <a:lnTo>
                  <a:pt x="5871730" y="30312"/>
                </a:lnTo>
                <a:lnTo>
                  <a:pt x="5817120" y="39553"/>
                </a:lnTo>
                <a:lnTo>
                  <a:pt x="5760879" y="49842"/>
                </a:lnTo>
                <a:lnTo>
                  <a:pt x="5702945" y="61220"/>
                </a:lnTo>
                <a:lnTo>
                  <a:pt x="5643255" y="73725"/>
                </a:lnTo>
                <a:lnTo>
                  <a:pt x="5581749" y="87398"/>
                </a:lnTo>
                <a:lnTo>
                  <a:pt x="5520410" y="101803"/>
                </a:lnTo>
                <a:lnTo>
                  <a:pt x="5461214" y="116470"/>
                </a:lnTo>
                <a:lnTo>
                  <a:pt x="5404089" y="131391"/>
                </a:lnTo>
                <a:lnTo>
                  <a:pt x="5348962" y="146556"/>
                </a:lnTo>
                <a:lnTo>
                  <a:pt x="5295760" y="161957"/>
                </a:lnTo>
                <a:lnTo>
                  <a:pt x="5244411" y="177585"/>
                </a:lnTo>
                <a:lnTo>
                  <a:pt x="5194842" y="193431"/>
                </a:lnTo>
                <a:lnTo>
                  <a:pt x="5146980" y="209486"/>
                </a:lnTo>
                <a:lnTo>
                  <a:pt x="5100753" y="225741"/>
                </a:lnTo>
                <a:lnTo>
                  <a:pt x="5056088" y="242187"/>
                </a:lnTo>
                <a:lnTo>
                  <a:pt x="5012913" y="258816"/>
                </a:lnTo>
                <a:lnTo>
                  <a:pt x="4971155" y="275618"/>
                </a:lnTo>
                <a:lnTo>
                  <a:pt x="4930741" y="292584"/>
                </a:lnTo>
                <a:lnTo>
                  <a:pt x="4891598" y="309706"/>
                </a:lnTo>
                <a:lnTo>
                  <a:pt x="4853654" y="326975"/>
                </a:lnTo>
                <a:lnTo>
                  <a:pt x="4816836" y="344382"/>
                </a:lnTo>
                <a:lnTo>
                  <a:pt x="4781072" y="361918"/>
                </a:lnTo>
                <a:lnTo>
                  <a:pt x="4746288" y="379574"/>
                </a:lnTo>
                <a:lnTo>
                  <a:pt x="4712413" y="397341"/>
                </a:lnTo>
                <a:lnTo>
                  <a:pt x="4647097" y="433173"/>
                </a:lnTo>
                <a:lnTo>
                  <a:pt x="4584541" y="469343"/>
                </a:lnTo>
                <a:lnTo>
                  <a:pt x="4524166" y="505780"/>
                </a:lnTo>
                <a:lnTo>
                  <a:pt x="4465388" y="542412"/>
                </a:lnTo>
                <a:lnTo>
                  <a:pt x="4407628" y="579169"/>
                </a:lnTo>
                <a:lnTo>
                  <a:pt x="4350304" y="615980"/>
                </a:lnTo>
                <a:lnTo>
                  <a:pt x="4321624" y="634383"/>
                </a:lnTo>
                <a:lnTo>
                  <a:pt x="4263864" y="671140"/>
                </a:lnTo>
                <a:lnTo>
                  <a:pt x="4205086" y="707772"/>
                </a:lnTo>
                <a:lnTo>
                  <a:pt x="4144711" y="744208"/>
                </a:lnTo>
                <a:lnTo>
                  <a:pt x="4082155" y="780378"/>
                </a:lnTo>
                <a:lnTo>
                  <a:pt x="4016839" y="816210"/>
                </a:lnTo>
                <a:lnTo>
                  <a:pt x="3982964" y="833977"/>
                </a:lnTo>
                <a:lnTo>
                  <a:pt x="3948180" y="851632"/>
                </a:lnTo>
                <a:lnTo>
                  <a:pt x="3912416" y="869168"/>
                </a:lnTo>
                <a:lnTo>
                  <a:pt x="3875598" y="886574"/>
                </a:lnTo>
                <a:lnTo>
                  <a:pt x="3837654" y="903843"/>
                </a:lnTo>
                <a:lnTo>
                  <a:pt x="3798511" y="920965"/>
                </a:lnTo>
                <a:lnTo>
                  <a:pt x="3758097" y="937931"/>
                </a:lnTo>
                <a:lnTo>
                  <a:pt x="3716339" y="954733"/>
                </a:lnTo>
                <a:lnTo>
                  <a:pt x="3673163" y="971361"/>
                </a:lnTo>
                <a:lnTo>
                  <a:pt x="3628499" y="987806"/>
                </a:lnTo>
                <a:lnTo>
                  <a:pt x="3582272" y="1004061"/>
                </a:lnTo>
                <a:lnTo>
                  <a:pt x="3534410" y="1020115"/>
                </a:lnTo>
                <a:lnTo>
                  <a:pt x="3484841" y="1035961"/>
                </a:lnTo>
                <a:lnTo>
                  <a:pt x="3433492" y="1051588"/>
                </a:lnTo>
                <a:lnTo>
                  <a:pt x="3380290" y="1066988"/>
                </a:lnTo>
                <a:lnTo>
                  <a:pt x="3325163" y="1082153"/>
                </a:lnTo>
                <a:lnTo>
                  <a:pt x="3268038" y="1097073"/>
                </a:lnTo>
                <a:lnTo>
                  <a:pt x="3208842" y="1111740"/>
                </a:lnTo>
                <a:lnTo>
                  <a:pt x="3147502" y="1126144"/>
                </a:lnTo>
                <a:lnTo>
                  <a:pt x="3085996" y="1139817"/>
                </a:lnTo>
                <a:lnTo>
                  <a:pt x="3026306" y="1152323"/>
                </a:lnTo>
                <a:lnTo>
                  <a:pt x="2968371" y="1163700"/>
                </a:lnTo>
                <a:lnTo>
                  <a:pt x="2912129" y="1173990"/>
                </a:lnTo>
                <a:lnTo>
                  <a:pt x="2857519" y="1183230"/>
                </a:lnTo>
                <a:lnTo>
                  <a:pt x="2804480" y="1191462"/>
                </a:lnTo>
                <a:lnTo>
                  <a:pt x="2752948" y="1198724"/>
                </a:lnTo>
                <a:lnTo>
                  <a:pt x="2702864" y="1205056"/>
                </a:lnTo>
                <a:lnTo>
                  <a:pt x="2654166" y="1210497"/>
                </a:lnTo>
                <a:lnTo>
                  <a:pt x="2606791" y="1215087"/>
                </a:lnTo>
                <a:lnTo>
                  <a:pt x="2560679" y="1218867"/>
                </a:lnTo>
                <a:lnTo>
                  <a:pt x="2515767" y="1221874"/>
                </a:lnTo>
                <a:lnTo>
                  <a:pt x="2471995" y="1224149"/>
                </a:lnTo>
                <a:lnTo>
                  <a:pt x="2429300" y="1225732"/>
                </a:lnTo>
                <a:lnTo>
                  <a:pt x="2387621" y="1226662"/>
                </a:lnTo>
                <a:lnTo>
                  <a:pt x="2346897" y="1226978"/>
                </a:lnTo>
                <a:lnTo>
                  <a:pt x="2307065" y="1226721"/>
                </a:lnTo>
                <a:lnTo>
                  <a:pt x="2268065" y="1225929"/>
                </a:lnTo>
                <a:lnTo>
                  <a:pt x="2229835" y="1224643"/>
                </a:lnTo>
                <a:lnTo>
                  <a:pt x="2155436" y="1220744"/>
                </a:lnTo>
                <a:lnTo>
                  <a:pt x="2083378" y="1215341"/>
                </a:lnTo>
                <a:lnTo>
                  <a:pt x="2013167" y="1208752"/>
                </a:lnTo>
                <a:lnTo>
                  <a:pt x="1944310" y="1201291"/>
                </a:lnTo>
                <a:lnTo>
                  <a:pt x="1876316" y="1193277"/>
                </a:lnTo>
                <a:lnTo>
                  <a:pt x="1808691" y="1185025"/>
                </a:lnTo>
                <a:lnTo>
                  <a:pt x="1774863" y="1180909"/>
                </a:lnTo>
                <a:lnTo>
                  <a:pt x="1706869" y="1172895"/>
                </a:lnTo>
                <a:lnTo>
                  <a:pt x="1638012" y="1165435"/>
                </a:lnTo>
                <a:lnTo>
                  <a:pt x="1567801" y="1158845"/>
                </a:lnTo>
                <a:lnTo>
                  <a:pt x="1495742" y="1153443"/>
                </a:lnTo>
                <a:lnTo>
                  <a:pt x="1421343" y="1149545"/>
                </a:lnTo>
                <a:lnTo>
                  <a:pt x="1383112" y="1148259"/>
                </a:lnTo>
                <a:lnTo>
                  <a:pt x="1344112" y="1147467"/>
                </a:lnTo>
                <a:lnTo>
                  <a:pt x="1304280" y="1147210"/>
                </a:lnTo>
                <a:lnTo>
                  <a:pt x="1263555" y="1147527"/>
                </a:lnTo>
                <a:lnTo>
                  <a:pt x="1221876" y="1148457"/>
                </a:lnTo>
                <a:lnTo>
                  <a:pt x="1179181" y="1150040"/>
                </a:lnTo>
                <a:lnTo>
                  <a:pt x="1135408" y="1152315"/>
                </a:lnTo>
                <a:lnTo>
                  <a:pt x="1090496" y="1155323"/>
                </a:lnTo>
                <a:lnTo>
                  <a:pt x="1044383" y="1159103"/>
                </a:lnTo>
                <a:lnTo>
                  <a:pt x="997008" y="1163694"/>
                </a:lnTo>
                <a:lnTo>
                  <a:pt x="948309" y="1169136"/>
                </a:lnTo>
                <a:lnTo>
                  <a:pt x="898225" y="1175468"/>
                </a:lnTo>
                <a:lnTo>
                  <a:pt x="846693" y="1182730"/>
                </a:lnTo>
                <a:lnTo>
                  <a:pt x="793653" y="1190962"/>
                </a:lnTo>
                <a:lnTo>
                  <a:pt x="739043" y="1200203"/>
                </a:lnTo>
                <a:lnTo>
                  <a:pt x="682800" y="1210493"/>
                </a:lnTo>
                <a:lnTo>
                  <a:pt x="624865" y="1221871"/>
                </a:lnTo>
                <a:lnTo>
                  <a:pt x="565174" y="1234378"/>
                </a:lnTo>
                <a:lnTo>
                  <a:pt x="503667" y="1248051"/>
                </a:lnTo>
                <a:lnTo>
                  <a:pt x="442327" y="1262456"/>
                </a:lnTo>
                <a:lnTo>
                  <a:pt x="383131" y="1277122"/>
                </a:lnTo>
                <a:lnTo>
                  <a:pt x="326005" y="1292042"/>
                </a:lnTo>
                <a:lnTo>
                  <a:pt x="270877" y="1307207"/>
                </a:lnTo>
                <a:lnTo>
                  <a:pt x="217675" y="1322608"/>
                </a:lnTo>
                <a:lnTo>
                  <a:pt x="166325" y="1338235"/>
                </a:lnTo>
                <a:lnTo>
                  <a:pt x="116755" y="1354080"/>
                </a:lnTo>
                <a:lnTo>
                  <a:pt x="68893" y="1370135"/>
                </a:lnTo>
                <a:lnTo>
                  <a:pt x="22666" y="1386389"/>
                </a:lnTo>
                <a:lnTo>
                  <a:pt x="0" y="1394735"/>
                </a:lnTo>
              </a:path>
              <a:path w="6106794" h="1443990">
                <a:moveTo>
                  <a:pt x="787437" y="1443437"/>
                </a:moveTo>
                <a:lnTo>
                  <a:pt x="851963" y="1432496"/>
                </a:lnTo>
                <a:lnTo>
                  <a:pt x="905745" y="1424252"/>
                </a:lnTo>
                <a:lnTo>
                  <a:pt x="958046" y="1416994"/>
                </a:lnTo>
                <a:lnTo>
                  <a:pt x="1008930" y="1410680"/>
                </a:lnTo>
                <a:lnTo>
                  <a:pt x="1058458" y="1405267"/>
                </a:lnTo>
                <a:lnTo>
                  <a:pt x="1106695" y="1400714"/>
                </a:lnTo>
                <a:lnTo>
                  <a:pt x="1153703" y="1396978"/>
                </a:lnTo>
                <a:lnTo>
                  <a:pt x="1199545" y="1394018"/>
                </a:lnTo>
                <a:lnTo>
                  <a:pt x="1244284" y="1391792"/>
                </a:lnTo>
                <a:lnTo>
                  <a:pt x="1287983" y="1390258"/>
                </a:lnTo>
                <a:lnTo>
                  <a:pt x="1330706" y="1389374"/>
                </a:lnTo>
                <a:lnTo>
                  <a:pt x="1372515" y="1389097"/>
                </a:lnTo>
                <a:lnTo>
                  <a:pt x="1413473" y="1389387"/>
                </a:lnTo>
                <a:lnTo>
                  <a:pt x="1453643" y="1390201"/>
                </a:lnTo>
                <a:lnTo>
                  <a:pt x="1493089" y="1391498"/>
                </a:lnTo>
                <a:lnTo>
                  <a:pt x="1531873" y="1393234"/>
                </a:lnTo>
                <a:lnTo>
                  <a:pt x="1570058" y="1395369"/>
                </a:lnTo>
                <a:lnTo>
                  <a:pt x="1644885" y="1400666"/>
                </a:lnTo>
                <a:lnTo>
                  <a:pt x="1718074" y="1407053"/>
                </a:lnTo>
                <a:lnTo>
                  <a:pt x="1790127" y="1414195"/>
                </a:lnTo>
                <a:lnTo>
                  <a:pt x="1861551" y="1421757"/>
                </a:lnTo>
                <a:lnTo>
                  <a:pt x="1897184" y="1425590"/>
                </a:lnTo>
                <a:lnTo>
                  <a:pt x="1932849" y="1429402"/>
                </a:lnTo>
                <a:lnTo>
                  <a:pt x="1968608" y="1433151"/>
                </a:lnTo>
                <a:lnTo>
                  <a:pt x="2004524" y="1436796"/>
                </a:lnTo>
                <a:lnTo>
                  <a:pt x="2040662" y="1440293"/>
                </a:lnTo>
                <a:lnTo>
                  <a:pt x="2075263" y="1443437"/>
                </a:lnTo>
              </a:path>
              <a:path w="6106794" h="1443990">
                <a:moveTo>
                  <a:pt x="2685892" y="1443437"/>
                </a:moveTo>
                <a:lnTo>
                  <a:pt x="2749801" y="1436667"/>
                </a:lnTo>
                <a:lnTo>
                  <a:pt x="2800683" y="1430352"/>
                </a:lnTo>
                <a:lnTo>
                  <a:pt x="2852984" y="1423094"/>
                </a:lnTo>
                <a:lnTo>
                  <a:pt x="2906766" y="1414851"/>
                </a:lnTo>
                <a:lnTo>
                  <a:pt x="2962091" y="1405580"/>
                </a:lnTo>
                <a:lnTo>
                  <a:pt x="3019024" y="1395240"/>
                </a:lnTo>
                <a:lnTo>
                  <a:pt x="3077626" y="1383789"/>
                </a:lnTo>
                <a:lnTo>
                  <a:pt x="3137962" y="1371185"/>
                </a:lnTo>
                <a:lnTo>
                  <a:pt x="3200093" y="1357386"/>
                </a:lnTo>
                <a:lnTo>
                  <a:pt x="3262050" y="1342823"/>
                </a:lnTo>
                <a:lnTo>
                  <a:pt x="3321870" y="1327965"/>
                </a:lnTo>
                <a:lnTo>
                  <a:pt x="3379628" y="1312820"/>
                </a:lnTo>
                <a:lnTo>
                  <a:pt x="3435400" y="1297401"/>
                </a:lnTo>
                <a:lnTo>
                  <a:pt x="3489259" y="1281716"/>
                </a:lnTo>
                <a:lnTo>
                  <a:pt x="3541282" y="1265776"/>
                </a:lnTo>
                <a:lnTo>
                  <a:pt x="3591542" y="1249593"/>
                </a:lnTo>
                <a:lnTo>
                  <a:pt x="3640116" y="1233175"/>
                </a:lnTo>
                <a:lnTo>
                  <a:pt x="3687077" y="1216535"/>
                </a:lnTo>
                <a:lnTo>
                  <a:pt x="3732502" y="1199681"/>
                </a:lnTo>
                <a:lnTo>
                  <a:pt x="3776464" y="1182624"/>
                </a:lnTo>
                <a:lnTo>
                  <a:pt x="3819040" y="1165375"/>
                </a:lnTo>
                <a:lnTo>
                  <a:pt x="3860303" y="1147945"/>
                </a:lnTo>
                <a:lnTo>
                  <a:pt x="3900329" y="1130342"/>
                </a:lnTo>
                <a:lnTo>
                  <a:pt x="3939193" y="1112579"/>
                </a:lnTo>
                <a:lnTo>
                  <a:pt x="3976970" y="1094665"/>
                </a:lnTo>
                <a:lnTo>
                  <a:pt x="4013735" y="1076611"/>
                </a:lnTo>
                <a:lnTo>
                  <a:pt x="4049563" y="1058427"/>
                </a:lnTo>
                <a:lnTo>
                  <a:pt x="4084528" y="1040123"/>
                </a:lnTo>
                <a:lnTo>
                  <a:pt x="4118706" y="1021711"/>
                </a:lnTo>
                <a:lnTo>
                  <a:pt x="4152172" y="1003199"/>
                </a:lnTo>
                <a:lnTo>
                  <a:pt x="4217266" y="965922"/>
                </a:lnTo>
                <a:lnTo>
                  <a:pt x="4280412" y="928374"/>
                </a:lnTo>
                <a:lnTo>
                  <a:pt x="4342207" y="890639"/>
                </a:lnTo>
                <a:lnTo>
                  <a:pt x="4403253" y="852800"/>
                </a:lnTo>
                <a:lnTo>
                  <a:pt x="4433682" y="833868"/>
                </a:lnTo>
                <a:lnTo>
                  <a:pt x="4464149" y="814941"/>
                </a:lnTo>
                <a:lnTo>
                  <a:pt x="4525495" y="777144"/>
                </a:lnTo>
                <a:lnTo>
                  <a:pt x="4587890" y="739492"/>
                </a:lnTo>
                <a:lnTo>
                  <a:pt x="4651935" y="702069"/>
                </a:lnTo>
                <a:lnTo>
                  <a:pt x="4718229" y="664958"/>
                </a:lnTo>
                <a:lnTo>
                  <a:pt x="4752407" y="646545"/>
                </a:lnTo>
                <a:lnTo>
                  <a:pt x="4787373" y="628241"/>
                </a:lnTo>
                <a:lnTo>
                  <a:pt x="4823200" y="610057"/>
                </a:lnTo>
                <a:lnTo>
                  <a:pt x="4859965" y="592003"/>
                </a:lnTo>
                <a:lnTo>
                  <a:pt x="4897742" y="574089"/>
                </a:lnTo>
                <a:lnTo>
                  <a:pt x="4936606" y="556326"/>
                </a:lnTo>
                <a:lnTo>
                  <a:pt x="4976632" y="538724"/>
                </a:lnTo>
                <a:lnTo>
                  <a:pt x="5017895" y="521293"/>
                </a:lnTo>
                <a:lnTo>
                  <a:pt x="5060471" y="504044"/>
                </a:lnTo>
                <a:lnTo>
                  <a:pt x="5104433" y="486988"/>
                </a:lnTo>
                <a:lnTo>
                  <a:pt x="5149858" y="470134"/>
                </a:lnTo>
                <a:lnTo>
                  <a:pt x="5196819" y="453493"/>
                </a:lnTo>
                <a:lnTo>
                  <a:pt x="5245393" y="437075"/>
                </a:lnTo>
                <a:lnTo>
                  <a:pt x="5295654" y="420892"/>
                </a:lnTo>
                <a:lnTo>
                  <a:pt x="5347676" y="404952"/>
                </a:lnTo>
                <a:lnTo>
                  <a:pt x="5401535" y="389268"/>
                </a:lnTo>
                <a:lnTo>
                  <a:pt x="5457307" y="373848"/>
                </a:lnTo>
                <a:lnTo>
                  <a:pt x="5515065" y="358704"/>
                </a:lnTo>
                <a:lnTo>
                  <a:pt x="5574885" y="343845"/>
                </a:lnTo>
                <a:lnTo>
                  <a:pt x="5636842" y="329283"/>
                </a:lnTo>
                <a:lnTo>
                  <a:pt x="5698974" y="315484"/>
                </a:lnTo>
                <a:lnTo>
                  <a:pt x="5759310" y="302880"/>
                </a:lnTo>
                <a:lnTo>
                  <a:pt x="5817913" y="291430"/>
                </a:lnTo>
                <a:lnTo>
                  <a:pt x="5874846" y="281090"/>
                </a:lnTo>
                <a:lnTo>
                  <a:pt x="5930172" y="271820"/>
                </a:lnTo>
                <a:lnTo>
                  <a:pt x="5983954" y="263577"/>
                </a:lnTo>
                <a:lnTo>
                  <a:pt x="6036256" y="256320"/>
                </a:lnTo>
                <a:lnTo>
                  <a:pt x="6087139" y="250005"/>
                </a:lnTo>
                <a:lnTo>
                  <a:pt x="6106517" y="247888"/>
                </a:lnTo>
              </a:path>
              <a:path w="6106794" h="1443990">
                <a:moveTo>
                  <a:pt x="3750455" y="1443437"/>
                </a:moveTo>
                <a:lnTo>
                  <a:pt x="3829026" y="1413547"/>
                </a:lnTo>
                <a:lnTo>
                  <a:pt x="3872035" y="1396154"/>
                </a:lnTo>
                <a:lnTo>
                  <a:pt x="3913799" y="1378566"/>
                </a:lnTo>
                <a:lnTo>
                  <a:pt x="3954389" y="1360793"/>
                </a:lnTo>
                <a:lnTo>
                  <a:pt x="3993879" y="1342848"/>
                </a:lnTo>
                <a:lnTo>
                  <a:pt x="4032343" y="1324740"/>
                </a:lnTo>
                <a:lnTo>
                  <a:pt x="4069853" y="1306483"/>
                </a:lnTo>
                <a:lnTo>
                  <a:pt x="4106484" y="1288088"/>
                </a:lnTo>
                <a:lnTo>
                  <a:pt x="4142308" y="1269566"/>
                </a:lnTo>
                <a:lnTo>
                  <a:pt x="4177399" y="1250928"/>
                </a:lnTo>
                <a:lnTo>
                  <a:pt x="4211830" y="1232187"/>
                </a:lnTo>
                <a:lnTo>
                  <a:pt x="4245674" y="1213353"/>
                </a:lnTo>
                <a:lnTo>
                  <a:pt x="4279006" y="1194439"/>
                </a:lnTo>
                <a:lnTo>
                  <a:pt x="4344421" y="1156414"/>
                </a:lnTo>
                <a:lnTo>
                  <a:pt x="4408664" y="1118205"/>
                </a:lnTo>
                <a:lnTo>
                  <a:pt x="4472320" y="1079903"/>
                </a:lnTo>
                <a:lnTo>
                  <a:pt x="4504112" y="1060747"/>
                </a:lnTo>
                <a:lnTo>
                  <a:pt x="4535976" y="1041602"/>
                </a:lnTo>
                <a:lnTo>
                  <a:pt x="4600219" y="1003393"/>
                </a:lnTo>
                <a:lnTo>
                  <a:pt x="4665635" y="965368"/>
                </a:lnTo>
                <a:lnTo>
                  <a:pt x="4698966" y="946454"/>
                </a:lnTo>
                <a:lnTo>
                  <a:pt x="4732810" y="927620"/>
                </a:lnTo>
                <a:lnTo>
                  <a:pt x="4767241" y="908879"/>
                </a:lnTo>
                <a:lnTo>
                  <a:pt x="4802332" y="890241"/>
                </a:lnTo>
                <a:lnTo>
                  <a:pt x="4838156" y="871719"/>
                </a:lnTo>
                <a:lnTo>
                  <a:pt x="4874786" y="853323"/>
                </a:lnTo>
                <a:lnTo>
                  <a:pt x="4912296" y="835066"/>
                </a:lnTo>
                <a:lnTo>
                  <a:pt x="4950760" y="816959"/>
                </a:lnTo>
                <a:lnTo>
                  <a:pt x="4990250" y="799013"/>
                </a:lnTo>
                <a:lnTo>
                  <a:pt x="5030839" y="781241"/>
                </a:lnTo>
                <a:lnTo>
                  <a:pt x="5072602" y="763652"/>
                </a:lnTo>
                <a:lnTo>
                  <a:pt x="5115611" y="746260"/>
                </a:lnTo>
                <a:lnTo>
                  <a:pt x="5159940" y="729075"/>
                </a:lnTo>
                <a:lnTo>
                  <a:pt x="5205662" y="712110"/>
                </a:lnTo>
                <a:lnTo>
                  <a:pt x="5252851" y="695374"/>
                </a:lnTo>
                <a:lnTo>
                  <a:pt x="5301579" y="678882"/>
                </a:lnTo>
                <a:lnTo>
                  <a:pt x="5351920" y="662642"/>
                </a:lnTo>
                <a:lnTo>
                  <a:pt x="5403948" y="646668"/>
                </a:lnTo>
                <a:lnTo>
                  <a:pt x="5457735" y="630971"/>
                </a:lnTo>
                <a:lnTo>
                  <a:pt x="5513355" y="615562"/>
                </a:lnTo>
                <a:lnTo>
                  <a:pt x="5570882" y="600453"/>
                </a:lnTo>
                <a:lnTo>
                  <a:pt x="5630388" y="585655"/>
                </a:lnTo>
                <a:lnTo>
                  <a:pt x="5691947" y="571179"/>
                </a:lnTo>
                <a:lnTo>
                  <a:pt x="5753683" y="557474"/>
                </a:lnTo>
                <a:lnTo>
                  <a:pt x="5813711" y="544952"/>
                </a:lnTo>
                <a:lnTo>
                  <a:pt x="5872090" y="533570"/>
                </a:lnTo>
                <a:lnTo>
                  <a:pt x="5928882" y="523286"/>
                </a:lnTo>
                <a:lnTo>
                  <a:pt x="5984149" y="514058"/>
                </a:lnTo>
                <a:lnTo>
                  <a:pt x="6037951" y="505844"/>
                </a:lnTo>
                <a:lnTo>
                  <a:pt x="6090350" y="498601"/>
                </a:lnTo>
                <a:lnTo>
                  <a:pt x="6106517" y="496601"/>
                </a:lnTo>
              </a:path>
              <a:path w="6106794" h="1443990">
                <a:moveTo>
                  <a:pt x="4304469" y="1443437"/>
                </a:moveTo>
                <a:lnTo>
                  <a:pt x="4341697" y="1422768"/>
                </a:lnTo>
                <a:lnTo>
                  <a:pt x="4375771" y="1403536"/>
                </a:lnTo>
                <a:lnTo>
                  <a:pt x="4409525" y="1384247"/>
                </a:lnTo>
                <a:lnTo>
                  <a:pt x="4443028" y="1364913"/>
                </a:lnTo>
                <a:lnTo>
                  <a:pt x="4476354" y="1345547"/>
                </a:lnTo>
                <a:lnTo>
                  <a:pt x="4509572" y="1326162"/>
                </a:lnTo>
                <a:lnTo>
                  <a:pt x="4542755" y="1306771"/>
                </a:lnTo>
                <a:lnTo>
                  <a:pt x="4575973" y="1287386"/>
                </a:lnTo>
                <a:lnTo>
                  <a:pt x="4609299" y="1268020"/>
                </a:lnTo>
                <a:lnTo>
                  <a:pt x="4642803" y="1248686"/>
                </a:lnTo>
                <a:lnTo>
                  <a:pt x="4676556" y="1229397"/>
                </a:lnTo>
                <a:lnTo>
                  <a:pt x="4710631" y="1210165"/>
                </a:lnTo>
                <a:lnTo>
                  <a:pt x="4745098" y="1191003"/>
                </a:lnTo>
                <a:lnTo>
                  <a:pt x="4780028" y="1171925"/>
                </a:lnTo>
                <a:lnTo>
                  <a:pt x="4815494" y="1152942"/>
                </a:lnTo>
                <a:lnTo>
                  <a:pt x="4851566" y="1134068"/>
                </a:lnTo>
                <a:lnTo>
                  <a:pt x="4888316" y="1115315"/>
                </a:lnTo>
                <a:lnTo>
                  <a:pt x="4925815" y="1096696"/>
                </a:lnTo>
                <a:lnTo>
                  <a:pt x="4964135" y="1078224"/>
                </a:lnTo>
                <a:lnTo>
                  <a:pt x="5003347" y="1059912"/>
                </a:lnTo>
                <a:lnTo>
                  <a:pt x="5043521" y="1041772"/>
                </a:lnTo>
                <a:lnTo>
                  <a:pt x="5084730" y="1023817"/>
                </a:lnTo>
                <a:lnTo>
                  <a:pt x="5127045" y="1006060"/>
                </a:lnTo>
                <a:lnTo>
                  <a:pt x="5170538" y="988514"/>
                </a:lnTo>
                <a:lnTo>
                  <a:pt x="5215278" y="971191"/>
                </a:lnTo>
                <a:lnTo>
                  <a:pt x="5261339" y="954105"/>
                </a:lnTo>
                <a:lnTo>
                  <a:pt x="5308791" y="937267"/>
                </a:lnTo>
                <a:lnTo>
                  <a:pt x="5357705" y="920692"/>
                </a:lnTo>
                <a:lnTo>
                  <a:pt x="5408154" y="904390"/>
                </a:lnTo>
                <a:lnTo>
                  <a:pt x="5460208" y="888376"/>
                </a:lnTo>
                <a:lnTo>
                  <a:pt x="5513938" y="872663"/>
                </a:lnTo>
                <a:lnTo>
                  <a:pt x="5569416" y="857262"/>
                </a:lnTo>
                <a:lnTo>
                  <a:pt x="5626714" y="842186"/>
                </a:lnTo>
                <a:lnTo>
                  <a:pt x="5685902" y="827449"/>
                </a:lnTo>
                <a:lnTo>
                  <a:pt x="5747053" y="813064"/>
                </a:lnTo>
                <a:lnTo>
                  <a:pt x="5808381" y="799456"/>
                </a:lnTo>
                <a:lnTo>
                  <a:pt x="5868095" y="787017"/>
                </a:lnTo>
                <a:lnTo>
                  <a:pt x="5926252" y="775704"/>
                </a:lnTo>
                <a:lnTo>
                  <a:pt x="5982913" y="765475"/>
                </a:lnTo>
                <a:lnTo>
                  <a:pt x="6038135" y="756287"/>
                </a:lnTo>
                <a:lnTo>
                  <a:pt x="6091977" y="748098"/>
                </a:lnTo>
                <a:lnTo>
                  <a:pt x="6106517" y="746095"/>
                </a:lnTo>
              </a:path>
            </a:pathLst>
          </a:custGeom>
          <a:noFill/>
          <a:ln w="9042">
            <a:solidFill>
              <a:srgbClr val="D0BC8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grpSp>
        <p:nvGrpSpPr>
          <p:cNvPr id="557" name="Group 8"/>
          <p:cNvGrpSpPr/>
          <p:nvPr/>
        </p:nvGrpSpPr>
        <p:grpSpPr>
          <a:xfrm>
            <a:off x="669600" y="396000"/>
            <a:ext cx="5998320" cy="1090800"/>
            <a:chOff x="669600" y="396000"/>
            <a:chExt cx="5998320" cy="1090800"/>
          </a:xfrm>
        </p:grpSpPr>
        <p:sp>
          <p:nvSpPr>
            <p:cNvPr id="558" name="object 74"/>
            <p:cNvSpPr/>
            <p:nvPr/>
          </p:nvSpPr>
          <p:spPr>
            <a:xfrm>
              <a:off x="669600" y="396000"/>
              <a:ext cx="5998320" cy="1090800"/>
            </a:xfrm>
            <a:custGeom>
              <a:avLst/>
              <a:gdLst>
                <a:gd name="textAreaLeft" fmla="*/ 0 w 5998320"/>
                <a:gd name="textAreaRight" fmla="*/ 6003720 w 5998320"/>
                <a:gd name="textAreaTop" fmla="*/ 0 h 1090800"/>
                <a:gd name="textAreaBottom" fmla="*/ 1095480 h 1090800"/>
              </a:gdLst>
              <a:ahLst/>
              <a:cxnLst/>
              <a:rect l="textAreaLeft" t="textAreaTop" r="textAreaRight" b="textAreaBottom"/>
              <a:pathLst>
                <a:path w="6299200" h="2044700">
                  <a:moveTo>
                    <a:pt x="6223000" y="0"/>
                  </a:moveTo>
                  <a:lnTo>
                    <a:pt x="76200" y="0"/>
                  </a:lnTo>
                  <a:lnTo>
                    <a:pt x="46537" y="5989"/>
                  </a:lnTo>
                  <a:lnTo>
                    <a:pt x="22317" y="22321"/>
                  </a:lnTo>
                  <a:lnTo>
                    <a:pt x="5987" y="46543"/>
                  </a:lnTo>
                  <a:lnTo>
                    <a:pt x="0" y="76200"/>
                  </a:lnTo>
                  <a:lnTo>
                    <a:pt x="0" y="1968385"/>
                  </a:lnTo>
                  <a:lnTo>
                    <a:pt x="5987" y="1998042"/>
                  </a:lnTo>
                  <a:lnTo>
                    <a:pt x="22317" y="2022263"/>
                  </a:lnTo>
                  <a:lnTo>
                    <a:pt x="46537" y="2038596"/>
                  </a:lnTo>
                  <a:lnTo>
                    <a:pt x="76200" y="2044585"/>
                  </a:lnTo>
                  <a:lnTo>
                    <a:pt x="6223000" y="2044585"/>
                  </a:lnTo>
                  <a:lnTo>
                    <a:pt x="6252662" y="2038596"/>
                  </a:lnTo>
                  <a:lnTo>
                    <a:pt x="6276882" y="2022263"/>
                  </a:lnTo>
                  <a:lnTo>
                    <a:pt x="6293212" y="1998042"/>
                  </a:lnTo>
                  <a:lnTo>
                    <a:pt x="6299200" y="1968385"/>
                  </a:lnTo>
                  <a:lnTo>
                    <a:pt x="6299200" y="76200"/>
                  </a:lnTo>
                  <a:lnTo>
                    <a:pt x="6293212" y="46543"/>
                  </a:lnTo>
                  <a:lnTo>
                    <a:pt x="6276882" y="22321"/>
                  </a:lnTo>
                  <a:lnTo>
                    <a:pt x="6252662" y="5989"/>
                  </a:lnTo>
                  <a:lnTo>
                    <a:pt x="622300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  <a:effectLst>
              <a:outerShdw algn="ctr" blurRad="444600" dir="2700000" dist="380819" rotWithShape="0">
                <a:srgbClr val="86AAC0">
                  <a:alpha val="2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 defTabSz="914400">
                <a:lnSpc>
                  <a:spcPct val="100000"/>
                </a:lnSpc>
              </a:pPr>
              <a:r>
                <a:rPr lang="fr-FR" sz="2800" b="1" u="none" spc="28" strike="noStrike">
                  <a:solidFill>
                    <a:srgbClr val="0D3856"/>
                  </a:solidFill>
                  <a:effectLst/>
                  <a:uFillTx/>
                  <a:latin typeface="Segoe UI"/>
                </a:rPr>
                <a:t>	</a:t>
              </a:r>
              <a:r>
                <a:rPr lang="fr-FR" sz="2800" b="1" u="none" spc="28" strike="noStrike">
                  <a:solidFill>
                    <a:srgbClr val="0D3856"/>
                  </a:solidFill>
                  <a:effectLst/>
                  <a:uFillTx/>
                  <a:latin typeface="Segoe UI"/>
                </a:rPr>
                <a:t>Data generation pipeline </a:t>
              </a:r>
              <a:endParaRPr lang="fr-FR" sz="2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59" name="object 75"/>
            <p:cNvSpPr/>
            <p:nvPr/>
          </p:nvSpPr>
          <p:spPr>
            <a:xfrm>
              <a:off x="1653120" y="1203120"/>
              <a:ext cx="525240" cy="110520"/>
            </a:xfrm>
            <a:custGeom>
              <a:avLst/>
              <a:gdLst>
                <a:gd name="textAreaLeft" fmla="*/ 0 w 525240"/>
                <a:gd name="textAreaRight" fmla="*/ 531000 w 525240"/>
                <a:gd name="textAreaTop" fmla="*/ 0 h 110520"/>
                <a:gd name="textAreaBottom" fmla="*/ 116280 h 110520"/>
              </a:gdLst>
              <a:ahLst/>
              <a:cxnLst/>
              <a:rect l="textAreaLeft" t="textAreaTop" r="textAreaRight" b="textAreaBottom"/>
              <a:pathLst>
                <a:path w="530860" h="116205">
                  <a:moveTo>
                    <a:pt x="0" y="64820"/>
                  </a:moveTo>
                  <a:lnTo>
                    <a:pt x="13512" y="41592"/>
                  </a:lnTo>
                  <a:lnTo>
                    <a:pt x="28397" y="20766"/>
                  </a:lnTo>
                  <a:lnTo>
                    <a:pt x="46605" y="5761"/>
                  </a:lnTo>
                  <a:lnTo>
                    <a:pt x="70091" y="0"/>
                  </a:lnTo>
                  <a:lnTo>
                    <a:pt x="102884" y="12040"/>
                  </a:lnTo>
                  <a:lnTo>
                    <a:pt x="126157" y="40752"/>
                  </a:lnTo>
                  <a:lnTo>
                    <a:pt x="146257" y="75021"/>
                  </a:lnTo>
                  <a:lnTo>
                    <a:pt x="169530" y="103732"/>
                  </a:lnTo>
                  <a:lnTo>
                    <a:pt x="202323" y="115773"/>
                  </a:lnTo>
                  <a:lnTo>
                    <a:pt x="235117" y="103732"/>
                  </a:lnTo>
                  <a:lnTo>
                    <a:pt x="258389" y="75021"/>
                  </a:lnTo>
                  <a:lnTo>
                    <a:pt x="278486" y="40752"/>
                  </a:lnTo>
                  <a:lnTo>
                    <a:pt x="301755" y="12040"/>
                  </a:lnTo>
                  <a:lnTo>
                    <a:pt x="334543" y="0"/>
                  </a:lnTo>
                  <a:lnTo>
                    <a:pt x="367337" y="12040"/>
                  </a:lnTo>
                  <a:lnTo>
                    <a:pt x="390609" y="40752"/>
                  </a:lnTo>
                  <a:lnTo>
                    <a:pt x="410709" y="75021"/>
                  </a:lnTo>
                  <a:lnTo>
                    <a:pt x="433982" y="103732"/>
                  </a:lnTo>
                  <a:lnTo>
                    <a:pt x="466775" y="115773"/>
                  </a:lnTo>
                  <a:lnTo>
                    <a:pt x="487853" y="111218"/>
                  </a:lnTo>
                  <a:lnTo>
                    <a:pt x="504626" y="99129"/>
                  </a:lnTo>
                  <a:lnTo>
                    <a:pt x="518444" y="81868"/>
                  </a:lnTo>
                  <a:lnTo>
                    <a:pt x="530656" y="61798"/>
                  </a:lnTo>
                </a:path>
              </a:pathLst>
            </a:custGeom>
            <a:noFill/>
            <a:ln w="25399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560" name="object 76"/>
          <p:cNvGrpSpPr/>
          <p:nvPr/>
        </p:nvGrpSpPr>
        <p:grpSpPr>
          <a:xfrm>
            <a:off x="12094200" y="280800"/>
            <a:ext cx="370800" cy="370800"/>
            <a:chOff x="12094200" y="280800"/>
            <a:chExt cx="370800" cy="370800"/>
          </a:xfrm>
        </p:grpSpPr>
        <p:sp>
          <p:nvSpPr>
            <p:cNvPr id="561" name="object 77"/>
            <p:cNvSpPr/>
            <p:nvPr/>
          </p:nvSpPr>
          <p:spPr>
            <a:xfrm>
              <a:off x="12094200" y="280800"/>
              <a:ext cx="370800" cy="370800"/>
            </a:xfrm>
            <a:custGeom>
              <a:avLst/>
              <a:gdLst>
                <a:gd name="textAreaLeft" fmla="*/ 0 w 370800"/>
                <a:gd name="textAreaRight" fmla="*/ 376560 w 370800"/>
                <a:gd name="textAreaTop" fmla="*/ 0 h 370800"/>
                <a:gd name="textAreaBottom" fmla="*/ 376560 h 370800"/>
              </a:gdLst>
              <a:ahLst/>
              <a:cxnLst/>
              <a:rect l="textAreaLeft" t="textAreaTop" r="textAreaRight" b="textAreaBottom"/>
              <a:pathLst>
                <a:path w="376554" h="376554">
                  <a:moveTo>
                    <a:pt x="376491" y="376491"/>
                  </a:moveTo>
                  <a:lnTo>
                    <a:pt x="376491" y="0"/>
                  </a:lnTo>
                  <a:lnTo>
                    <a:pt x="43230" y="0"/>
                  </a:lnTo>
                  <a:lnTo>
                    <a:pt x="26403" y="3397"/>
                  </a:lnTo>
                  <a:lnTo>
                    <a:pt x="12661" y="12660"/>
                  </a:lnTo>
                  <a:lnTo>
                    <a:pt x="3397" y="26397"/>
                  </a:lnTo>
                  <a:lnTo>
                    <a:pt x="0" y="43218"/>
                  </a:lnTo>
                  <a:lnTo>
                    <a:pt x="0" y="376491"/>
                  </a:lnTo>
                  <a:lnTo>
                    <a:pt x="376491" y="376491"/>
                  </a:lnTo>
                  <a:close/>
                </a:path>
              </a:pathLst>
            </a:custGeom>
            <a:noFill/>
            <a:ln w="12446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562" name="object 78"/>
            <p:cNvSpPr/>
            <p:nvPr/>
          </p:nvSpPr>
          <p:spPr>
            <a:xfrm>
              <a:off x="12134880" y="415080"/>
              <a:ext cx="289440" cy="114840"/>
            </a:xfrm>
            <a:custGeom>
              <a:avLst/>
              <a:gdLst>
                <a:gd name="textAreaLeft" fmla="*/ 0 w 289440"/>
                <a:gd name="textAreaRight" fmla="*/ 295200 w 289440"/>
                <a:gd name="textAreaTop" fmla="*/ 0 h 114840"/>
                <a:gd name="textAreaBottom" fmla="*/ 120600 h 114840"/>
              </a:gdLst>
              <a:ahLst/>
              <a:cxnLst/>
              <a:rect l="textAreaLeft" t="textAreaTop" r="textAreaRight" b="textAreaBottom"/>
              <a:pathLst>
                <a:path w="295275" h="120650">
                  <a:moveTo>
                    <a:pt x="31775" y="49501"/>
                  </a:moveTo>
                  <a:lnTo>
                    <a:pt x="33667" y="50403"/>
                  </a:lnTo>
                  <a:lnTo>
                    <a:pt x="35420" y="51596"/>
                  </a:lnTo>
                  <a:lnTo>
                    <a:pt x="37045" y="53082"/>
                  </a:lnTo>
                  <a:lnTo>
                    <a:pt x="41287" y="56943"/>
                  </a:lnTo>
                  <a:lnTo>
                    <a:pt x="43421" y="61591"/>
                  </a:lnTo>
                  <a:lnTo>
                    <a:pt x="43421" y="67027"/>
                  </a:lnTo>
                  <a:lnTo>
                    <a:pt x="43421" y="72463"/>
                  </a:lnTo>
                  <a:lnTo>
                    <a:pt x="41287" y="77111"/>
                  </a:lnTo>
                  <a:lnTo>
                    <a:pt x="37045" y="80972"/>
                  </a:lnTo>
                  <a:lnTo>
                    <a:pt x="32791" y="84845"/>
                  </a:lnTo>
                  <a:lnTo>
                    <a:pt x="27685" y="86775"/>
                  </a:lnTo>
                  <a:lnTo>
                    <a:pt x="21704" y="86775"/>
                  </a:lnTo>
                  <a:lnTo>
                    <a:pt x="15735" y="86775"/>
                  </a:lnTo>
                  <a:lnTo>
                    <a:pt x="10617" y="84845"/>
                  </a:lnTo>
                  <a:lnTo>
                    <a:pt x="6375" y="80972"/>
                  </a:lnTo>
                  <a:lnTo>
                    <a:pt x="2120" y="77111"/>
                  </a:lnTo>
                  <a:lnTo>
                    <a:pt x="0" y="72463"/>
                  </a:lnTo>
                  <a:lnTo>
                    <a:pt x="0" y="67027"/>
                  </a:lnTo>
                  <a:lnTo>
                    <a:pt x="0" y="61591"/>
                  </a:lnTo>
                  <a:lnTo>
                    <a:pt x="2120" y="56943"/>
                  </a:lnTo>
                  <a:lnTo>
                    <a:pt x="6375" y="53082"/>
                  </a:lnTo>
                  <a:lnTo>
                    <a:pt x="10617" y="49209"/>
                  </a:lnTo>
                  <a:lnTo>
                    <a:pt x="15735" y="47278"/>
                  </a:lnTo>
                  <a:lnTo>
                    <a:pt x="21704" y="47278"/>
                  </a:lnTo>
                  <a:lnTo>
                    <a:pt x="25374" y="47278"/>
                  </a:lnTo>
                  <a:lnTo>
                    <a:pt x="28727" y="48028"/>
                  </a:lnTo>
                  <a:lnTo>
                    <a:pt x="31775" y="49501"/>
                  </a:lnTo>
                  <a:close/>
                </a:path>
                <a:path w="295275" h="120650">
                  <a:moveTo>
                    <a:pt x="31775" y="49501"/>
                  </a:moveTo>
                  <a:lnTo>
                    <a:pt x="58913" y="11194"/>
                  </a:lnTo>
                  <a:lnTo>
                    <a:pt x="86929" y="0"/>
                  </a:lnTo>
                  <a:lnTo>
                    <a:pt x="115819" y="15918"/>
                  </a:lnTo>
                  <a:lnTo>
                    <a:pt x="145580" y="58950"/>
                  </a:lnTo>
                  <a:lnTo>
                    <a:pt x="174966" y="101767"/>
                  </a:lnTo>
                  <a:lnTo>
                    <a:pt x="204452" y="120342"/>
                  </a:lnTo>
                  <a:lnTo>
                    <a:pt x="234035" y="114675"/>
                  </a:lnTo>
                  <a:lnTo>
                    <a:pt x="263715" y="84769"/>
                  </a:lnTo>
                  <a:lnTo>
                    <a:pt x="261670" y="83816"/>
                  </a:lnTo>
                  <a:lnTo>
                    <a:pt x="259791" y="82546"/>
                  </a:lnTo>
                  <a:lnTo>
                    <a:pt x="258051" y="80972"/>
                  </a:lnTo>
                  <a:lnTo>
                    <a:pt x="253809" y="77111"/>
                  </a:lnTo>
                  <a:lnTo>
                    <a:pt x="251688" y="72463"/>
                  </a:lnTo>
                  <a:lnTo>
                    <a:pt x="251688" y="67027"/>
                  </a:lnTo>
                  <a:lnTo>
                    <a:pt x="251688" y="61591"/>
                  </a:lnTo>
                  <a:lnTo>
                    <a:pt x="253809" y="56943"/>
                  </a:lnTo>
                  <a:lnTo>
                    <a:pt x="258051" y="53082"/>
                  </a:lnTo>
                  <a:lnTo>
                    <a:pt x="262305" y="49209"/>
                  </a:lnTo>
                  <a:lnTo>
                    <a:pt x="267411" y="47278"/>
                  </a:lnTo>
                  <a:lnTo>
                    <a:pt x="273392" y="47278"/>
                  </a:lnTo>
                  <a:lnTo>
                    <a:pt x="279374" y="47278"/>
                  </a:lnTo>
                  <a:lnTo>
                    <a:pt x="284479" y="49209"/>
                  </a:lnTo>
                  <a:lnTo>
                    <a:pt x="288734" y="53082"/>
                  </a:lnTo>
                  <a:lnTo>
                    <a:pt x="292976" y="56943"/>
                  </a:lnTo>
                  <a:lnTo>
                    <a:pt x="295097" y="61591"/>
                  </a:lnTo>
                  <a:lnTo>
                    <a:pt x="295097" y="67027"/>
                  </a:lnTo>
                  <a:lnTo>
                    <a:pt x="295097" y="72463"/>
                  </a:lnTo>
                  <a:lnTo>
                    <a:pt x="292976" y="77111"/>
                  </a:lnTo>
                  <a:lnTo>
                    <a:pt x="288734" y="80972"/>
                  </a:lnTo>
                  <a:lnTo>
                    <a:pt x="284479" y="84845"/>
                  </a:lnTo>
                  <a:lnTo>
                    <a:pt x="279374" y="86775"/>
                  </a:lnTo>
                  <a:lnTo>
                    <a:pt x="273392" y="86775"/>
                  </a:lnTo>
                  <a:lnTo>
                    <a:pt x="269874" y="86775"/>
                  </a:lnTo>
                  <a:lnTo>
                    <a:pt x="266649" y="86102"/>
                  </a:lnTo>
                  <a:lnTo>
                    <a:pt x="263715" y="84769"/>
                  </a:lnTo>
                </a:path>
              </a:pathLst>
            </a:custGeom>
            <a:noFill/>
            <a:ln w="12446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563" name="object 79"/>
          <p:cNvSpPr/>
          <p:nvPr/>
        </p:nvSpPr>
        <p:spPr>
          <a:xfrm>
            <a:off x="13065840" y="286200"/>
            <a:ext cx="360" cy="342720"/>
          </a:xfrm>
          <a:custGeom>
            <a:avLst/>
            <a:gdLst>
              <a:gd name="textAreaLeft" fmla="*/ 0 w 360"/>
              <a:gd name="textAreaRight" fmla="*/ 23592960 w 360"/>
              <a:gd name="textAreaTop" fmla="*/ 0 h 342720"/>
              <a:gd name="textAreaBottom" fmla="*/ 348480 h 342720"/>
            </a:gdLst>
            <a:ahLst/>
            <a:cxnLst/>
            <a:rect l="textAreaLeft" t="textAreaTop" r="textAreaRight" b="textAreaBottom"/>
            <a:pathLst>
              <a:path w="0" h="348615">
                <a:moveTo>
                  <a:pt x="0" y="0"/>
                </a:moveTo>
                <a:lnTo>
                  <a:pt x="0" y="34811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64" name="PlaceHolder 34"/>
          <p:cNvSpPr/>
          <p:nvPr/>
        </p:nvSpPr>
        <p:spPr>
          <a:xfrm>
            <a:off x="13129560" y="199440"/>
            <a:ext cx="422280" cy="45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6640" rIns="0" bIns="0" anchor="t">
            <a:noAutofit/>
          </a:bodyPr>
          <a:p>
            <a:pPr marL="38160" defTabSz="914400">
              <a:lnSpc>
                <a:spcPct val="100000"/>
              </a:lnSpc>
              <a:spcBef>
                <a:spcPts val="210"/>
              </a:spcBef>
              <a:tabLst>
                <a:tab pos="0" algn="l"/>
              </a:tabLst>
            </a:pPr>
            <a:r>
              <a: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page </a:t>
            </a:r>
            <a:fld id="{9CCD4ED2-3601-4C1D-9A6B-A0E69ECBA157}" type="slidenum">
              <a:rPr lang="fr-FR" sz="1400" b="0" u="none" spc="-26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4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5" name="PlaceHolder 35"/>
          <p:cNvSpPr/>
          <p:nvPr/>
        </p:nvSpPr>
        <p:spPr>
          <a:xfrm>
            <a:off x="12587760" y="222480"/>
            <a:ext cx="473400" cy="55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6640" rIns="0" bIns="0" anchor="t">
            <a:noAutofit/>
          </a:bodyPr>
          <a:p>
            <a:pPr marL="12600" defTabSz="914400">
              <a:lnSpc>
                <a:spcPct val="100000"/>
              </a:lnSpc>
              <a:spcBef>
                <a:spcPts val="210"/>
              </a:spcBef>
              <a:tabLst>
                <a:tab pos="0" algn="l"/>
              </a:tabLst>
            </a:pPr>
            <a:fld id="{322F6158-C1FB-4CCE-8F89-7D462CE98B85}" type="datetime1">
              <a:rPr lang="fr-FR" sz="1400" b="0" u="none" spc="-11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23/09/2026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6" name="Rectangle 627"/>
          <p:cNvSpPr/>
          <p:nvPr/>
        </p:nvSpPr>
        <p:spPr>
          <a:xfrm>
            <a:off x="216000" y="7452000"/>
            <a:ext cx="8638200" cy="31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1500" b="0" u="none" strike="noStrike">
                <a:solidFill>
                  <a:srgbClr val="999999"/>
                </a:solidFill>
                <a:effectLst/>
                <a:uFillTx/>
                <a:latin typeface="Segoe UI Semilight"/>
                <a:ea typeface="Microsoft YaHei"/>
              </a:rPr>
              <a:t>naKnow: a collaborative initiative to bridge data gaps in ICT LCA – Marie Reinbigler</a:t>
            </a:r>
            <a:endParaRPr lang="fr-F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7" name="Rectangle 628"/>
          <p:cNvSpPr/>
          <p:nvPr/>
        </p:nvSpPr>
        <p:spPr>
          <a:xfrm>
            <a:off x="1080000" y="4752360"/>
            <a:ext cx="233748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Litterature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Expert knowledge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8" name="Rectangle 629"/>
          <p:cNvSpPr/>
          <p:nvPr/>
        </p:nvSpPr>
        <p:spPr>
          <a:xfrm>
            <a:off x="4104000" y="4752360"/>
            <a:ext cx="233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YAML config files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69" name="Picture 630"/>
          <p:cNvPicPr/>
          <p:nvPr/>
        </p:nvPicPr>
        <p:blipFill>
          <a:blip r:embed="rId3"/>
          <a:stretch/>
        </p:blipFill>
        <p:spPr>
          <a:xfrm>
            <a:off x="4846320" y="2232360"/>
            <a:ext cx="1045800" cy="1077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70" name="Picture 631"/>
          <p:cNvPicPr/>
          <p:nvPr/>
        </p:nvPicPr>
        <p:blipFill>
          <a:blip r:embed="rId4"/>
          <a:stretch/>
        </p:blipFill>
        <p:spPr>
          <a:xfrm>
            <a:off x="4644000" y="3541680"/>
            <a:ext cx="1488600" cy="956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71" name="Picture 632"/>
          <p:cNvPicPr/>
          <p:nvPr/>
        </p:nvPicPr>
        <p:blipFill>
          <a:blip r:embed="rId5"/>
          <a:stretch/>
        </p:blipFill>
        <p:spPr>
          <a:xfrm>
            <a:off x="4212000" y="2813400"/>
            <a:ext cx="1121040" cy="1144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72" name="Picture 633"/>
          <p:cNvPicPr/>
          <p:nvPr/>
        </p:nvPicPr>
        <p:blipFill>
          <a:blip r:embed="rId6"/>
          <a:stretch/>
        </p:blipFill>
        <p:spPr>
          <a:xfrm>
            <a:off x="7117920" y="2844360"/>
            <a:ext cx="2428200" cy="1437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73" name="Picture 634"/>
          <p:cNvPicPr/>
          <p:nvPr/>
        </p:nvPicPr>
        <p:blipFill>
          <a:blip r:embed="rId7"/>
          <a:stretch/>
        </p:blipFill>
        <p:spPr>
          <a:xfrm>
            <a:off x="10382400" y="2402280"/>
            <a:ext cx="1251720" cy="1251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74" name="Rectangle 635"/>
          <p:cNvSpPr/>
          <p:nvPr/>
        </p:nvSpPr>
        <p:spPr>
          <a:xfrm>
            <a:off x="7200000" y="4752360"/>
            <a:ext cx="233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Calculator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5" name="Rectangle 636"/>
          <p:cNvSpPr/>
          <p:nvPr/>
        </p:nvSpPr>
        <p:spPr>
          <a:xfrm>
            <a:off x="9864000" y="4752360"/>
            <a:ext cx="23374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Impact characterization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6" name="Rectangle 637"/>
          <p:cNvSpPr/>
          <p:nvPr/>
        </p:nvSpPr>
        <p:spPr>
          <a:xfrm>
            <a:off x="12348000" y="3312360"/>
            <a:ext cx="825480" cy="649080"/>
          </a:xfrm>
          <a:prstGeom prst="rect">
            <a:avLst/>
          </a:prstGeom>
          <a:noFill/>
          <a:ln w="108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5400" tIns="50400" rIns="95400" bIns="50400" anchor="t" anchorCtr="1">
            <a:spAutoFit/>
          </a:bodyPr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LCIA data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7" name="Right Arrow 638"/>
          <p:cNvSpPr/>
          <p:nvPr/>
        </p:nvSpPr>
        <p:spPr>
          <a:xfrm>
            <a:off x="3348000" y="3420360"/>
            <a:ext cx="537480" cy="357120"/>
          </a:xfrm>
          <a:prstGeom prst="rightArrow">
            <a:avLst>
              <a:gd name="adj1" fmla="val 50000"/>
              <a:gd name="adj2" fmla="val 37538"/>
            </a:avLst>
          </a:prstGeom>
          <a:solidFill>
            <a:srgbClr val="0D3856"/>
          </a:solidFill>
          <a:ln w="10800">
            <a:solidFill>
              <a:srgbClr val="35526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5400" tIns="50400" rIns="95400" bIns="50400" anchor="ctr">
            <a:noAutofit/>
          </a:bodyPr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FFFFFF"/>
              </a:solidFill>
              <a:effectLst/>
              <a:uFillTx/>
              <a:latin typeface="Segoe UI Semilight"/>
            </a:endParaRPr>
          </a:p>
        </p:txBody>
      </p:sp>
      <p:sp>
        <p:nvSpPr>
          <p:cNvPr id="578" name="Right Arrow 639"/>
          <p:cNvSpPr/>
          <p:nvPr/>
        </p:nvSpPr>
        <p:spPr>
          <a:xfrm>
            <a:off x="6336000" y="3420720"/>
            <a:ext cx="537480" cy="357120"/>
          </a:xfrm>
          <a:prstGeom prst="rightArrow">
            <a:avLst>
              <a:gd name="adj1" fmla="val 50000"/>
              <a:gd name="adj2" fmla="val 37538"/>
            </a:avLst>
          </a:prstGeom>
          <a:solidFill>
            <a:srgbClr val="0D3856"/>
          </a:solidFill>
          <a:ln w="10800">
            <a:solidFill>
              <a:srgbClr val="35526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5400" tIns="50400" rIns="95400" bIns="50400" anchor="ctr">
            <a:noAutofit/>
          </a:bodyPr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FFFFFF"/>
              </a:solidFill>
              <a:effectLst/>
              <a:uFillTx/>
              <a:latin typeface="Segoe UI Semilight"/>
            </a:endParaRPr>
          </a:p>
        </p:txBody>
      </p:sp>
      <p:sp>
        <p:nvSpPr>
          <p:cNvPr id="579" name="Right Arrow 640"/>
          <p:cNvSpPr/>
          <p:nvPr/>
        </p:nvSpPr>
        <p:spPr>
          <a:xfrm>
            <a:off x="9720000" y="3420720"/>
            <a:ext cx="537480" cy="357120"/>
          </a:xfrm>
          <a:prstGeom prst="rightArrow">
            <a:avLst>
              <a:gd name="adj1" fmla="val 50000"/>
              <a:gd name="adj2" fmla="val 37538"/>
            </a:avLst>
          </a:prstGeom>
          <a:solidFill>
            <a:srgbClr val="0D3856"/>
          </a:solidFill>
          <a:ln w="10800">
            <a:solidFill>
              <a:srgbClr val="35526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5400" tIns="50400" rIns="95400" bIns="50400" anchor="ctr">
            <a:noAutofit/>
          </a:bodyPr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FFFFFF"/>
              </a:solidFill>
              <a:effectLst/>
              <a:uFillTx/>
              <a:latin typeface="Segoe UI Semilight"/>
            </a:endParaRPr>
          </a:p>
        </p:txBody>
      </p:sp>
      <p:sp>
        <p:nvSpPr>
          <p:cNvPr id="580" name="Right Arrow 641"/>
          <p:cNvSpPr/>
          <p:nvPr/>
        </p:nvSpPr>
        <p:spPr>
          <a:xfrm>
            <a:off x="11664000" y="3421080"/>
            <a:ext cx="537480" cy="357120"/>
          </a:xfrm>
          <a:prstGeom prst="rightArrow">
            <a:avLst>
              <a:gd name="adj1" fmla="val 50000"/>
              <a:gd name="adj2" fmla="val 37538"/>
            </a:avLst>
          </a:prstGeom>
          <a:solidFill>
            <a:srgbClr val="0D3856"/>
          </a:solidFill>
          <a:ln w="10800">
            <a:solidFill>
              <a:srgbClr val="35526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5400" tIns="50400" rIns="95400" bIns="50400" anchor="ctr">
            <a:noAutofit/>
          </a:bodyPr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FFFFFF"/>
              </a:solidFill>
              <a:effectLst/>
              <a:uFillTx/>
              <a:latin typeface="Segoe UI Semilight"/>
            </a:endParaRPr>
          </a:p>
        </p:txBody>
      </p:sp>
      <p:pic>
        <p:nvPicPr>
          <p:cNvPr id="581" name="Picture 642"/>
          <p:cNvPicPr/>
          <p:nvPr/>
        </p:nvPicPr>
        <p:blipFill>
          <a:blip r:embed="rId8"/>
          <a:stretch/>
        </p:blipFill>
        <p:spPr>
          <a:xfrm>
            <a:off x="10476000" y="3925440"/>
            <a:ext cx="1166400" cy="189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82" name="Picture 643"/>
          <p:cNvPicPr/>
          <p:nvPr/>
        </p:nvPicPr>
        <p:blipFill>
          <a:blip r:embed="rId9"/>
          <a:stretch/>
        </p:blipFill>
        <p:spPr>
          <a:xfrm>
            <a:off x="10404000" y="4068000"/>
            <a:ext cx="1258200" cy="754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83" name="Picture 644"/>
          <p:cNvPicPr/>
          <p:nvPr/>
        </p:nvPicPr>
        <p:blipFill>
          <a:blip r:embed="rId10"/>
          <a:srcRect l="26029" t="3291" r="26364" b="719"/>
          <a:stretch/>
        </p:blipFill>
        <p:spPr>
          <a:xfrm>
            <a:off x="1798560" y="2700000"/>
            <a:ext cx="1447920" cy="1824840"/>
          </a:xfrm>
          <a:prstGeom prst="rect">
            <a:avLst/>
          </a:prstGeom>
          <a:noFill/>
          <a:ln w="18000">
            <a:solidFill>
              <a:srgbClr val="000000"/>
            </a:solidFill>
            <a:round/>
          </a:ln>
        </p:spPr>
      </p:pic>
      <p:pic>
        <p:nvPicPr>
          <p:cNvPr id="584" name="Picture 645"/>
          <p:cNvPicPr/>
          <p:nvPr/>
        </p:nvPicPr>
        <p:blipFill>
          <a:blip r:embed="rId11"/>
          <a:stretch/>
        </p:blipFill>
        <p:spPr>
          <a:xfrm>
            <a:off x="1484640" y="5737680"/>
            <a:ext cx="1712520" cy="1509120"/>
          </a:xfrm>
          <a:prstGeom prst="rect">
            <a:avLst/>
          </a:prstGeom>
          <a:noFill/>
          <a:ln w="18000">
            <a:solidFill>
              <a:srgbClr val="000000"/>
            </a:solidFill>
            <a:round/>
          </a:ln>
        </p:spPr>
      </p:pic>
      <p:sp>
        <p:nvSpPr>
          <p:cNvPr id="585" name="Rectangle 646"/>
          <p:cNvSpPr/>
          <p:nvPr/>
        </p:nvSpPr>
        <p:spPr>
          <a:xfrm>
            <a:off x="2664000" y="6156720"/>
            <a:ext cx="2158200" cy="9432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Documented in the </a:t>
            </a:r>
            <a:r>
              <a:rPr lang="fr-FR" sz="1800" b="0" u="none" strike="noStrike">
                <a:solidFill>
                  <a:srgbClr val="0D3856"/>
                </a:solidFill>
                <a:effectLst/>
                <a:uFillTx/>
                <a:latin typeface="Segoe UI Semilight"/>
                <a:ea typeface="DejaVu Sans"/>
                <a:hlinkClick r:id="rId12"/>
              </a:rPr>
              <a:t>knowledge base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7" dur="indefinite" restart="never" nodeType="tmRoot">
          <p:childTnLst>
            <p:seq>
              <p:cTn id="48" dur="indefinite" nodeType="mainSeq">
                <p:childTnLst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6" name="object 62"/>
          <p:cNvPicPr/>
          <p:nvPr/>
        </p:nvPicPr>
        <p:blipFill>
          <a:blip r:embed="rId1"/>
          <a:stretch/>
        </p:blipFill>
        <p:spPr>
          <a:xfrm>
            <a:off x="-907560" y="0"/>
            <a:ext cx="8201880" cy="1981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87" name="object 63"/>
          <p:cNvSpPr/>
          <p:nvPr/>
        </p:nvSpPr>
        <p:spPr>
          <a:xfrm>
            <a:off x="7609320" y="6366960"/>
            <a:ext cx="6100920" cy="1438200"/>
          </a:xfrm>
          <a:custGeom>
            <a:avLst/>
            <a:gdLst>
              <a:gd name="textAreaLeft" fmla="*/ 0 w 6100920"/>
              <a:gd name="textAreaRight" fmla="*/ 6106680 w 6100920"/>
              <a:gd name="textAreaTop" fmla="*/ 0 h 1438200"/>
              <a:gd name="textAreaBottom" fmla="*/ 1443960 h 1438200"/>
            </a:gdLst>
            <a:ahLst/>
            <a:cxnLst/>
            <a:rect l="textAreaLeft" t="textAreaTop" r="textAreaRight" b="textAreaBottom"/>
            <a:pathLst>
              <a:path w="6106794" h="1443990">
                <a:moveTo>
                  <a:pt x="6106517" y="0"/>
                </a:moveTo>
                <a:lnTo>
                  <a:pt x="6026383" y="8487"/>
                </a:lnTo>
                <a:lnTo>
                  <a:pt x="5976299" y="14819"/>
                </a:lnTo>
                <a:lnTo>
                  <a:pt x="5924769" y="22081"/>
                </a:lnTo>
                <a:lnTo>
                  <a:pt x="5871730" y="30312"/>
                </a:lnTo>
                <a:lnTo>
                  <a:pt x="5817120" y="39553"/>
                </a:lnTo>
                <a:lnTo>
                  <a:pt x="5760879" y="49842"/>
                </a:lnTo>
                <a:lnTo>
                  <a:pt x="5702945" y="61220"/>
                </a:lnTo>
                <a:lnTo>
                  <a:pt x="5643255" y="73725"/>
                </a:lnTo>
                <a:lnTo>
                  <a:pt x="5581749" y="87398"/>
                </a:lnTo>
                <a:lnTo>
                  <a:pt x="5520410" y="101803"/>
                </a:lnTo>
                <a:lnTo>
                  <a:pt x="5461214" y="116470"/>
                </a:lnTo>
                <a:lnTo>
                  <a:pt x="5404089" y="131391"/>
                </a:lnTo>
                <a:lnTo>
                  <a:pt x="5348962" y="146556"/>
                </a:lnTo>
                <a:lnTo>
                  <a:pt x="5295760" y="161957"/>
                </a:lnTo>
                <a:lnTo>
                  <a:pt x="5244411" y="177585"/>
                </a:lnTo>
                <a:lnTo>
                  <a:pt x="5194842" y="193431"/>
                </a:lnTo>
                <a:lnTo>
                  <a:pt x="5146980" y="209486"/>
                </a:lnTo>
                <a:lnTo>
                  <a:pt x="5100753" y="225741"/>
                </a:lnTo>
                <a:lnTo>
                  <a:pt x="5056088" y="242187"/>
                </a:lnTo>
                <a:lnTo>
                  <a:pt x="5012913" y="258816"/>
                </a:lnTo>
                <a:lnTo>
                  <a:pt x="4971155" y="275618"/>
                </a:lnTo>
                <a:lnTo>
                  <a:pt x="4930741" y="292584"/>
                </a:lnTo>
                <a:lnTo>
                  <a:pt x="4891598" y="309706"/>
                </a:lnTo>
                <a:lnTo>
                  <a:pt x="4853654" y="326975"/>
                </a:lnTo>
                <a:lnTo>
                  <a:pt x="4816836" y="344382"/>
                </a:lnTo>
                <a:lnTo>
                  <a:pt x="4781072" y="361918"/>
                </a:lnTo>
                <a:lnTo>
                  <a:pt x="4746288" y="379574"/>
                </a:lnTo>
                <a:lnTo>
                  <a:pt x="4712413" y="397341"/>
                </a:lnTo>
                <a:lnTo>
                  <a:pt x="4647097" y="433173"/>
                </a:lnTo>
                <a:lnTo>
                  <a:pt x="4584541" y="469343"/>
                </a:lnTo>
                <a:lnTo>
                  <a:pt x="4524166" y="505780"/>
                </a:lnTo>
                <a:lnTo>
                  <a:pt x="4465388" y="542412"/>
                </a:lnTo>
                <a:lnTo>
                  <a:pt x="4407628" y="579169"/>
                </a:lnTo>
                <a:lnTo>
                  <a:pt x="4350304" y="615980"/>
                </a:lnTo>
                <a:lnTo>
                  <a:pt x="4321624" y="634383"/>
                </a:lnTo>
                <a:lnTo>
                  <a:pt x="4263864" y="671140"/>
                </a:lnTo>
                <a:lnTo>
                  <a:pt x="4205086" y="707772"/>
                </a:lnTo>
                <a:lnTo>
                  <a:pt x="4144711" y="744208"/>
                </a:lnTo>
                <a:lnTo>
                  <a:pt x="4082155" y="780378"/>
                </a:lnTo>
                <a:lnTo>
                  <a:pt x="4016839" y="816210"/>
                </a:lnTo>
                <a:lnTo>
                  <a:pt x="3982964" y="833977"/>
                </a:lnTo>
                <a:lnTo>
                  <a:pt x="3948180" y="851632"/>
                </a:lnTo>
                <a:lnTo>
                  <a:pt x="3912416" y="869168"/>
                </a:lnTo>
                <a:lnTo>
                  <a:pt x="3875598" y="886574"/>
                </a:lnTo>
                <a:lnTo>
                  <a:pt x="3837654" y="903843"/>
                </a:lnTo>
                <a:lnTo>
                  <a:pt x="3798511" y="920965"/>
                </a:lnTo>
                <a:lnTo>
                  <a:pt x="3758097" y="937931"/>
                </a:lnTo>
                <a:lnTo>
                  <a:pt x="3716339" y="954733"/>
                </a:lnTo>
                <a:lnTo>
                  <a:pt x="3673163" y="971361"/>
                </a:lnTo>
                <a:lnTo>
                  <a:pt x="3628499" y="987806"/>
                </a:lnTo>
                <a:lnTo>
                  <a:pt x="3582272" y="1004061"/>
                </a:lnTo>
                <a:lnTo>
                  <a:pt x="3534410" y="1020115"/>
                </a:lnTo>
                <a:lnTo>
                  <a:pt x="3484841" y="1035961"/>
                </a:lnTo>
                <a:lnTo>
                  <a:pt x="3433492" y="1051588"/>
                </a:lnTo>
                <a:lnTo>
                  <a:pt x="3380290" y="1066988"/>
                </a:lnTo>
                <a:lnTo>
                  <a:pt x="3325163" y="1082153"/>
                </a:lnTo>
                <a:lnTo>
                  <a:pt x="3268038" y="1097073"/>
                </a:lnTo>
                <a:lnTo>
                  <a:pt x="3208842" y="1111740"/>
                </a:lnTo>
                <a:lnTo>
                  <a:pt x="3147502" y="1126144"/>
                </a:lnTo>
                <a:lnTo>
                  <a:pt x="3085996" y="1139817"/>
                </a:lnTo>
                <a:lnTo>
                  <a:pt x="3026306" y="1152323"/>
                </a:lnTo>
                <a:lnTo>
                  <a:pt x="2968371" y="1163700"/>
                </a:lnTo>
                <a:lnTo>
                  <a:pt x="2912129" y="1173990"/>
                </a:lnTo>
                <a:lnTo>
                  <a:pt x="2857519" y="1183230"/>
                </a:lnTo>
                <a:lnTo>
                  <a:pt x="2804480" y="1191462"/>
                </a:lnTo>
                <a:lnTo>
                  <a:pt x="2752948" y="1198724"/>
                </a:lnTo>
                <a:lnTo>
                  <a:pt x="2702864" y="1205056"/>
                </a:lnTo>
                <a:lnTo>
                  <a:pt x="2654166" y="1210497"/>
                </a:lnTo>
                <a:lnTo>
                  <a:pt x="2606791" y="1215087"/>
                </a:lnTo>
                <a:lnTo>
                  <a:pt x="2560679" y="1218867"/>
                </a:lnTo>
                <a:lnTo>
                  <a:pt x="2515767" y="1221874"/>
                </a:lnTo>
                <a:lnTo>
                  <a:pt x="2471995" y="1224149"/>
                </a:lnTo>
                <a:lnTo>
                  <a:pt x="2429300" y="1225732"/>
                </a:lnTo>
                <a:lnTo>
                  <a:pt x="2387621" y="1226662"/>
                </a:lnTo>
                <a:lnTo>
                  <a:pt x="2346897" y="1226978"/>
                </a:lnTo>
                <a:lnTo>
                  <a:pt x="2307065" y="1226721"/>
                </a:lnTo>
                <a:lnTo>
                  <a:pt x="2268065" y="1225929"/>
                </a:lnTo>
                <a:lnTo>
                  <a:pt x="2229835" y="1224643"/>
                </a:lnTo>
                <a:lnTo>
                  <a:pt x="2155436" y="1220744"/>
                </a:lnTo>
                <a:lnTo>
                  <a:pt x="2083378" y="1215341"/>
                </a:lnTo>
                <a:lnTo>
                  <a:pt x="2013167" y="1208752"/>
                </a:lnTo>
                <a:lnTo>
                  <a:pt x="1944310" y="1201291"/>
                </a:lnTo>
                <a:lnTo>
                  <a:pt x="1876316" y="1193277"/>
                </a:lnTo>
                <a:lnTo>
                  <a:pt x="1808691" y="1185025"/>
                </a:lnTo>
                <a:lnTo>
                  <a:pt x="1774863" y="1180909"/>
                </a:lnTo>
                <a:lnTo>
                  <a:pt x="1706869" y="1172895"/>
                </a:lnTo>
                <a:lnTo>
                  <a:pt x="1638012" y="1165435"/>
                </a:lnTo>
                <a:lnTo>
                  <a:pt x="1567801" y="1158845"/>
                </a:lnTo>
                <a:lnTo>
                  <a:pt x="1495742" y="1153443"/>
                </a:lnTo>
                <a:lnTo>
                  <a:pt x="1421343" y="1149545"/>
                </a:lnTo>
                <a:lnTo>
                  <a:pt x="1383112" y="1148259"/>
                </a:lnTo>
                <a:lnTo>
                  <a:pt x="1344112" y="1147467"/>
                </a:lnTo>
                <a:lnTo>
                  <a:pt x="1304280" y="1147210"/>
                </a:lnTo>
                <a:lnTo>
                  <a:pt x="1263555" y="1147527"/>
                </a:lnTo>
                <a:lnTo>
                  <a:pt x="1221876" y="1148457"/>
                </a:lnTo>
                <a:lnTo>
                  <a:pt x="1179181" y="1150040"/>
                </a:lnTo>
                <a:lnTo>
                  <a:pt x="1135408" y="1152315"/>
                </a:lnTo>
                <a:lnTo>
                  <a:pt x="1090496" y="1155323"/>
                </a:lnTo>
                <a:lnTo>
                  <a:pt x="1044383" y="1159103"/>
                </a:lnTo>
                <a:lnTo>
                  <a:pt x="997008" y="1163694"/>
                </a:lnTo>
                <a:lnTo>
                  <a:pt x="948309" y="1169136"/>
                </a:lnTo>
                <a:lnTo>
                  <a:pt x="898225" y="1175468"/>
                </a:lnTo>
                <a:lnTo>
                  <a:pt x="846693" y="1182730"/>
                </a:lnTo>
                <a:lnTo>
                  <a:pt x="793653" y="1190962"/>
                </a:lnTo>
                <a:lnTo>
                  <a:pt x="739043" y="1200203"/>
                </a:lnTo>
                <a:lnTo>
                  <a:pt x="682800" y="1210493"/>
                </a:lnTo>
                <a:lnTo>
                  <a:pt x="624865" y="1221871"/>
                </a:lnTo>
                <a:lnTo>
                  <a:pt x="565174" y="1234378"/>
                </a:lnTo>
                <a:lnTo>
                  <a:pt x="503667" y="1248051"/>
                </a:lnTo>
                <a:lnTo>
                  <a:pt x="442327" y="1262456"/>
                </a:lnTo>
                <a:lnTo>
                  <a:pt x="383131" y="1277122"/>
                </a:lnTo>
                <a:lnTo>
                  <a:pt x="326005" y="1292042"/>
                </a:lnTo>
                <a:lnTo>
                  <a:pt x="270877" y="1307207"/>
                </a:lnTo>
                <a:lnTo>
                  <a:pt x="217675" y="1322608"/>
                </a:lnTo>
                <a:lnTo>
                  <a:pt x="166325" y="1338235"/>
                </a:lnTo>
                <a:lnTo>
                  <a:pt x="116755" y="1354080"/>
                </a:lnTo>
                <a:lnTo>
                  <a:pt x="68893" y="1370135"/>
                </a:lnTo>
                <a:lnTo>
                  <a:pt x="22666" y="1386389"/>
                </a:lnTo>
                <a:lnTo>
                  <a:pt x="0" y="1394735"/>
                </a:lnTo>
              </a:path>
              <a:path w="6106794" h="1443990">
                <a:moveTo>
                  <a:pt x="787437" y="1443437"/>
                </a:moveTo>
                <a:lnTo>
                  <a:pt x="851963" y="1432496"/>
                </a:lnTo>
                <a:lnTo>
                  <a:pt x="905745" y="1424252"/>
                </a:lnTo>
                <a:lnTo>
                  <a:pt x="958046" y="1416994"/>
                </a:lnTo>
                <a:lnTo>
                  <a:pt x="1008930" y="1410680"/>
                </a:lnTo>
                <a:lnTo>
                  <a:pt x="1058458" y="1405267"/>
                </a:lnTo>
                <a:lnTo>
                  <a:pt x="1106695" y="1400714"/>
                </a:lnTo>
                <a:lnTo>
                  <a:pt x="1153703" y="1396978"/>
                </a:lnTo>
                <a:lnTo>
                  <a:pt x="1199545" y="1394018"/>
                </a:lnTo>
                <a:lnTo>
                  <a:pt x="1244284" y="1391792"/>
                </a:lnTo>
                <a:lnTo>
                  <a:pt x="1287983" y="1390258"/>
                </a:lnTo>
                <a:lnTo>
                  <a:pt x="1330706" y="1389374"/>
                </a:lnTo>
                <a:lnTo>
                  <a:pt x="1372515" y="1389097"/>
                </a:lnTo>
                <a:lnTo>
                  <a:pt x="1413473" y="1389387"/>
                </a:lnTo>
                <a:lnTo>
                  <a:pt x="1453643" y="1390201"/>
                </a:lnTo>
                <a:lnTo>
                  <a:pt x="1493089" y="1391498"/>
                </a:lnTo>
                <a:lnTo>
                  <a:pt x="1531873" y="1393234"/>
                </a:lnTo>
                <a:lnTo>
                  <a:pt x="1570058" y="1395369"/>
                </a:lnTo>
                <a:lnTo>
                  <a:pt x="1644885" y="1400666"/>
                </a:lnTo>
                <a:lnTo>
                  <a:pt x="1718074" y="1407053"/>
                </a:lnTo>
                <a:lnTo>
                  <a:pt x="1790127" y="1414195"/>
                </a:lnTo>
                <a:lnTo>
                  <a:pt x="1861551" y="1421757"/>
                </a:lnTo>
                <a:lnTo>
                  <a:pt x="1897184" y="1425590"/>
                </a:lnTo>
                <a:lnTo>
                  <a:pt x="1932849" y="1429402"/>
                </a:lnTo>
                <a:lnTo>
                  <a:pt x="1968608" y="1433151"/>
                </a:lnTo>
                <a:lnTo>
                  <a:pt x="2004524" y="1436796"/>
                </a:lnTo>
                <a:lnTo>
                  <a:pt x="2040662" y="1440293"/>
                </a:lnTo>
                <a:lnTo>
                  <a:pt x="2075263" y="1443437"/>
                </a:lnTo>
              </a:path>
              <a:path w="6106794" h="1443990">
                <a:moveTo>
                  <a:pt x="2685892" y="1443437"/>
                </a:moveTo>
                <a:lnTo>
                  <a:pt x="2749801" y="1436667"/>
                </a:lnTo>
                <a:lnTo>
                  <a:pt x="2800683" y="1430352"/>
                </a:lnTo>
                <a:lnTo>
                  <a:pt x="2852984" y="1423094"/>
                </a:lnTo>
                <a:lnTo>
                  <a:pt x="2906766" y="1414851"/>
                </a:lnTo>
                <a:lnTo>
                  <a:pt x="2962091" y="1405580"/>
                </a:lnTo>
                <a:lnTo>
                  <a:pt x="3019024" y="1395240"/>
                </a:lnTo>
                <a:lnTo>
                  <a:pt x="3077626" y="1383789"/>
                </a:lnTo>
                <a:lnTo>
                  <a:pt x="3137962" y="1371185"/>
                </a:lnTo>
                <a:lnTo>
                  <a:pt x="3200093" y="1357386"/>
                </a:lnTo>
                <a:lnTo>
                  <a:pt x="3262050" y="1342823"/>
                </a:lnTo>
                <a:lnTo>
                  <a:pt x="3321870" y="1327965"/>
                </a:lnTo>
                <a:lnTo>
                  <a:pt x="3379628" y="1312820"/>
                </a:lnTo>
                <a:lnTo>
                  <a:pt x="3435400" y="1297401"/>
                </a:lnTo>
                <a:lnTo>
                  <a:pt x="3489259" y="1281716"/>
                </a:lnTo>
                <a:lnTo>
                  <a:pt x="3541282" y="1265776"/>
                </a:lnTo>
                <a:lnTo>
                  <a:pt x="3591542" y="1249593"/>
                </a:lnTo>
                <a:lnTo>
                  <a:pt x="3640116" y="1233175"/>
                </a:lnTo>
                <a:lnTo>
                  <a:pt x="3687077" y="1216535"/>
                </a:lnTo>
                <a:lnTo>
                  <a:pt x="3732502" y="1199681"/>
                </a:lnTo>
                <a:lnTo>
                  <a:pt x="3776464" y="1182624"/>
                </a:lnTo>
                <a:lnTo>
                  <a:pt x="3819040" y="1165375"/>
                </a:lnTo>
                <a:lnTo>
                  <a:pt x="3860303" y="1147945"/>
                </a:lnTo>
                <a:lnTo>
                  <a:pt x="3900329" y="1130342"/>
                </a:lnTo>
                <a:lnTo>
                  <a:pt x="3939193" y="1112579"/>
                </a:lnTo>
                <a:lnTo>
                  <a:pt x="3976970" y="1094665"/>
                </a:lnTo>
                <a:lnTo>
                  <a:pt x="4013735" y="1076611"/>
                </a:lnTo>
                <a:lnTo>
                  <a:pt x="4049563" y="1058427"/>
                </a:lnTo>
                <a:lnTo>
                  <a:pt x="4084528" y="1040123"/>
                </a:lnTo>
                <a:lnTo>
                  <a:pt x="4118706" y="1021711"/>
                </a:lnTo>
                <a:lnTo>
                  <a:pt x="4152172" y="1003199"/>
                </a:lnTo>
                <a:lnTo>
                  <a:pt x="4217266" y="965922"/>
                </a:lnTo>
                <a:lnTo>
                  <a:pt x="4280412" y="928374"/>
                </a:lnTo>
                <a:lnTo>
                  <a:pt x="4342207" y="890639"/>
                </a:lnTo>
                <a:lnTo>
                  <a:pt x="4403253" y="852800"/>
                </a:lnTo>
                <a:lnTo>
                  <a:pt x="4433682" y="833868"/>
                </a:lnTo>
                <a:lnTo>
                  <a:pt x="4464149" y="814941"/>
                </a:lnTo>
                <a:lnTo>
                  <a:pt x="4525495" y="777144"/>
                </a:lnTo>
                <a:lnTo>
                  <a:pt x="4587890" y="739492"/>
                </a:lnTo>
                <a:lnTo>
                  <a:pt x="4651935" y="702069"/>
                </a:lnTo>
                <a:lnTo>
                  <a:pt x="4718229" y="664958"/>
                </a:lnTo>
                <a:lnTo>
                  <a:pt x="4752407" y="646545"/>
                </a:lnTo>
                <a:lnTo>
                  <a:pt x="4787373" y="628241"/>
                </a:lnTo>
                <a:lnTo>
                  <a:pt x="4823200" y="610057"/>
                </a:lnTo>
                <a:lnTo>
                  <a:pt x="4859965" y="592003"/>
                </a:lnTo>
                <a:lnTo>
                  <a:pt x="4897742" y="574089"/>
                </a:lnTo>
                <a:lnTo>
                  <a:pt x="4936606" y="556326"/>
                </a:lnTo>
                <a:lnTo>
                  <a:pt x="4976632" y="538724"/>
                </a:lnTo>
                <a:lnTo>
                  <a:pt x="5017895" y="521293"/>
                </a:lnTo>
                <a:lnTo>
                  <a:pt x="5060471" y="504044"/>
                </a:lnTo>
                <a:lnTo>
                  <a:pt x="5104433" y="486988"/>
                </a:lnTo>
                <a:lnTo>
                  <a:pt x="5149858" y="470134"/>
                </a:lnTo>
                <a:lnTo>
                  <a:pt x="5196819" y="453493"/>
                </a:lnTo>
                <a:lnTo>
                  <a:pt x="5245393" y="437075"/>
                </a:lnTo>
                <a:lnTo>
                  <a:pt x="5295654" y="420892"/>
                </a:lnTo>
                <a:lnTo>
                  <a:pt x="5347676" y="404952"/>
                </a:lnTo>
                <a:lnTo>
                  <a:pt x="5401535" y="389268"/>
                </a:lnTo>
                <a:lnTo>
                  <a:pt x="5457307" y="373848"/>
                </a:lnTo>
                <a:lnTo>
                  <a:pt x="5515065" y="358704"/>
                </a:lnTo>
                <a:lnTo>
                  <a:pt x="5574885" y="343845"/>
                </a:lnTo>
                <a:lnTo>
                  <a:pt x="5636842" y="329283"/>
                </a:lnTo>
                <a:lnTo>
                  <a:pt x="5698974" y="315484"/>
                </a:lnTo>
                <a:lnTo>
                  <a:pt x="5759310" y="302880"/>
                </a:lnTo>
                <a:lnTo>
                  <a:pt x="5817913" y="291430"/>
                </a:lnTo>
                <a:lnTo>
                  <a:pt x="5874846" y="281090"/>
                </a:lnTo>
                <a:lnTo>
                  <a:pt x="5930172" y="271820"/>
                </a:lnTo>
                <a:lnTo>
                  <a:pt x="5983954" y="263577"/>
                </a:lnTo>
                <a:lnTo>
                  <a:pt x="6036256" y="256320"/>
                </a:lnTo>
                <a:lnTo>
                  <a:pt x="6087139" y="250005"/>
                </a:lnTo>
                <a:lnTo>
                  <a:pt x="6106517" y="247888"/>
                </a:lnTo>
              </a:path>
              <a:path w="6106794" h="1443990">
                <a:moveTo>
                  <a:pt x="3750455" y="1443437"/>
                </a:moveTo>
                <a:lnTo>
                  <a:pt x="3829026" y="1413547"/>
                </a:lnTo>
                <a:lnTo>
                  <a:pt x="3872035" y="1396154"/>
                </a:lnTo>
                <a:lnTo>
                  <a:pt x="3913799" y="1378566"/>
                </a:lnTo>
                <a:lnTo>
                  <a:pt x="3954389" y="1360793"/>
                </a:lnTo>
                <a:lnTo>
                  <a:pt x="3993879" y="1342848"/>
                </a:lnTo>
                <a:lnTo>
                  <a:pt x="4032343" y="1324740"/>
                </a:lnTo>
                <a:lnTo>
                  <a:pt x="4069853" y="1306483"/>
                </a:lnTo>
                <a:lnTo>
                  <a:pt x="4106484" y="1288088"/>
                </a:lnTo>
                <a:lnTo>
                  <a:pt x="4142308" y="1269566"/>
                </a:lnTo>
                <a:lnTo>
                  <a:pt x="4177399" y="1250928"/>
                </a:lnTo>
                <a:lnTo>
                  <a:pt x="4211830" y="1232187"/>
                </a:lnTo>
                <a:lnTo>
                  <a:pt x="4245674" y="1213353"/>
                </a:lnTo>
                <a:lnTo>
                  <a:pt x="4279006" y="1194439"/>
                </a:lnTo>
                <a:lnTo>
                  <a:pt x="4344421" y="1156414"/>
                </a:lnTo>
                <a:lnTo>
                  <a:pt x="4408664" y="1118205"/>
                </a:lnTo>
                <a:lnTo>
                  <a:pt x="4472320" y="1079903"/>
                </a:lnTo>
                <a:lnTo>
                  <a:pt x="4504112" y="1060747"/>
                </a:lnTo>
                <a:lnTo>
                  <a:pt x="4535976" y="1041602"/>
                </a:lnTo>
                <a:lnTo>
                  <a:pt x="4600219" y="1003393"/>
                </a:lnTo>
                <a:lnTo>
                  <a:pt x="4665635" y="965368"/>
                </a:lnTo>
                <a:lnTo>
                  <a:pt x="4698966" y="946454"/>
                </a:lnTo>
                <a:lnTo>
                  <a:pt x="4732810" y="927620"/>
                </a:lnTo>
                <a:lnTo>
                  <a:pt x="4767241" y="908879"/>
                </a:lnTo>
                <a:lnTo>
                  <a:pt x="4802332" y="890241"/>
                </a:lnTo>
                <a:lnTo>
                  <a:pt x="4838156" y="871719"/>
                </a:lnTo>
                <a:lnTo>
                  <a:pt x="4874786" y="853323"/>
                </a:lnTo>
                <a:lnTo>
                  <a:pt x="4912296" y="835066"/>
                </a:lnTo>
                <a:lnTo>
                  <a:pt x="4950760" y="816959"/>
                </a:lnTo>
                <a:lnTo>
                  <a:pt x="4990250" y="799013"/>
                </a:lnTo>
                <a:lnTo>
                  <a:pt x="5030839" y="781241"/>
                </a:lnTo>
                <a:lnTo>
                  <a:pt x="5072602" y="763652"/>
                </a:lnTo>
                <a:lnTo>
                  <a:pt x="5115611" y="746260"/>
                </a:lnTo>
                <a:lnTo>
                  <a:pt x="5159940" y="729075"/>
                </a:lnTo>
                <a:lnTo>
                  <a:pt x="5205662" y="712110"/>
                </a:lnTo>
                <a:lnTo>
                  <a:pt x="5252851" y="695374"/>
                </a:lnTo>
                <a:lnTo>
                  <a:pt x="5301579" y="678882"/>
                </a:lnTo>
                <a:lnTo>
                  <a:pt x="5351920" y="662642"/>
                </a:lnTo>
                <a:lnTo>
                  <a:pt x="5403948" y="646668"/>
                </a:lnTo>
                <a:lnTo>
                  <a:pt x="5457735" y="630971"/>
                </a:lnTo>
                <a:lnTo>
                  <a:pt x="5513355" y="615562"/>
                </a:lnTo>
                <a:lnTo>
                  <a:pt x="5570882" y="600453"/>
                </a:lnTo>
                <a:lnTo>
                  <a:pt x="5630388" y="585655"/>
                </a:lnTo>
                <a:lnTo>
                  <a:pt x="5691947" y="571179"/>
                </a:lnTo>
                <a:lnTo>
                  <a:pt x="5753683" y="557474"/>
                </a:lnTo>
                <a:lnTo>
                  <a:pt x="5813711" y="544952"/>
                </a:lnTo>
                <a:lnTo>
                  <a:pt x="5872090" y="533570"/>
                </a:lnTo>
                <a:lnTo>
                  <a:pt x="5928882" y="523286"/>
                </a:lnTo>
                <a:lnTo>
                  <a:pt x="5984149" y="514058"/>
                </a:lnTo>
                <a:lnTo>
                  <a:pt x="6037951" y="505844"/>
                </a:lnTo>
                <a:lnTo>
                  <a:pt x="6090350" y="498601"/>
                </a:lnTo>
                <a:lnTo>
                  <a:pt x="6106517" y="496601"/>
                </a:lnTo>
              </a:path>
              <a:path w="6106794" h="1443990">
                <a:moveTo>
                  <a:pt x="4304469" y="1443437"/>
                </a:moveTo>
                <a:lnTo>
                  <a:pt x="4341697" y="1422768"/>
                </a:lnTo>
                <a:lnTo>
                  <a:pt x="4375771" y="1403536"/>
                </a:lnTo>
                <a:lnTo>
                  <a:pt x="4409525" y="1384247"/>
                </a:lnTo>
                <a:lnTo>
                  <a:pt x="4443028" y="1364913"/>
                </a:lnTo>
                <a:lnTo>
                  <a:pt x="4476354" y="1345547"/>
                </a:lnTo>
                <a:lnTo>
                  <a:pt x="4509572" y="1326162"/>
                </a:lnTo>
                <a:lnTo>
                  <a:pt x="4542755" y="1306771"/>
                </a:lnTo>
                <a:lnTo>
                  <a:pt x="4575973" y="1287386"/>
                </a:lnTo>
                <a:lnTo>
                  <a:pt x="4609299" y="1268020"/>
                </a:lnTo>
                <a:lnTo>
                  <a:pt x="4642803" y="1248686"/>
                </a:lnTo>
                <a:lnTo>
                  <a:pt x="4676556" y="1229397"/>
                </a:lnTo>
                <a:lnTo>
                  <a:pt x="4710631" y="1210165"/>
                </a:lnTo>
                <a:lnTo>
                  <a:pt x="4745098" y="1191003"/>
                </a:lnTo>
                <a:lnTo>
                  <a:pt x="4780028" y="1171925"/>
                </a:lnTo>
                <a:lnTo>
                  <a:pt x="4815494" y="1152942"/>
                </a:lnTo>
                <a:lnTo>
                  <a:pt x="4851566" y="1134068"/>
                </a:lnTo>
                <a:lnTo>
                  <a:pt x="4888316" y="1115315"/>
                </a:lnTo>
                <a:lnTo>
                  <a:pt x="4925815" y="1096696"/>
                </a:lnTo>
                <a:lnTo>
                  <a:pt x="4964135" y="1078224"/>
                </a:lnTo>
                <a:lnTo>
                  <a:pt x="5003347" y="1059912"/>
                </a:lnTo>
                <a:lnTo>
                  <a:pt x="5043521" y="1041772"/>
                </a:lnTo>
                <a:lnTo>
                  <a:pt x="5084730" y="1023817"/>
                </a:lnTo>
                <a:lnTo>
                  <a:pt x="5127045" y="1006060"/>
                </a:lnTo>
                <a:lnTo>
                  <a:pt x="5170538" y="988514"/>
                </a:lnTo>
                <a:lnTo>
                  <a:pt x="5215278" y="971191"/>
                </a:lnTo>
                <a:lnTo>
                  <a:pt x="5261339" y="954105"/>
                </a:lnTo>
                <a:lnTo>
                  <a:pt x="5308791" y="937267"/>
                </a:lnTo>
                <a:lnTo>
                  <a:pt x="5357705" y="920692"/>
                </a:lnTo>
                <a:lnTo>
                  <a:pt x="5408154" y="904390"/>
                </a:lnTo>
                <a:lnTo>
                  <a:pt x="5460208" y="888376"/>
                </a:lnTo>
                <a:lnTo>
                  <a:pt x="5513938" y="872663"/>
                </a:lnTo>
                <a:lnTo>
                  <a:pt x="5569416" y="857262"/>
                </a:lnTo>
                <a:lnTo>
                  <a:pt x="5626714" y="842186"/>
                </a:lnTo>
                <a:lnTo>
                  <a:pt x="5685902" y="827449"/>
                </a:lnTo>
                <a:lnTo>
                  <a:pt x="5747053" y="813064"/>
                </a:lnTo>
                <a:lnTo>
                  <a:pt x="5808381" y="799456"/>
                </a:lnTo>
                <a:lnTo>
                  <a:pt x="5868095" y="787017"/>
                </a:lnTo>
                <a:lnTo>
                  <a:pt x="5926252" y="775704"/>
                </a:lnTo>
                <a:lnTo>
                  <a:pt x="5982913" y="765475"/>
                </a:lnTo>
                <a:lnTo>
                  <a:pt x="6038135" y="756287"/>
                </a:lnTo>
                <a:lnTo>
                  <a:pt x="6091977" y="748098"/>
                </a:lnTo>
                <a:lnTo>
                  <a:pt x="6106517" y="746095"/>
                </a:lnTo>
              </a:path>
            </a:pathLst>
          </a:custGeom>
          <a:noFill/>
          <a:ln w="9042">
            <a:solidFill>
              <a:srgbClr val="D0BC8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88" name="object 64"/>
          <p:cNvSpPr/>
          <p:nvPr/>
        </p:nvSpPr>
        <p:spPr>
          <a:xfrm>
            <a:off x="914040" y="2380320"/>
            <a:ext cx="10715760" cy="3219840"/>
          </a:xfrm>
          <a:custGeom>
            <a:avLst/>
            <a:gdLst>
              <a:gd name="textAreaLeft" fmla="*/ 0 w 10715760"/>
              <a:gd name="textAreaRight" fmla="*/ 10721880 w 10715760"/>
              <a:gd name="textAreaTop" fmla="*/ 0 h 3219840"/>
              <a:gd name="textAreaBottom" fmla="*/ 3227400 h 3219840"/>
            </a:gdLst>
            <a:ahLst/>
            <a:cxnLst/>
            <a:rect l="textAreaLeft" t="textAreaTop" r="textAreaRight" b="textAreaBottom"/>
            <a:pathLst>
              <a:path w="5054600" h="825500">
                <a:moveTo>
                  <a:pt x="4978400" y="0"/>
                </a:moveTo>
                <a:lnTo>
                  <a:pt x="76200" y="0"/>
                </a:lnTo>
                <a:lnTo>
                  <a:pt x="46537" y="5989"/>
                </a:lnTo>
                <a:lnTo>
                  <a:pt x="22317" y="22321"/>
                </a:lnTo>
                <a:lnTo>
                  <a:pt x="5987" y="46543"/>
                </a:lnTo>
                <a:lnTo>
                  <a:pt x="0" y="76200"/>
                </a:lnTo>
                <a:lnTo>
                  <a:pt x="0" y="749300"/>
                </a:lnTo>
                <a:lnTo>
                  <a:pt x="5987" y="778956"/>
                </a:lnTo>
                <a:lnTo>
                  <a:pt x="22317" y="803178"/>
                </a:lnTo>
                <a:lnTo>
                  <a:pt x="46537" y="819510"/>
                </a:lnTo>
                <a:lnTo>
                  <a:pt x="76200" y="825500"/>
                </a:lnTo>
                <a:lnTo>
                  <a:pt x="4978400" y="825500"/>
                </a:lnTo>
                <a:lnTo>
                  <a:pt x="5008062" y="819510"/>
                </a:lnTo>
                <a:lnTo>
                  <a:pt x="5032282" y="803178"/>
                </a:lnTo>
                <a:lnTo>
                  <a:pt x="5048612" y="778956"/>
                </a:lnTo>
                <a:lnTo>
                  <a:pt x="5054600" y="749300"/>
                </a:lnTo>
                <a:lnTo>
                  <a:pt x="5054600" y="76200"/>
                </a:lnTo>
                <a:lnTo>
                  <a:pt x="5048612" y="46543"/>
                </a:lnTo>
                <a:lnTo>
                  <a:pt x="5032282" y="22321"/>
                </a:lnTo>
                <a:lnTo>
                  <a:pt x="5008062" y="5989"/>
                </a:lnTo>
                <a:lnTo>
                  <a:pt x="497840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50000"/>
              </a:lnSpc>
              <a:spcBef>
                <a:spcPts val="567"/>
              </a:spcBef>
              <a:spcAft>
                <a:spcPts val="567"/>
              </a:spcAft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5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60000"/>
              <a:buFont typeface="Wingdings" charset="2"/>
              <a:buChar char=""/>
            </a:pP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Collaboration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: Enable non-LCA experts to contribute and review results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5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60000"/>
              <a:buFont typeface="Wingdings" charset="2"/>
              <a:buChar char=""/>
            </a:pP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Version control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: Track changes to models, data, and results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5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60000"/>
              <a:buFont typeface="Wingdings" charset="2"/>
              <a:buChar char=""/>
            </a:pP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Data confidentiality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: Publish the logic to audit the process, not all the data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5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60000"/>
              <a:buFont typeface="Wingdings" charset="2"/>
              <a:buChar char=""/>
            </a:pP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Parametric &amp; scalable LCA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: Automate calculations across scenarios and models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5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60000"/>
              <a:buFont typeface="Wingdings" charset="2"/>
              <a:buChar char=""/>
            </a:pP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Integration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: Connect naKnow's models to other tools, data sources, and workflows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50000"/>
              </a:lnSpc>
              <a:spcBef>
                <a:spcPts val="567"/>
              </a:spcBef>
              <a:spcAft>
                <a:spcPts val="567"/>
              </a:spcAft>
              <a:buClr>
                <a:srgbClr val="000000"/>
              </a:buClr>
              <a:buSzPct val="60000"/>
              <a:buFont typeface="Wingdings" charset="2"/>
              <a:buChar char=""/>
            </a:pP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Background DB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: Ease the change of background DB, centralize mappings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spcBef>
                <a:spcPts val="1757"/>
              </a:spcBef>
              <a:spcAft>
                <a:spcPts val="1559"/>
              </a:spcAft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589" name="Group 7"/>
          <p:cNvGrpSpPr/>
          <p:nvPr/>
        </p:nvGrpSpPr>
        <p:grpSpPr>
          <a:xfrm>
            <a:off x="669600" y="396000"/>
            <a:ext cx="5998320" cy="1090800"/>
            <a:chOff x="669600" y="396000"/>
            <a:chExt cx="5998320" cy="1090800"/>
          </a:xfrm>
        </p:grpSpPr>
        <p:sp>
          <p:nvSpPr>
            <p:cNvPr id="590" name="object 65"/>
            <p:cNvSpPr/>
            <p:nvPr/>
          </p:nvSpPr>
          <p:spPr>
            <a:xfrm>
              <a:off x="669600" y="396000"/>
              <a:ext cx="5998320" cy="1090800"/>
            </a:xfrm>
            <a:custGeom>
              <a:avLst/>
              <a:gdLst>
                <a:gd name="textAreaLeft" fmla="*/ 0 w 5998320"/>
                <a:gd name="textAreaRight" fmla="*/ 6003720 w 5998320"/>
                <a:gd name="textAreaTop" fmla="*/ 0 h 1090800"/>
                <a:gd name="textAreaBottom" fmla="*/ 1095480 h 1090800"/>
              </a:gdLst>
              <a:ahLst/>
              <a:cxnLst/>
              <a:rect l="textAreaLeft" t="textAreaTop" r="textAreaRight" b="textAreaBottom"/>
              <a:pathLst>
                <a:path w="6299200" h="2044700">
                  <a:moveTo>
                    <a:pt x="6223000" y="0"/>
                  </a:moveTo>
                  <a:lnTo>
                    <a:pt x="76200" y="0"/>
                  </a:lnTo>
                  <a:lnTo>
                    <a:pt x="46537" y="5989"/>
                  </a:lnTo>
                  <a:lnTo>
                    <a:pt x="22317" y="22321"/>
                  </a:lnTo>
                  <a:lnTo>
                    <a:pt x="5987" y="46543"/>
                  </a:lnTo>
                  <a:lnTo>
                    <a:pt x="0" y="76200"/>
                  </a:lnTo>
                  <a:lnTo>
                    <a:pt x="0" y="1968385"/>
                  </a:lnTo>
                  <a:lnTo>
                    <a:pt x="5987" y="1998042"/>
                  </a:lnTo>
                  <a:lnTo>
                    <a:pt x="22317" y="2022263"/>
                  </a:lnTo>
                  <a:lnTo>
                    <a:pt x="46537" y="2038596"/>
                  </a:lnTo>
                  <a:lnTo>
                    <a:pt x="76200" y="2044585"/>
                  </a:lnTo>
                  <a:lnTo>
                    <a:pt x="6223000" y="2044585"/>
                  </a:lnTo>
                  <a:lnTo>
                    <a:pt x="6252662" y="2038596"/>
                  </a:lnTo>
                  <a:lnTo>
                    <a:pt x="6276882" y="2022263"/>
                  </a:lnTo>
                  <a:lnTo>
                    <a:pt x="6293212" y="1998042"/>
                  </a:lnTo>
                  <a:lnTo>
                    <a:pt x="6299200" y="1968385"/>
                  </a:lnTo>
                  <a:lnTo>
                    <a:pt x="6299200" y="76200"/>
                  </a:lnTo>
                  <a:lnTo>
                    <a:pt x="6293212" y="46543"/>
                  </a:lnTo>
                  <a:lnTo>
                    <a:pt x="6276882" y="22321"/>
                  </a:lnTo>
                  <a:lnTo>
                    <a:pt x="6252662" y="5989"/>
                  </a:lnTo>
                  <a:lnTo>
                    <a:pt x="622300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  <a:effectLst>
              <a:outerShdw algn="ctr" blurRad="444600" dir="2700000" dist="380819" rotWithShape="0">
                <a:srgbClr val="86AAC0">
                  <a:alpha val="2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 defTabSz="914400">
                <a:lnSpc>
                  <a:spcPct val="100000"/>
                </a:lnSpc>
              </a:pPr>
              <a:r>
                <a:rPr lang="fr-FR" sz="2800" b="1" u="none" spc="28" strike="noStrike">
                  <a:solidFill>
                    <a:srgbClr val="0D3856"/>
                  </a:solidFill>
                  <a:effectLst/>
                  <a:uFillTx/>
                  <a:latin typeface="Segoe UI"/>
                </a:rPr>
                <a:t>	</a:t>
              </a:r>
              <a:r>
                <a:rPr lang="fr-FR" sz="2800" b="1" u="none" spc="28" strike="noStrike">
                  <a:solidFill>
                    <a:srgbClr val="0D3856"/>
                  </a:solidFill>
                  <a:effectLst/>
                  <a:uFillTx/>
                  <a:latin typeface="Segoe UI"/>
                </a:rPr>
                <a:t>Why this approach?</a:t>
              </a:r>
              <a:endParaRPr lang="fr-FR" sz="2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91" name="object 66"/>
            <p:cNvSpPr/>
            <p:nvPr/>
          </p:nvSpPr>
          <p:spPr>
            <a:xfrm>
              <a:off x="1653120" y="1203120"/>
              <a:ext cx="525240" cy="110520"/>
            </a:xfrm>
            <a:custGeom>
              <a:avLst/>
              <a:gdLst>
                <a:gd name="textAreaLeft" fmla="*/ 0 w 525240"/>
                <a:gd name="textAreaRight" fmla="*/ 531000 w 525240"/>
                <a:gd name="textAreaTop" fmla="*/ 0 h 110520"/>
                <a:gd name="textAreaBottom" fmla="*/ 116280 h 110520"/>
              </a:gdLst>
              <a:ahLst/>
              <a:cxnLst/>
              <a:rect l="textAreaLeft" t="textAreaTop" r="textAreaRight" b="textAreaBottom"/>
              <a:pathLst>
                <a:path w="530860" h="116205">
                  <a:moveTo>
                    <a:pt x="0" y="64820"/>
                  </a:moveTo>
                  <a:lnTo>
                    <a:pt x="13512" y="41592"/>
                  </a:lnTo>
                  <a:lnTo>
                    <a:pt x="28397" y="20766"/>
                  </a:lnTo>
                  <a:lnTo>
                    <a:pt x="46605" y="5761"/>
                  </a:lnTo>
                  <a:lnTo>
                    <a:pt x="70091" y="0"/>
                  </a:lnTo>
                  <a:lnTo>
                    <a:pt x="102884" y="12040"/>
                  </a:lnTo>
                  <a:lnTo>
                    <a:pt x="126157" y="40752"/>
                  </a:lnTo>
                  <a:lnTo>
                    <a:pt x="146257" y="75021"/>
                  </a:lnTo>
                  <a:lnTo>
                    <a:pt x="169530" y="103732"/>
                  </a:lnTo>
                  <a:lnTo>
                    <a:pt x="202323" y="115773"/>
                  </a:lnTo>
                  <a:lnTo>
                    <a:pt x="235117" y="103732"/>
                  </a:lnTo>
                  <a:lnTo>
                    <a:pt x="258389" y="75021"/>
                  </a:lnTo>
                  <a:lnTo>
                    <a:pt x="278486" y="40752"/>
                  </a:lnTo>
                  <a:lnTo>
                    <a:pt x="301755" y="12040"/>
                  </a:lnTo>
                  <a:lnTo>
                    <a:pt x="334543" y="0"/>
                  </a:lnTo>
                  <a:lnTo>
                    <a:pt x="367337" y="12040"/>
                  </a:lnTo>
                  <a:lnTo>
                    <a:pt x="390609" y="40752"/>
                  </a:lnTo>
                  <a:lnTo>
                    <a:pt x="410709" y="75021"/>
                  </a:lnTo>
                  <a:lnTo>
                    <a:pt x="433982" y="103732"/>
                  </a:lnTo>
                  <a:lnTo>
                    <a:pt x="466775" y="115773"/>
                  </a:lnTo>
                  <a:lnTo>
                    <a:pt x="487853" y="111218"/>
                  </a:lnTo>
                  <a:lnTo>
                    <a:pt x="504626" y="99129"/>
                  </a:lnTo>
                  <a:lnTo>
                    <a:pt x="518444" y="81868"/>
                  </a:lnTo>
                  <a:lnTo>
                    <a:pt x="530656" y="61798"/>
                  </a:lnTo>
                </a:path>
              </a:pathLst>
            </a:custGeom>
            <a:noFill/>
            <a:ln w="25399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592" name="object 67"/>
          <p:cNvGrpSpPr/>
          <p:nvPr/>
        </p:nvGrpSpPr>
        <p:grpSpPr>
          <a:xfrm>
            <a:off x="12094200" y="280800"/>
            <a:ext cx="370800" cy="370800"/>
            <a:chOff x="12094200" y="280800"/>
            <a:chExt cx="370800" cy="370800"/>
          </a:xfrm>
        </p:grpSpPr>
        <p:sp>
          <p:nvSpPr>
            <p:cNvPr id="593" name="object 68"/>
            <p:cNvSpPr/>
            <p:nvPr/>
          </p:nvSpPr>
          <p:spPr>
            <a:xfrm>
              <a:off x="12094200" y="280800"/>
              <a:ext cx="370800" cy="370800"/>
            </a:xfrm>
            <a:custGeom>
              <a:avLst/>
              <a:gdLst>
                <a:gd name="textAreaLeft" fmla="*/ 0 w 370800"/>
                <a:gd name="textAreaRight" fmla="*/ 376560 w 370800"/>
                <a:gd name="textAreaTop" fmla="*/ 0 h 370800"/>
                <a:gd name="textAreaBottom" fmla="*/ 376560 h 370800"/>
              </a:gdLst>
              <a:ahLst/>
              <a:cxnLst/>
              <a:rect l="textAreaLeft" t="textAreaTop" r="textAreaRight" b="textAreaBottom"/>
              <a:pathLst>
                <a:path w="376554" h="376554">
                  <a:moveTo>
                    <a:pt x="376491" y="376491"/>
                  </a:moveTo>
                  <a:lnTo>
                    <a:pt x="376491" y="0"/>
                  </a:lnTo>
                  <a:lnTo>
                    <a:pt x="43230" y="0"/>
                  </a:lnTo>
                  <a:lnTo>
                    <a:pt x="26403" y="3397"/>
                  </a:lnTo>
                  <a:lnTo>
                    <a:pt x="12661" y="12660"/>
                  </a:lnTo>
                  <a:lnTo>
                    <a:pt x="3397" y="26397"/>
                  </a:lnTo>
                  <a:lnTo>
                    <a:pt x="0" y="43218"/>
                  </a:lnTo>
                  <a:lnTo>
                    <a:pt x="0" y="376491"/>
                  </a:lnTo>
                  <a:lnTo>
                    <a:pt x="376491" y="376491"/>
                  </a:lnTo>
                  <a:close/>
                </a:path>
              </a:pathLst>
            </a:custGeom>
            <a:noFill/>
            <a:ln w="12446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594" name="object 69"/>
            <p:cNvSpPr/>
            <p:nvPr/>
          </p:nvSpPr>
          <p:spPr>
            <a:xfrm>
              <a:off x="12134880" y="415080"/>
              <a:ext cx="289440" cy="114840"/>
            </a:xfrm>
            <a:custGeom>
              <a:avLst/>
              <a:gdLst>
                <a:gd name="textAreaLeft" fmla="*/ 0 w 289440"/>
                <a:gd name="textAreaRight" fmla="*/ 295200 w 289440"/>
                <a:gd name="textAreaTop" fmla="*/ 0 h 114840"/>
                <a:gd name="textAreaBottom" fmla="*/ 120600 h 114840"/>
              </a:gdLst>
              <a:ahLst/>
              <a:cxnLst/>
              <a:rect l="textAreaLeft" t="textAreaTop" r="textAreaRight" b="textAreaBottom"/>
              <a:pathLst>
                <a:path w="295275" h="120650">
                  <a:moveTo>
                    <a:pt x="31775" y="49501"/>
                  </a:moveTo>
                  <a:lnTo>
                    <a:pt x="33667" y="50403"/>
                  </a:lnTo>
                  <a:lnTo>
                    <a:pt x="35420" y="51596"/>
                  </a:lnTo>
                  <a:lnTo>
                    <a:pt x="37045" y="53082"/>
                  </a:lnTo>
                  <a:lnTo>
                    <a:pt x="41287" y="56943"/>
                  </a:lnTo>
                  <a:lnTo>
                    <a:pt x="43421" y="61591"/>
                  </a:lnTo>
                  <a:lnTo>
                    <a:pt x="43421" y="67027"/>
                  </a:lnTo>
                  <a:lnTo>
                    <a:pt x="43421" y="72463"/>
                  </a:lnTo>
                  <a:lnTo>
                    <a:pt x="41287" y="77111"/>
                  </a:lnTo>
                  <a:lnTo>
                    <a:pt x="37045" y="80972"/>
                  </a:lnTo>
                  <a:lnTo>
                    <a:pt x="32791" y="84845"/>
                  </a:lnTo>
                  <a:lnTo>
                    <a:pt x="27685" y="86775"/>
                  </a:lnTo>
                  <a:lnTo>
                    <a:pt x="21704" y="86775"/>
                  </a:lnTo>
                  <a:lnTo>
                    <a:pt x="15735" y="86775"/>
                  </a:lnTo>
                  <a:lnTo>
                    <a:pt x="10617" y="84845"/>
                  </a:lnTo>
                  <a:lnTo>
                    <a:pt x="6375" y="80972"/>
                  </a:lnTo>
                  <a:lnTo>
                    <a:pt x="2120" y="77111"/>
                  </a:lnTo>
                  <a:lnTo>
                    <a:pt x="0" y="72463"/>
                  </a:lnTo>
                  <a:lnTo>
                    <a:pt x="0" y="67027"/>
                  </a:lnTo>
                  <a:lnTo>
                    <a:pt x="0" y="61591"/>
                  </a:lnTo>
                  <a:lnTo>
                    <a:pt x="2120" y="56943"/>
                  </a:lnTo>
                  <a:lnTo>
                    <a:pt x="6375" y="53082"/>
                  </a:lnTo>
                  <a:lnTo>
                    <a:pt x="10617" y="49209"/>
                  </a:lnTo>
                  <a:lnTo>
                    <a:pt x="15735" y="47278"/>
                  </a:lnTo>
                  <a:lnTo>
                    <a:pt x="21704" y="47278"/>
                  </a:lnTo>
                  <a:lnTo>
                    <a:pt x="25374" y="47278"/>
                  </a:lnTo>
                  <a:lnTo>
                    <a:pt x="28727" y="48028"/>
                  </a:lnTo>
                  <a:lnTo>
                    <a:pt x="31775" y="49501"/>
                  </a:lnTo>
                  <a:close/>
                </a:path>
                <a:path w="295275" h="120650">
                  <a:moveTo>
                    <a:pt x="31775" y="49501"/>
                  </a:moveTo>
                  <a:lnTo>
                    <a:pt x="58913" y="11194"/>
                  </a:lnTo>
                  <a:lnTo>
                    <a:pt x="86929" y="0"/>
                  </a:lnTo>
                  <a:lnTo>
                    <a:pt x="115819" y="15918"/>
                  </a:lnTo>
                  <a:lnTo>
                    <a:pt x="145580" y="58950"/>
                  </a:lnTo>
                  <a:lnTo>
                    <a:pt x="174966" y="101767"/>
                  </a:lnTo>
                  <a:lnTo>
                    <a:pt x="204452" y="120342"/>
                  </a:lnTo>
                  <a:lnTo>
                    <a:pt x="234035" y="114675"/>
                  </a:lnTo>
                  <a:lnTo>
                    <a:pt x="263715" y="84769"/>
                  </a:lnTo>
                  <a:lnTo>
                    <a:pt x="261670" y="83816"/>
                  </a:lnTo>
                  <a:lnTo>
                    <a:pt x="259791" y="82546"/>
                  </a:lnTo>
                  <a:lnTo>
                    <a:pt x="258051" y="80972"/>
                  </a:lnTo>
                  <a:lnTo>
                    <a:pt x="253809" y="77111"/>
                  </a:lnTo>
                  <a:lnTo>
                    <a:pt x="251688" y="72463"/>
                  </a:lnTo>
                  <a:lnTo>
                    <a:pt x="251688" y="67027"/>
                  </a:lnTo>
                  <a:lnTo>
                    <a:pt x="251688" y="61591"/>
                  </a:lnTo>
                  <a:lnTo>
                    <a:pt x="253809" y="56943"/>
                  </a:lnTo>
                  <a:lnTo>
                    <a:pt x="258051" y="53082"/>
                  </a:lnTo>
                  <a:lnTo>
                    <a:pt x="262305" y="49209"/>
                  </a:lnTo>
                  <a:lnTo>
                    <a:pt x="267411" y="47278"/>
                  </a:lnTo>
                  <a:lnTo>
                    <a:pt x="273392" y="47278"/>
                  </a:lnTo>
                  <a:lnTo>
                    <a:pt x="279374" y="47278"/>
                  </a:lnTo>
                  <a:lnTo>
                    <a:pt x="284479" y="49209"/>
                  </a:lnTo>
                  <a:lnTo>
                    <a:pt x="288734" y="53082"/>
                  </a:lnTo>
                  <a:lnTo>
                    <a:pt x="292976" y="56943"/>
                  </a:lnTo>
                  <a:lnTo>
                    <a:pt x="295097" y="61591"/>
                  </a:lnTo>
                  <a:lnTo>
                    <a:pt x="295097" y="67027"/>
                  </a:lnTo>
                  <a:lnTo>
                    <a:pt x="295097" y="72463"/>
                  </a:lnTo>
                  <a:lnTo>
                    <a:pt x="292976" y="77111"/>
                  </a:lnTo>
                  <a:lnTo>
                    <a:pt x="288734" y="80972"/>
                  </a:lnTo>
                  <a:lnTo>
                    <a:pt x="284479" y="84845"/>
                  </a:lnTo>
                  <a:lnTo>
                    <a:pt x="279374" y="86775"/>
                  </a:lnTo>
                  <a:lnTo>
                    <a:pt x="273392" y="86775"/>
                  </a:lnTo>
                  <a:lnTo>
                    <a:pt x="269874" y="86775"/>
                  </a:lnTo>
                  <a:lnTo>
                    <a:pt x="266649" y="86102"/>
                  </a:lnTo>
                  <a:lnTo>
                    <a:pt x="263715" y="84769"/>
                  </a:lnTo>
                </a:path>
              </a:pathLst>
            </a:custGeom>
            <a:noFill/>
            <a:ln w="12446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595" name="object 70"/>
          <p:cNvSpPr/>
          <p:nvPr/>
        </p:nvSpPr>
        <p:spPr>
          <a:xfrm>
            <a:off x="13065840" y="286200"/>
            <a:ext cx="360" cy="342720"/>
          </a:xfrm>
          <a:custGeom>
            <a:avLst/>
            <a:gdLst>
              <a:gd name="textAreaLeft" fmla="*/ 0 w 360"/>
              <a:gd name="textAreaRight" fmla="*/ 23592960 w 360"/>
              <a:gd name="textAreaTop" fmla="*/ 0 h 342720"/>
              <a:gd name="textAreaBottom" fmla="*/ 348480 h 342720"/>
            </a:gdLst>
            <a:ahLst/>
            <a:cxnLst/>
            <a:rect l="textAreaLeft" t="textAreaTop" r="textAreaRight" b="textAreaBottom"/>
            <a:pathLst>
              <a:path w="0" h="348615">
                <a:moveTo>
                  <a:pt x="0" y="0"/>
                </a:moveTo>
                <a:lnTo>
                  <a:pt x="0" y="34811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96" name="PlaceHolder 29"/>
          <p:cNvSpPr/>
          <p:nvPr/>
        </p:nvSpPr>
        <p:spPr>
          <a:xfrm>
            <a:off x="13129560" y="199440"/>
            <a:ext cx="422280" cy="45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6640" rIns="0" bIns="0" anchor="t">
            <a:noAutofit/>
          </a:bodyPr>
          <a:p>
            <a:pPr marL="38160" defTabSz="914400">
              <a:lnSpc>
                <a:spcPct val="100000"/>
              </a:lnSpc>
              <a:spcBef>
                <a:spcPts val="210"/>
              </a:spcBef>
              <a:tabLst>
                <a:tab pos="0" algn="l"/>
              </a:tabLst>
            </a:pPr>
            <a:r>
              <a: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page </a:t>
            </a:r>
            <a:fld id="{91F45A8B-C4F3-4FF1-B69C-4AA657167577}" type="slidenum">
              <a:rPr lang="fr-FR" sz="1400" b="0" u="none" spc="-26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4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7" name="PlaceHolder 30"/>
          <p:cNvSpPr/>
          <p:nvPr/>
        </p:nvSpPr>
        <p:spPr>
          <a:xfrm>
            <a:off x="12587760" y="222480"/>
            <a:ext cx="473400" cy="55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6640" rIns="0" bIns="0" anchor="t">
            <a:noAutofit/>
          </a:bodyPr>
          <a:p>
            <a:pPr marL="12600" defTabSz="914400">
              <a:lnSpc>
                <a:spcPct val="100000"/>
              </a:lnSpc>
              <a:spcBef>
                <a:spcPts val="210"/>
              </a:spcBef>
              <a:tabLst>
                <a:tab pos="0" algn="l"/>
              </a:tabLst>
            </a:pPr>
            <a:fld id="{5210C8BD-60F9-43C3-9C6A-3523E1141B16}" type="datetime1">
              <a:rPr lang="fr-FR" sz="1400" b="0" u="none" spc="-11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23/09/2026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8" name="Rectangle 659"/>
          <p:cNvSpPr/>
          <p:nvPr/>
        </p:nvSpPr>
        <p:spPr>
          <a:xfrm>
            <a:off x="216000" y="7452000"/>
            <a:ext cx="8638200" cy="31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1500" b="0" u="none" strike="noStrike">
                <a:solidFill>
                  <a:srgbClr val="999999"/>
                </a:solidFill>
                <a:effectLst/>
                <a:uFillTx/>
                <a:latin typeface="Segoe UI Semilight"/>
                <a:ea typeface="Microsoft YaHei"/>
              </a:rPr>
              <a:t>naKnow: a collaborative initiative to bridge data gaps in ICT LCA – Marie Reinbigler</a:t>
            </a:r>
            <a:endParaRPr lang="fr-F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9" name="object 89"/>
          <p:cNvPicPr/>
          <p:nvPr/>
        </p:nvPicPr>
        <p:blipFill>
          <a:blip r:embed="rId1"/>
          <a:stretch/>
        </p:blipFill>
        <p:spPr>
          <a:xfrm>
            <a:off x="-907560" y="0"/>
            <a:ext cx="8201880" cy="1981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00" name="object 90"/>
          <p:cNvSpPr/>
          <p:nvPr/>
        </p:nvSpPr>
        <p:spPr>
          <a:xfrm>
            <a:off x="7609320" y="6366960"/>
            <a:ext cx="6100920" cy="1438200"/>
          </a:xfrm>
          <a:custGeom>
            <a:avLst/>
            <a:gdLst>
              <a:gd name="textAreaLeft" fmla="*/ 0 w 6100920"/>
              <a:gd name="textAreaRight" fmla="*/ 6106680 w 6100920"/>
              <a:gd name="textAreaTop" fmla="*/ 0 h 1438200"/>
              <a:gd name="textAreaBottom" fmla="*/ 1443960 h 1438200"/>
            </a:gdLst>
            <a:ahLst/>
            <a:cxnLst/>
            <a:rect l="textAreaLeft" t="textAreaTop" r="textAreaRight" b="textAreaBottom"/>
            <a:pathLst>
              <a:path w="6106794" h="1443990">
                <a:moveTo>
                  <a:pt x="6106517" y="0"/>
                </a:moveTo>
                <a:lnTo>
                  <a:pt x="6026383" y="8487"/>
                </a:lnTo>
                <a:lnTo>
                  <a:pt x="5976299" y="14819"/>
                </a:lnTo>
                <a:lnTo>
                  <a:pt x="5924769" y="22081"/>
                </a:lnTo>
                <a:lnTo>
                  <a:pt x="5871730" y="30312"/>
                </a:lnTo>
                <a:lnTo>
                  <a:pt x="5817120" y="39553"/>
                </a:lnTo>
                <a:lnTo>
                  <a:pt x="5760879" y="49842"/>
                </a:lnTo>
                <a:lnTo>
                  <a:pt x="5702945" y="61220"/>
                </a:lnTo>
                <a:lnTo>
                  <a:pt x="5643255" y="73725"/>
                </a:lnTo>
                <a:lnTo>
                  <a:pt x="5581749" y="87398"/>
                </a:lnTo>
                <a:lnTo>
                  <a:pt x="5520410" y="101803"/>
                </a:lnTo>
                <a:lnTo>
                  <a:pt x="5461214" y="116470"/>
                </a:lnTo>
                <a:lnTo>
                  <a:pt x="5404089" y="131391"/>
                </a:lnTo>
                <a:lnTo>
                  <a:pt x="5348962" y="146556"/>
                </a:lnTo>
                <a:lnTo>
                  <a:pt x="5295760" y="161957"/>
                </a:lnTo>
                <a:lnTo>
                  <a:pt x="5244411" y="177585"/>
                </a:lnTo>
                <a:lnTo>
                  <a:pt x="5194842" y="193431"/>
                </a:lnTo>
                <a:lnTo>
                  <a:pt x="5146980" y="209486"/>
                </a:lnTo>
                <a:lnTo>
                  <a:pt x="5100753" y="225741"/>
                </a:lnTo>
                <a:lnTo>
                  <a:pt x="5056088" y="242187"/>
                </a:lnTo>
                <a:lnTo>
                  <a:pt x="5012913" y="258816"/>
                </a:lnTo>
                <a:lnTo>
                  <a:pt x="4971155" y="275618"/>
                </a:lnTo>
                <a:lnTo>
                  <a:pt x="4930741" y="292584"/>
                </a:lnTo>
                <a:lnTo>
                  <a:pt x="4891598" y="309706"/>
                </a:lnTo>
                <a:lnTo>
                  <a:pt x="4853654" y="326975"/>
                </a:lnTo>
                <a:lnTo>
                  <a:pt x="4816836" y="344382"/>
                </a:lnTo>
                <a:lnTo>
                  <a:pt x="4781072" y="361918"/>
                </a:lnTo>
                <a:lnTo>
                  <a:pt x="4746288" y="379574"/>
                </a:lnTo>
                <a:lnTo>
                  <a:pt x="4712413" y="397341"/>
                </a:lnTo>
                <a:lnTo>
                  <a:pt x="4647097" y="433173"/>
                </a:lnTo>
                <a:lnTo>
                  <a:pt x="4584541" y="469343"/>
                </a:lnTo>
                <a:lnTo>
                  <a:pt x="4524166" y="505780"/>
                </a:lnTo>
                <a:lnTo>
                  <a:pt x="4465388" y="542412"/>
                </a:lnTo>
                <a:lnTo>
                  <a:pt x="4407628" y="579169"/>
                </a:lnTo>
                <a:lnTo>
                  <a:pt x="4350304" y="615980"/>
                </a:lnTo>
                <a:lnTo>
                  <a:pt x="4321624" y="634383"/>
                </a:lnTo>
                <a:lnTo>
                  <a:pt x="4263864" y="671140"/>
                </a:lnTo>
                <a:lnTo>
                  <a:pt x="4205086" y="707772"/>
                </a:lnTo>
                <a:lnTo>
                  <a:pt x="4144711" y="744208"/>
                </a:lnTo>
                <a:lnTo>
                  <a:pt x="4082155" y="780378"/>
                </a:lnTo>
                <a:lnTo>
                  <a:pt x="4016839" y="816210"/>
                </a:lnTo>
                <a:lnTo>
                  <a:pt x="3982964" y="833977"/>
                </a:lnTo>
                <a:lnTo>
                  <a:pt x="3948180" y="851632"/>
                </a:lnTo>
                <a:lnTo>
                  <a:pt x="3912416" y="869168"/>
                </a:lnTo>
                <a:lnTo>
                  <a:pt x="3875598" y="886574"/>
                </a:lnTo>
                <a:lnTo>
                  <a:pt x="3837654" y="903843"/>
                </a:lnTo>
                <a:lnTo>
                  <a:pt x="3798511" y="920965"/>
                </a:lnTo>
                <a:lnTo>
                  <a:pt x="3758097" y="937931"/>
                </a:lnTo>
                <a:lnTo>
                  <a:pt x="3716339" y="954733"/>
                </a:lnTo>
                <a:lnTo>
                  <a:pt x="3673163" y="971361"/>
                </a:lnTo>
                <a:lnTo>
                  <a:pt x="3628499" y="987806"/>
                </a:lnTo>
                <a:lnTo>
                  <a:pt x="3582272" y="1004061"/>
                </a:lnTo>
                <a:lnTo>
                  <a:pt x="3534410" y="1020115"/>
                </a:lnTo>
                <a:lnTo>
                  <a:pt x="3484841" y="1035961"/>
                </a:lnTo>
                <a:lnTo>
                  <a:pt x="3433492" y="1051588"/>
                </a:lnTo>
                <a:lnTo>
                  <a:pt x="3380290" y="1066988"/>
                </a:lnTo>
                <a:lnTo>
                  <a:pt x="3325163" y="1082153"/>
                </a:lnTo>
                <a:lnTo>
                  <a:pt x="3268038" y="1097073"/>
                </a:lnTo>
                <a:lnTo>
                  <a:pt x="3208842" y="1111740"/>
                </a:lnTo>
                <a:lnTo>
                  <a:pt x="3147502" y="1126144"/>
                </a:lnTo>
                <a:lnTo>
                  <a:pt x="3085996" y="1139817"/>
                </a:lnTo>
                <a:lnTo>
                  <a:pt x="3026306" y="1152323"/>
                </a:lnTo>
                <a:lnTo>
                  <a:pt x="2968371" y="1163700"/>
                </a:lnTo>
                <a:lnTo>
                  <a:pt x="2912129" y="1173990"/>
                </a:lnTo>
                <a:lnTo>
                  <a:pt x="2857519" y="1183230"/>
                </a:lnTo>
                <a:lnTo>
                  <a:pt x="2804480" y="1191462"/>
                </a:lnTo>
                <a:lnTo>
                  <a:pt x="2752948" y="1198724"/>
                </a:lnTo>
                <a:lnTo>
                  <a:pt x="2702864" y="1205056"/>
                </a:lnTo>
                <a:lnTo>
                  <a:pt x="2654166" y="1210497"/>
                </a:lnTo>
                <a:lnTo>
                  <a:pt x="2606791" y="1215087"/>
                </a:lnTo>
                <a:lnTo>
                  <a:pt x="2560679" y="1218867"/>
                </a:lnTo>
                <a:lnTo>
                  <a:pt x="2515767" y="1221874"/>
                </a:lnTo>
                <a:lnTo>
                  <a:pt x="2471995" y="1224149"/>
                </a:lnTo>
                <a:lnTo>
                  <a:pt x="2429300" y="1225732"/>
                </a:lnTo>
                <a:lnTo>
                  <a:pt x="2387621" y="1226662"/>
                </a:lnTo>
                <a:lnTo>
                  <a:pt x="2346897" y="1226978"/>
                </a:lnTo>
                <a:lnTo>
                  <a:pt x="2307065" y="1226721"/>
                </a:lnTo>
                <a:lnTo>
                  <a:pt x="2268065" y="1225929"/>
                </a:lnTo>
                <a:lnTo>
                  <a:pt x="2229835" y="1224643"/>
                </a:lnTo>
                <a:lnTo>
                  <a:pt x="2155436" y="1220744"/>
                </a:lnTo>
                <a:lnTo>
                  <a:pt x="2083378" y="1215341"/>
                </a:lnTo>
                <a:lnTo>
                  <a:pt x="2013167" y="1208752"/>
                </a:lnTo>
                <a:lnTo>
                  <a:pt x="1944310" y="1201291"/>
                </a:lnTo>
                <a:lnTo>
                  <a:pt x="1876316" y="1193277"/>
                </a:lnTo>
                <a:lnTo>
                  <a:pt x="1808691" y="1185025"/>
                </a:lnTo>
                <a:lnTo>
                  <a:pt x="1774863" y="1180909"/>
                </a:lnTo>
                <a:lnTo>
                  <a:pt x="1706869" y="1172895"/>
                </a:lnTo>
                <a:lnTo>
                  <a:pt x="1638012" y="1165435"/>
                </a:lnTo>
                <a:lnTo>
                  <a:pt x="1567801" y="1158845"/>
                </a:lnTo>
                <a:lnTo>
                  <a:pt x="1495742" y="1153443"/>
                </a:lnTo>
                <a:lnTo>
                  <a:pt x="1421343" y="1149545"/>
                </a:lnTo>
                <a:lnTo>
                  <a:pt x="1383112" y="1148259"/>
                </a:lnTo>
                <a:lnTo>
                  <a:pt x="1344112" y="1147467"/>
                </a:lnTo>
                <a:lnTo>
                  <a:pt x="1304280" y="1147210"/>
                </a:lnTo>
                <a:lnTo>
                  <a:pt x="1263555" y="1147527"/>
                </a:lnTo>
                <a:lnTo>
                  <a:pt x="1221876" y="1148457"/>
                </a:lnTo>
                <a:lnTo>
                  <a:pt x="1179181" y="1150040"/>
                </a:lnTo>
                <a:lnTo>
                  <a:pt x="1135408" y="1152315"/>
                </a:lnTo>
                <a:lnTo>
                  <a:pt x="1090496" y="1155323"/>
                </a:lnTo>
                <a:lnTo>
                  <a:pt x="1044383" y="1159103"/>
                </a:lnTo>
                <a:lnTo>
                  <a:pt x="997008" y="1163694"/>
                </a:lnTo>
                <a:lnTo>
                  <a:pt x="948309" y="1169136"/>
                </a:lnTo>
                <a:lnTo>
                  <a:pt x="898225" y="1175468"/>
                </a:lnTo>
                <a:lnTo>
                  <a:pt x="846693" y="1182730"/>
                </a:lnTo>
                <a:lnTo>
                  <a:pt x="793653" y="1190962"/>
                </a:lnTo>
                <a:lnTo>
                  <a:pt x="739043" y="1200203"/>
                </a:lnTo>
                <a:lnTo>
                  <a:pt x="682800" y="1210493"/>
                </a:lnTo>
                <a:lnTo>
                  <a:pt x="624865" y="1221871"/>
                </a:lnTo>
                <a:lnTo>
                  <a:pt x="565174" y="1234378"/>
                </a:lnTo>
                <a:lnTo>
                  <a:pt x="503667" y="1248051"/>
                </a:lnTo>
                <a:lnTo>
                  <a:pt x="442327" y="1262456"/>
                </a:lnTo>
                <a:lnTo>
                  <a:pt x="383131" y="1277122"/>
                </a:lnTo>
                <a:lnTo>
                  <a:pt x="326005" y="1292042"/>
                </a:lnTo>
                <a:lnTo>
                  <a:pt x="270877" y="1307207"/>
                </a:lnTo>
                <a:lnTo>
                  <a:pt x="217675" y="1322608"/>
                </a:lnTo>
                <a:lnTo>
                  <a:pt x="166325" y="1338235"/>
                </a:lnTo>
                <a:lnTo>
                  <a:pt x="116755" y="1354080"/>
                </a:lnTo>
                <a:lnTo>
                  <a:pt x="68893" y="1370135"/>
                </a:lnTo>
                <a:lnTo>
                  <a:pt x="22666" y="1386389"/>
                </a:lnTo>
                <a:lnTo>
                  <a:pt x="0" y="1394735"/>
                </a:lnTo>
              </a:path>
              <a:path w="6106794" h="1443990">
                <a:moveTo>
                  <a:pt x="787437" y="1443437"/>
                </a:moveTo>
                <a:lnTo>
                  <a:pt x="851963" y="1432496"/>
                </a:lnTo>
                <a:lnTo>
                  <a:pt x="905745" y="1424252"/>
                </a:lnTo>
                <a:lnTo>
                  <a:pt x="958046" y="1416994"/>
                </a:lnTo>
                <a:lnTo>
                  <a:pt x="1008930" y="1410680"/>
                </a:lnTo>
                <a:lnTo>
                  <a:pt x="1058458" y="1405267"/>
                </a:lnTo>
                <a:lnTo>
                  <a:pt x="1106695" y="1400714"/>
                </a:lnTo>
                <a:lnTo>
                  <a:pt x="1153703" y="1396978"/>
                </a:lnTo>
                <a:lnTo>
                  <a:pt x="1199545" y="1394018"/>
                </a:lnTo>
                <a:lnTo>
                  <a:pt x="1244284" y="1391792"/>
                </a:lnTo>
                <a:lnTo>
                  <a:pt x="1287983" y="1390258"/>
                </a:lnTo>
                <a:lnTo>
                  <a:pt x="1330706" y="1389374"/>
                </a:lnTo>
                <a:lnTo>
                  <a:pt x="1372515" y="1389097"/>
                </a:lnTo>
                <a:lnTo>
                  <a:pt x="1413473" y="1389387"/>
                </a:lnTo>
                <a:lnTo>
                  <a:pt x="1453643" y="1390201"/>
                </a:lnTo>
                <a:lnTo>
                  <a:pt x="1493089" y="1391498"/>
                </a:lnTo>
                <a:lnTo>
                  <a:pt x="1531873" y="1393234"/>
                </a:lnTo>
                <a:lnTo>
                  <a:pt x="1570058" y="1395369"/>
                </a:lnTo>
                <a:lnTo>
                  <a:pt x="1644885" y="1400666"/>
                </a:lnTo>
                <a:lnTo>
                  <a:pt x="1718074" y="1407053"/>
                </a:lnTo>
                <a:lnTo>
                  <a:pt x="1790127" y="1414195"/>
                </a:lnTo>
                <a:lnTo>
                  <a:pt x="1861551" y="1421757"/>
                </a:lnTo>
                <a:lnTo>
                  <a:pt x="1897184" y="1425590"/>
                </a:lnTo>
                <a:lnTo>
                  <a:pt x="1932849" y="1429402"/>
                </a:lnTo>
                <a:lnTo>
                  <a:pt x="1968608" y="1433151"/>
                </a:lnTo>
                <a:lnTo>
                  <a:pt x="2004524" y="1436796"/>
                </a:lnTo>
                <a:lnTo>
                  <a:pt x="2040662" y="1440293"/>
                </a:lnTo>
                <a:lnTo>
                  <a:pt x="2075263" y="1443437"/>
                </a:lnTo>
              </a:path>
              <a:path w="6106794" h="1443990">
                <a:moveTo>
                  <a:pt x="2685892" y="1443437"/>
                </a:moveTo>
                <a:lnTo>
                  <a:pt x="2749801" y="1436667"/>
                </a:lnTo>
                <a:lnTo>
                  <a:pt x="2800683" y="1430352"/>
                </a:lnTo>
                <a:lnTo>
                  <a:pt x="2852984" y="1423094"/>
                </a:lnTo>
                <a:lnTo>
                  <a:pt x="2906766" y="1414851"/>
                </a:lnTo>
                <a:lnTo>
                  <a:pt x="2962091" y="1405580"/>
                </a:lnTo>
                <a:lnTo>
                  <a:pt x="3019024" y="1395240"/>
                </a:lnTo>
                <a:lnTo>
                  <a:pt x="3077626" y="1383789"/>
                </a:lnTo>
                <a:lnTo>
                  <a:pt x="3137962" y="1371185"/>
                </a:lnTo>
                <a:lnTo>
                  <a:pt x="3200093" y="1357386"/>
                </a:lnTo>
                <a:lnTo>
                  <a:pt x="3262050" y="1342823"/>
                </a:lnTo>
                <a:lnTo>
                  <a:pt x="3321870" y="1327965"/>
                </a:lnTo>
                <a:lnTo>
                  <a:pt x="3379628" y="1312820"/>
                </a:lnTo>
                <a:lnTo>
                  <a:pt x="3435400" y="1297401"/>
                </a:lnTo>
                <a:lnTo>
                  <a:pt x="3489259" y="1281716"/>
                </a:lnTo>
                <a:lnTo>
                  <a:pt x="3541282" y="1265776"/>
                </a:lnTo>
                <a:lnTo>
                  <a:pt x="3591542" y="1249593"/>
                </a:lnTo>
                <a:lnTo>
                  <a:pt x="3640116" y="1233175"/>
                </a:lnTo>
                <a:lnTo>
                  <a:pt x="3687077" y="1216535"/>
                </a:lnTo>
                <a:lnTo>
                  <a:pt x="3732502" y="1199681"/>
                </a:lnTo>
                <a:lnTo>
                  <a:pt x="3776464" y="1182624"/>
                </a:lnTo>
                <a:lnTo>
                  <a:pt x="3819040" y="1165375"/>
                </a:lnTo>
                <a:lnTo>
                  <a:pt x="3860303" y="1147945"/>
                </a:lnTo>
                <a:lnTo>
                  <a:pt x="3900329" y="1130342"/>
                </a:lnTo>
                <a:lnTo>
                  <a:pt x="3939193" y="1112579"/>
                </a:lnTo>
                <a:lnTo>
                  <a:pt x="3976970" y="1094665"/>
                </a:lnTo>
                <a:lnTo>
                  <a:pt x="4013735" y="1076611"/>
                </a:lnTo>
                <a:lnTo>
                  <a:pt x="4049563" y="1058427"/>
                </a:lnTo>
                <a:lnTo>
                  <a:pt x="4084528" y="1040123"/>
                </a:lnTo>
                <a:lnTo>
                  <a:pt x="4118706" y="1021711"/>
                </a:lnTo>
                <a:lnTo>
                  <a:pt x="4152172" y="1003199"/>
                </a:lnTo>
                <a:lnTo>
                  <a:pt x="4217266" y="965922"/>
                </a:lnTo>
                <a:lnTo>
                  <a:pt x="4280412" y="928374"/>
                </a:lnTo>
                <a:lnTo>
                  <a:pt x="4342207" y="890639"/>
                </a:lnTo>
                <a:lnTo>
                  <a:pt x="4403253" y="852800"/>
                </a:lnTo>
                <a:lnTo>
                  <a:pt x="4433682" y="833868"/>
                </a:lnTo>
                <a:lnTo>
                  <a:pt x="4464149" y="814941"/>
                </a:lnTo>
                <a:lnTo>
                  <a:pt x="4525495" y="777144"/>
                </a:lnTo>
                <a:lnTo>
                  <a:pt x="4587890" y="739492"/>
                </a:lnTo>
                <a:lnTo>
                  <a:pt x="4651935" y="702069"/>
                </a:lnTo>
                <a:lnTo>
                  <a:pt x="4718229" y="664958"/>
                </a:lnTo>
                <a:lnTo>
                  <a:pt x="4752407" y="646545"/>
                </a:lnTo>
                <a:lnTo>
                  <a:pt x="4787373" y="628241"/>
                </a:lnTo>
                <a:lnTo>
                  <a:pt x="4823200" y="610057"/>
                </a:lnTo>
                <a:lnTo>
                  <a:pt x="4859965" y="592003"/>
                </a:lnTo>
                <a:lnTo>
                  <a:pt x="4897742" y="574089"/>
                </a:lnTo>
                <a:lnTo>
                  <a:pt x="4936606" y="556326"/>
                </a:lnTo>
                <a:lnTo>
                  <a:pt x="4976632" y="538724"/>
                </a:lnTo>
                <a:lnTo>
                  <a:pt x="5017895" y="521293"/>
                </a:lnTo>
                <a:lnTo>
                  <a:pt x="5060471" y="504044"/>
                </a:lnTo>
                <a:lnTo>
                  <a:pt x="5104433" y="486988"/>
                </a:lnTo>
                <a:lnTo>
                  <a:pt x="5149858" y="470134"/>
                </a:lnTo>
                <a:lnTo>
                  <a:pt x="5196819" y="453493"/>
                </a:lnTo>
                <a:lnTo>
                  <a:pt x="5245393" y="437075"/>
                </a:lnTo>
                <a:lnTo>
                  <a:pt x="5295654" y="420892"/>
                </a:lnTo>
                <a:lnTo>
                  <a:pt x="5347676" y="404952"/>
                </a:lnTo>
                <a:lnTo>
                  <a:pt x="5401535" y="389268"/>
                </a:lnTo>
                <a:lnTo>
                  <a:pt x="5457307" y="373848"/>
                </a:lnTo>
                <a:lnTo>
                  <a:pt x="5515065" y="358704"/>
                </a:lnTo>
                <a:lnTo>
                  <a:pt x="5574885" y="343845"/>
                </a:lnTo>
                <a:lnTo>
                  <a:pt x="5636842" y="329283"/>
                </a:lnTo>
                <a:lnTo>
                  <a:pt x="5698974" y="315484"/>
                </a:lnTo>
                <a:lnTo>
                  <a:pt x="5759310" y="302880"/>
                </a:lnTo>
                <a:lnTo>
                  <a:pt x="5817913" y="291430"/>
                </a:lnTo>
                <a:lnTo>
                  <a:pt x="5874846" y="281090"/>
                </a:lnTo>
                <a:lnTo>
                  <a:pt x="5930172" y="271820"/>
                </a:lnTo>
                <a:lnTo>
                  <a:pt x="5983954" y="263577"/>
                </a:lnTo>
                <a:lnTo>
                  <a:pt x="6036256" y="256320"/>
                </a:lnTo>
                <a:lnTo>
                  <a:pt x="6087139" y="250005"/>
                </a:lnTo>
                <a:lnTo>
                  <a:pt x="6106517" y="247888"/>
                </a:lnTo>
              </a:path>
              <a:path w="6106794" h="1443990">
                <a:moveTo>
                  <a:pt x="3750455" y="1443437"/>
                </a:moveTo>
                <a:lnTo>
                  <a:pt x="3829026" y="1413547"/>
                </a:lnTo>
                <a:lnTo>
                  <a:pt x="3872035" y="1396154"/>
                </a:lnTo>
                <a:lnTo>
                  <a:pt x="3913799" y="1378566"/>
                </a:lnTo>
                <a:lnTo>
                  <a:pt x="3954389" y="1360793"/>
                </a:lnTo>
                <a:lnTo>
                  <a:pt x="3993879" y="1342848"/>
                </a:lnTo>
                <a:lnTo>
                  <a:pt x="4032343" y="1324740"/>
                </a:lnTo>
                <a:lnTo>
                  <a:pt x="4069853" y="1306483"/>
                </a:lnTo>
                <a:lnTo>
                  <a:pt x="4106484" y="1288088"/>
                </a:lnTo>
                <a:lnTo>
                  <a:pt x="4142308" y="1269566"/>
                </a:lnTo>
                <a:lnTo>
                  <a:pt x="4177399" y="1250928"/>
                </a:lnTo>
                <a:lnTo>
                  <a:pt x="4211830" y="1232187"/>
                </a:lnTo>
                <a:lnTo>
                  <a:pt x="4245674" y="1213353"/>
                </a:lnTo>
                <a:lnTo>
                  <a:pt x="4279006" y="1194439"/>
                </a:lnTo>
                <a:lnTo>
                  <a:pt x="4344421" y="1156414"/>
                </a:lnTo>
                <a:lnTo>
                  <a:pt x="4408664" y="1118205"/>
                </a:lnTo>
                <a:lnTo>
                  <a:pt x="4472320" y="1079903"/>
                </a:lnTo>
                <a:lnTo>
                  <a:pt x="4504112" y="1060747"/>
                </a:lnTo>
                <a:lnTo>
                  <a:pt x="4535976" y="1041602"/>
                </a:lnTo>
                <a:lnTo>
                  <a:pt x="4600219" y="1003393"/>
                </a:lnTo>
                <a:lnTo>
                  <a:pt x="4665635" y="965368"/>
                </a:lnTo>
                <a:lnTo>
                  <a:pt x="4698966" y="946454"/>
                </a:lnTo>
                <a:lnTo>
                  <a:pt x="4732810" y="927620"/>
                </a:lnTo>
                <a:lnTo>
                  <a:pt x="4767241" y="908879"/>
                </a:lnTo>
                <a:lnTo>
                  <a:pt x="4802332" y="890241"/>
                </a:lnTo>
                <a:lnTo>
                  <a:pt x="4838156" y="871719"/>
                </a:lnTo>
                <a:lnTo>
                  <a:pt x="4874786" y="853323"/>
                </a:lnTo>
                <a:lnTo>
                  <a:pt x="4912296" y="835066"/>
                </a:lnTo>
                <a:lnTo>
                  <a:pt x="4950760" y="816959"/>
                </a:lnTo>
                <a:lnTo>
                  <a:pt x="4990250" y="799013"/>
                </a:lnTo>
                <a:lnTo>
                  <a:pt x="5030839" y="781241"/>
                </a:lnTo>
                <a:lnTo>
                  <a:pt x="5072602" y="763652"/>
                </a:lnTo>
                <a:lnTo>
                  <a:pt x="5115611" y="746260"/>
                </a:lnTo>
                <a:lnTo>
                  <a:pt x="5159940" y="729075"/>
                </a:lnTo>
                <a:lnTo>
                  <a:pt x="5205662" y="712110"/>
                </a:lnTo>
                <a:lnTo>
                  <a:pt x="5252851" y="695374"/>
                </a:lnTo>
                <a:lnTo>
                  <a:pt x="5301579" y="678882"/>
                </a:lnTo>
                <a:lnTo>
                  <a:pt x="5351920" y="662642"/>
                </a:lnTo>
                <a:lnTo>
                  <a:pt x="5403948" y="646668"/>
                </a:lnTo>
                <a:lnTo>
                  <a:pt x="5457735" y="630971"/>
                </a:lnTo>
                <a:lnTo>
                  <a:pt x="5513355" y="615562"/>
                </a:lnTo>
                <a:lnTo>
                  <a:pt x="5570882" y="600453"/>
                </a:lnTo>
                <a:lnTo>
                  <a:pt x="5630388" y="585655"/>
                </a:lnTo>
                <a:lnTo>
                  <a:pt x="5691947" y="571179"/>
                </a:lnTo>
                <a:lnTo>
                  <a:pt x="5753683" y="557474"/>
                </a:lnTo>
                <a:lnTo>
                  <a:pt x="5813711" y="544952"/>
                </a:lnTo>
                <a:lnTo>
                  <a:pt x="5872090" y="533570"/>
                </a:lnTo>
                <a:lnTo>
                  <a:pt x="5928882" y="523286"/>
                </a:lnTo>
                <a:lnTo>
                  <a:pt x="5984149" y="514058"/>
                </a:lnTo>
                <a:lnTo>
                  <a:pt x="6037951" y="505844"/>
                </a:lnTo>
                <a:lnTo>
                  <a:pt x="6090350" y="498601"/>
                </a:lnTo>
                <a:lnTo>
                  <a:pt x="6106517" y="496601"/>
                </a:lnTo>
              </a:path>
              <a:path w="6106794" h="1443990">
                <a:moveTo>
                  <a:pt x="4304469" y="1443437"/>
                </a:moveTo>
                <a:lnTo>
                  <a:pt x="4341697" y="1422768"/>
                </a:lnTo>
                <a:lnTo>
                  <a:pt x="4375771" y="1403536"/>
                </a:lnTo>
                <a:lnTo>
                  <a:pt x="4409525" y="1384247"/>
                </a:lnTo>
                <a:lnTo>
                  <a:pt x="4443028" y="1364913"/>
                </a:lnTo>
                <a:lnTo>
                  <a:pt x="4476354" y="1345547"/>
                </a:lnTo>
                <a:lnTo>
                  <a:pt x="4509572" y="1326162"/>
                </a:lnTo>
                <a:lnTo>
                  <a:pt x="4542755" y="1306771"/>
                </a:lnTo>
                <a:lnTo>
                  <a:pt x="4575973" y="1287386"/>
                </a:lnTo>
                <a:lnTo>
                  <a:pt x="4609299" y="1268020"/>
                </a:lnTo>
                <a:lnTo>
                  <a:pt x="4642803" y="1248686"/>
                </a:lnTo>
                <a:lnTo>
                  <a:pt x="4676556" y="1229397"/>
                </a:lnTo>
                <a:lnTo>
                  <a:pt x="4710631" y="1210165"/>
                </a:lnTo>
                <a:lnTo>
                  <a:pt x="4745098" y="1191003"/>
                </a:lnTo>
                <a:lnTo>
                  <a:pt x="4780028" y="1171925"/>
                </a:lnTo>
                <a:lnTo>
                  <a:pt x="4815494" y="1152942"/>
                </a:lnTo>
                <a:lnTo>
                  <a:pt x="4851566" y="1134068"/>
                </a:lnTo>
                <a:lnTo>
                  <a:pt x="4888316" y="1115315"/>
                </a:lnTo>
                <a:lnTo>
                  <a:pt x="4925815" y="1096696"/>
                </a:lnTo>
                <a:lnTo>
                  <a:pt x="4964135" y="1078224"/>
                </a:lnTo>
                <a:lnTo>
                  <a:pt x="5003347" y="1059912"/>
                </a:lnTo>
                <a:lnTo>
                  <a:pt x="5043521" y="1041772"/>
                </a:lnTo>
                <a:lnTo>
                  <a:pt x="5084730" y="1023817"/>
                </a:lnTo>
                <a:lnTo>
                  <a:pt x="5127045" y="1006060"/>
                </a:lnTo>
                <a:lnTo>
                  <a:pt x="5170538" y="988514"/>
                </a:lnTo>
                <a:lnTo>
                  <a:pt x="5215278" y="971191"/>
                </a:lnTo>
                <a:lnTo>
                  <a:pt x="5261339" y="954105"/>
                </a:lnTo>
                <a:lnTo>
                  <a:pt x="5308791" y="937267"/>
                </a:lnTo>
                <a:lnTo>
                  <a:pt x="5357705" y="920692"/>
                </a:lnTo>
                <a:lnTo>
                  <a:pt x="5408154" y="904390"/>
                </a:lnTo>
                <a:lnTo>
                  <a:pt x="5460208" y="888376"/>
                </a:lnTo>
                <a:lnTo>
                  <a:pt x="5513938" y="872663"/>
                </a:lnTo>
                <a:lnTo>
                  <a:pt x="5569416" y="857262"/>
                </a:lnTo>
                <a:lnTo>
                  <a:pt x="5626714" y="842186"/>
                </a:lnTo>
                <a:lnTo>
                  <a:pt x="5685902" y="827449"/>
                </a:lnTo>
                <a:lnTo>
                  <a:pt x="5747053" y="813064"/>
                </a:lnTo>
                <a:lnTo>
                  <a:pt x="5808381" y="799456"/>
                </a:lnTo>
                <a:lnTo>
                  <a:pt x="5868095" y="787017"/>
                </a:lnTo>
                <a:lnTo>
                  <a:pt x="5926252" y="775704"/>
                </a:lnTo>
                <a:lnTo>
                  <a:pt x="5982913" y="765475"/>
                </a:lnTo>
                <a:lnTo>
                  <a:pt x="6038135" y="756287"/>
                </a:lnTo>
                <a:lnTo>
                  <a:pt x="6091977" y="748098"/>
                </a:lnTo>
                <a:lnTo>
                  <a:pt x="6106517" y="746095"/>
                </a:lnTo>
              </a:path>
            </a:pathLst>
          </a:custGeom>
          <a:noFill/>
          <a:ln w="9042">
            <a:solidFill>
              <a:srgbClr val="D0BC8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grpSp>
        <p:nvGrpSpPr>
          <p:cNvPr id="601" name="Group 10"/>
          <p:cNvGrpSpPr/>
          <p:nvPr/>
        </p:nvGrpSpPr>
        <p:grpSpPr>
          <a:xfrm>
            <a:off x="669600" y="396000"/>
            <a:ext cx="5998320" cy="1090800"/>
            <a:chOff x="669600" y="396000"/>
            <a:chExt cx="5998320" cy="1090800"/>
          </a:xfrm>
        </p:grpSpPr>
        <p:sp>
          <p:nvSpPr>
            <p:cNvPr id="602" name="object 92"/>
            <p:cNvSpPr/>
            <p:nvPr/>
          </p:nvSpPr>
          <p:spPr>
            <a:xfrm>
              <a:off x="669600" y="396000"/>
              <a:ext cx="5998320" cy="1090800"/>
            </a:xfrm>
            <a:custGeom>
              <a:avLst/>
              <a:gdLst>
                <a:gd name="textAreaLeft" fmla="*/ 0 w 5998320"/>
                <a:gd name="textAreaRight" fmla="*/ 6003720 w 5998320"/>
                <a:gd name="textAreaTop" fmla="*/ 0 h 1090800"/>
                <a:gd name="textAreaBottom" fmla="*/ 1095480 h 1090800"/>
              </a:gdLst>
              <a:ahLst/>
              <a:cxnLst/>
              <a:rect l="textAreaLeft" t="textAreaTop" r="textAreaRight" b="textAreaBottom"/>
              <a:pathLst>
                <a:path w="6299200" h="2044700">
                  <a:moveTo>
                    <a:pt x="6223000" y="0"/>
                  </a:moveTo>
                  <a:lnTo>
                    <a:pt x="76200" y="0"/>
                  </a:lnTo>
                  <a:lnTo>
                    <a:pt x="46537" y="5989"/>
                  </a:lnTo>
                  <a:lnTo>
                    <a:pt x="22317" y="22321"/>
                  </a:lnTo>
                  <a:lnTo>
                    <a:pt x="5987" y="46543"/>
                  </a:lnTo>
                  <a:lnTo>
                    <a:pt x="0" y="76200"/>
                  </a:lnTo>
                  <a:lnTo>
                    <a:pt x="0" y="1968385"/>
                  </a:lnTo>
                  <a:lnTo>
                    <a:pt x="5987" y="1998042"/>
                  </a:lnTo>
                  <a:lnTo>
                    <a:pt x="22317" y="2022263"/>
                  </a:lnTo>
                  <a:lnTo>
                    <a:pt x="46537" y="2038596"/>
                  </a:lnTo>
                  <a:lnTo>
                    <a:pt x="76200" y="2044585"/>
                  </a:lnTo>
                  <a:lnTo>
                    <a:pt x="6223000" y="2044585"/>
                  </a:lnTo>
                  <a:lnTo>
                    <a:pt x="6252662" y="2038596"/>
                  </a:lnTo>
                  <a:lnTo>
                    <a:pt x="6276882" y="2022263"/>
                  </a:lnTo>
                  <a:lnTo>
                    <a:pt x="6293212" y="1998042"/>
                  </a:lnTo>
                  <a:lnTo>
                    <a:pt x="6299200" y="1968385"/>
                  </a:lnTo>
                  <a:lnTo>
                    <a:pt x="6299200" y="76200"/>
                  </a:lnTo>
                  <a:lnTo>
                    <a:pt x="6293212" y="46543"/>
                  </a:lnTo>
                  <a:lnTo>
                    <a:pt x="6276882" y="22321"/>
                  </a:lnTo>
                  <a:lnTo>
                    <a:pt x="6252662" y="5989"/>
                  </a:lnTo>
                  <a:lnTo>
                    <a:pt x="622300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  <a:effectLst>
              <a:outerShdw algn="ctr" blurRad="444600" dir="2700000" dist="380819" rotWithShape="0">
                <a:srgbClr val="86AAC0">
                  <a:alpha val="2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 defTabSz="914400">
                <a:lnSpc>
                  <a:spcPct val="100000"/>
                </a:lnSpc>
              </a:pPr>
              <a:r>
                <a:rPr lang="fr-FR" sz="2800" b="1" u="none" spc="28" strike="noStrike">
                  <a:solidFill>
                    <a:srgbClr val="0D3856"/>
                  </a:solidFill>
                  <a:effectLst/>
                  <a:uFillTx/>
                  <a:latin typeface="Segoe UI"/>
                </a:rPr>
                <a:t>	</a:t>
              </a:r>
              <a:r>
                <a:rPr lang="fr-FR" sz="2800" b="1" u="none" spc="28" strike="noStrike">
                  <a:solidFill>
                    <a:srgbClr val="0D3856"/>
                  </a:solidFill>
                  <a:effectLst/>
                  <a:uFillTx/>
                  <a:latin typeface="Segoe UI"/>
                </a:rPr>
                <a:t>Input format</a:t>
              </a:r>
              <a:endParaRPr lang="fr-FR" sz="2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03" name="object 93"/>
            <p:cNvSpPr/>
            <p:nvPr/>
          </p:nvSpPr>
          <p:spPr>
            <a:xfrm>
              <a:off x="1653120" y="1203120"/>
              <a:ext cx="525240" cy="110520"/>
            </a:xfrm>
            <a:custGeom>
              <a:avLst/>
              <a:gdLst>
                <a:gd name="textAreaLeft" fmla="*/ 0 w 525240"/>
                <a:gd name="textAreaRight" fmla="*/ 531000 w 525240"/>
                <a:gd name="textAreaTop" fmla="*/ 0 h 110520"/>
                <a:gd name="textAreaBottom" fmla="*/ 116280 h 110520"/>
              </a:gdLst>
              <a:ahLst/>
              <a:cxnLst/>
              <a:rect l="textAreaLeft" t="textAreaTop" r="textAreaRight" b="textAreaBottom"/>
              <a:pathLst>
                <a:path w="530860" h="116205">
                  <a:moveTo>
                    <a:pt x="0" y="64820"/>
                  </a:moveTo>
                  <a:lnTo>
                    <a:pt x="13512" y="41592"/>
                  </a:lnTo>
                  <a:lnTo>
                    <a:pt x="28397" y="20766"/>
                  </a:lnTo>
                  <a:lnTo>
                    <a:pt x="46605" y="5761"/>
                  </a:lnTo>
                  <a:lnTo>
                    <a:pt x="70091" y="0"/>
                  </a:lnTo>
                  <a:lnTo>
                    <a:pt x="102884" y="12040"/>
                  </a:lnTo>
                  <a:lnTo>
                    <a:pt x="126157" y="40752"/>
                  </a:lnTo>
                  <a:lnTo>
                    <a:pt x="146257" y="75021"/>
                  </a:lnTo>
                  <a:lnTo>
                    <a:pt x="169530" y="103732"/>
                  </a:lnTo>
                  <a:lnTo>
                    <a:pt x="202323" y="115773"/>
                  </a:lnTo>
                  <a:lnTo>
                    <a:pt x="235117" y="103732"/>
                  </a:lnTo>
                  <a:lnTo>
                    <a:pt x="258389" y="75021"/>
                  </a:lnTo>
                  <a:lnTo>
                    <a:pt x="278486" y="40752"/>
                  </a:lnTo>
                  <a:lnTo>
                    <a:pt x="301755" y="12040"/>
                  </a:lnTo>
                  <a:lnTo>
                    <a:pt x="334543" y="0"/>
                  </a:lnTo>
                  <a:lnTo>
                    <a:pt x="367337" y="12040"/>
                  </a:lnTo>
                  <a:lnTo>
                    <a:pt x="390609" y="40752"/>
                  </a:lnTo>
                  <a:lnTo>
                    <a:pt x="410709" y="75021"/>
                  </a:lnTo>
                  <a:lnTo>
                    <a:pt x="433982" y="103732"/>
                  </a:lnTo>
                  <a:lnTo>
                    <a:pt x="466775" y="115773"/>
                  </a:lnTo>
                  <a:lnTo>
                    <a:pt x="487853" y="111218"/>
                  </a:lnTo>
                  <a:lnTo>
                    <a:pt x="504626" y="99129"/>
                  </a:lnTo>
                  <a:lnTo>
                    <a:pt x="518444" y="81868"/>
                  </a:lnTo>
                  <a:lnTo>
                    <a:pt x="530656" y="61798"/>
                  </a:lnTo>
                </a:path>
              </a:pathLst>
            </a:custGeom>
            <a:noFill/>
            <a:ln w="25399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604" name="object 94"/>
          <p:cNvGrpSpPr/>
          <p:nvPr/>
        </p:nvGrpSpPr>
        <p:grpSpPr>
          <a:xfrm>
            <a:off x="12094200" y="280800"/>
            <a:ext cx="370800" cy="370800"/>
            <a:chOff x="12094200" y="280800"/>
            <a:chExt cx="370800" cy="370800"/>
          </a:xfrm>
        </p:grpSpPr>
        <p:sp>
          <p:nvSpPr>
            <p:cNvPr id="605" name="object 95"/>
            <p:cNvSpPr/>
            <p:nvPr/>
          </p:nvSpPr>
          <p:spPr>
            <a:xfrm>
              <a:off x="12094200" y="280800"/>
              <a:ext cx="370800" cy="370800"/>
            </a:xfrm>
            <a:custGeom>
              <a:avLst/>
              <a:gdLst>
                <a:gd name="textAreaLeft" fmla="*/ 0 w 370800"/>
                <a:gd name="textAreaRight" fmla="*/ 376560 w 370800"/>
                <a:gd name="textAreaTop" fmla="*/ 0 h 370800"/>
                <a:gd name="textAreaBottom" fmla="*/ 376560 h 370800"/>
              </a:gdLst>
              <a:ahLst/>
              <a:cxnLst/>
              <a:rect l="textAreaLeft" t="textAreaTop" r="textAreaRight" b="textAreaBottom"/>
              <a:pathLst>
                <a:path w="376554" h="376554">
                  <a:moveTo>
                    <a:pt x="376491" y="376491"/>
                  </a:moveTo>
                  <a:lnTo>
                    <a:pt x="376491" y="0"/>
                  </a:lnTo>
                  <a:lnTo>
                    <a:pt x="43230" y="0"/>
                  </a:lnTo>
                  <a:lnTo>
                    <a:pt x="26403" y="3397"/>
                  </a:lnTo>
                  <a:lnTo>
                    <a:pt x="12661" y="12660"/>
                  </a:lnTo>
                  <a:lnTo>
                    <a:pt x="3397" y="26397"/>
                  </a:lnTo>
                  <a:lnTo>
                    <a:pt x="0" y="43218"/>
                  </a:lnTo>
                  <a:lnTo>
                    <a:pt x="0" y="376491"/>
                  </a:lnTo>
                  <a:lnTo>
                    <a:pt x="376491" y="376491"/>
                  </a:lnTo>
                  <a:close/>
                </a:path>
              </a:pathLst>
            </a:custGeom>
            <a:noFill/>
            <a:ln w="12446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606" name="object 96"/>
            <p:cNvSpPr/>
            <p:nvPr/>
          </p:nvSpPr>
          <p:spPr>
            <a:xfrm>
              <a:off x="12134880" y="415080"/>
              <a:ext cx="289440" cy="114840"/>
            </a:xfrm>
            <a:custGeom>
              <a:avLst/>
              <a:gdLst>
                <a:gd name="textAreaLeft" fmla="*/ 0 w 289440"/>
                <a:gd name="textAreaRight" fmla="*/ 295200 w 289440"/>
                <a:gd name="textAreaTop" fmla="*/ 0 h 114840"/>
                <a:gd name="textAreaBottom" fmla="*/ 120600 h 114840"/>
              </a:gdLst>
              <a:ahLst/>
              <a:cxnLst/>
              <a:rect l="textAreaLeft" t="textAreaTop" r="textAreaRight" b="textAreaBottom"/>
              <a:pathLst>
                <a:path w="295275" h="120650">
                  <a:moveTo>
                    <a:pt x="31775" y="49501"/>
                  </a:moveTo>
                  <a:lnTo>
                    <a:pt x="33667" y="50403"/>
                  </a:lnTo>
                  <a:lnTo>
                    <a:pt x="35420" y="51596"/>
                  </a:lnTo>
                  <a:lnTo>
                    <a:pt x="37045" y="53082"/>
                  </a:lnTo>
                  <a:lnTo>
                    <a:pt x="41287" y="56943"/>
                  </a:lnTo>
                  <a:lnTo>
                    <a:pt x="43421" y="61591"/>
                  </a:lnTo>
                  <a:lnTo>
                    <a:pt x="43421" y="67027"/>
                  </a:lnTo>
                  <a:lnTo>
                    <a:pt x="43421" y="72463"/>
                  </a:lnTo>
                  <a:lnTo>
                    <a:pt x="41287" y="77111"/>
                  </a:lnTo>
                  <a:lnTo>
                    <a:pt x="37045" y="80972"/>
                  </a:lnTo>
                  <a:lnTo>
                    <a:pt x="32791" y="84845"/>
                  </a:lnTo>
                  <a:lnTo>
                    <a:pt x="27685" y="86775"/>
                  </a:lnTo>
                  <a:lnTo>
                    <a:pt x="21704" y="86775"/>
                  </a:lnTo>
                  <a:lnTo>
                    <a:pt x="15735" y="86775"/>
                  </a:lnTo>
                  <a:lnTo>
                    <a:pt x="10617" y="84845"/>
                  </a:lnTo>
                  <a:lnTo>
                    <a:pt x="6375" y="80972"/>
                  </a:lnTo>
                  <a:lnTo>
                    <a:pt x="2120" y="77111"/>
                  </a:lnTo>
                  <a:lnTo>
                    <a:pt x="0" y="72463"/>
                  </a:lnTo>
                  <a:lnTo>
                    <a:pt x="0" y="67027"/>
                  </a:lnTo>
                  <a:lnTo>
                    <a:pt x="0" y="61591"/>
                  </a:lnTo>
                  <a:lnTo>
                    <a:pt x="2120" y="56943"/>
                  </a:lnTo>
                  <a:lnTo>
                    <a:pt x="6375" y="53082"/>
                  </a:lnTo>
                  <a:lnTo>
                    <a:pt x="10617" y="49209"/>
                  </a:lnTo>
                  <a:lnTo>
                    <a:pt x="15735" y="47278"/>
                  </a:lnTo>
                  <a:lnTo>
                    <a:pt x="21704" y="47278"/>
                  </a:lnTo>
                  <a:lnTo>
                    <a:pt x="25374" y="47278"/>
                  </a:lnTo>
                  <a:lnTo>
                    <a:pt x="28727" y="48028"/>
                  </a:lnTo>
                  <a:lnTo>
                    <a:pt x="31775" y="49501"/>
                  </a:lnTo>
                  <a:close/>
                </a:path>
                <a:path w="295275" h="120650">
                  <a:moveTo>
                    <a:pt x="31775" y="49501"/>
                  </a:moveTo>
                  <a:lnTo>
                    <a:pt x="58913" y="11194"/>
                  </a:lnTo>
                  <a:lnTo>
                    <a:pt x="86929" y="0"/>
                  </a:lnTo>
                  <a:lnTo>
                    <a:pt x="115819" y="15918"/>
                  </a:lnTo>
                  <a:lnTo>
                    <a:pt x="145580" y="58950"/>
                  </a:lnTo>
                  <a:lnTo>
                    <a:pt x="174966" y="101767"/>
                  </a:lnTo>
                  <a:lnTo>
                    <a:pt x="204452" y="120342"/>
                  </a:lnTo>
                  <a:lnTo>
                    <a:pt x="234035" y="114675"/>
                  </a:lnTo>
                  <a:lnTo>
                    <a:pt x="263715" y="84769"/>
                  </a:lnTo>
                  <a:lnTo>
                    <a:pt x="261670" y="83816"/>
                  </a:lnTo>
                  <a:lnTo>
                    <a:pt x="259791" y="82546"/>
                  </a:lnTo>
                  <a:lnTo>
                    <a:pt x="258051" y="80972"/>
                  </a:lnTo>
                  <a:lnTo>
                    <a:pt x="253809" y="77111"/>
                  </a:lnTo>
                  <a:lnTo>
                    <a:pt x="251688" y="72463"/>
                  </a:lnTo>
                  <a:lnTo>
                    <a:pt x="251688" y="67027"/>
                  </a:lnTo>
                  <a:lnTo>
                    <a:pt x="251688" y="61591"/>
                  </a:lnTo>
                  <a:lnTo>
                    <a:pt x="253809" y="56943"/>
                  </a:lnTo>
                  <a:lnTo>
                    <a:pt x="258051" y="53082"/>
                  </a:lnTo>
                  <a:lnTo>
                    <a:pt x="262305" y="49209"/>
                  </a:lnTo>
                  <a:lnTo>
                    <a:pt x="267411" y="47278"/>
                  </a:lnTo>
                  <a:lnTo>
                    <a:pt x="273392" y="47278"/>
                  </a:lnTo>
                  <a:lnTo>
                    <a:pt x="279374" y="47278"/>
                  </a:lnTo>
                  <a:lnTo>
                    <a:pt x="284479" y="49209"/>
                  </a:lnTo>
                  <a:lnTo>
                    <a:pt x="288734" y="53082"/>
                  </a:lnTo>
                  <a:lnTo>
                    <a:pt x="292976" y="56943"/>
                  </a:lnTo>
                  <a:lnTo>
                    <a:pt x="295097" y="61591"/>
                  </a:lnTo>
                  <a:lnTo>
                    <a:pt x="295097" y="67027"/>
                  </a:lnTo>
                  <a:lnTo>
                    <a:pt x="295097" y="72463"/>
                  </a:lnTo>
                  <a:lnTo>
                    <a:pt x="292976" y="77111"/>
                  </a:lnTo>
                  <a:lnTo>
                    <a:pt x="288734" y="80972"/>
                  </a:lnTo>
                  <a:lnTo>
                    <a:pt x="284479" y="84845"/>
                  </a:lnTo>
                  <a:lnTo>
                    <a:pt x="279374" y="86775"/>
                  </a:lnTo>
                  <a:lnTo>
                    <a:pt x="273392" y="86775"/>
                  </a:lnTo>
                  <a:lnTo>
                    <a:pt x="269874" y="86775"/>
                  </a:lnTo>
                  <a:lnTo>
                    <a:pt x="266649" y="86102"/>
                  </a:lnTo>
                  <a:lnTo>
                    <a:pt x="263715" y="84769"/>
                  </a:lnTo>
                </a:path>
              </a:pathLst>
            </a:custGeom>
            <a:noFill/>
            <a:ln w="12446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607" name="object 97"/>
          <p:cNvSpPr/>
          <p:nvPr/>
        </p:nvSpPr>
        <p:spPr>
          <a:xfrm>
            <a:off x="13065840" y="286200"/>
            <a:ext cx="360" cy="342720"/>
          </a:xfrm>
          <a:custGeom>
            <a:avLst/>
            <a:gdLst>
              <a:gd name="textAreaLeft" fmla="*/ 0 w 360"/>
              <a:gd name="textAreaRight" fmla="*/ 23592960 w 360"/>
              <a:gd name="textAreaTop" fmla="*/ 0 h 342720"/>
              <a:gd name="textAreaBottom" fmla="*/ 348480 h 342720"/>
            </a:gdLst>
            <a:ahLst/>
            <a:cxnLst/>
            <a:rect l="textAreaLeft" t="textAreaTop" r="textAreaRight" b="textAreaBottom"/>
            <a:pathLst>
              <a:path w="0" h="348615">
                <a:moveTo>
                  <a:pt x="0" y="0"/>
                </a:moveTo>
                <a:lnTo>
                  <a:pt x="0" y="34811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08" name="PlaceHolder 44"/>
          <p:cNvSpPr/>
          <p:nvPr/>
        </p:nvSpPr>
        <p:spPr>
          <a:xfrm>
            <a:off x="13129560" y="199440"/>
            <a:ext cx="422280" cy="45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6640" rIns="0" bIns="0" anchor="t">
            <a:noAutofit/>
          </a:bodyPr>
          <a:p>
            <a:pPr marL="38160" defTabSz="914400">
              <a:lnSpc>
                <a:spcPct val="100000"/>
              </a:lnSpc>
              <a:spcBef>
                <a:spcPts val="210"/>
              </a:spcBef>
              <a:tabLst>
                <a:tab pos="0" algn="l"/>
              </a:tabLst>
            </a:pPr>
            <a:r>
              <a: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page </a:t>
            </a:r>
            <a:fld id="{7794BD1E-B124-43AC-8850-AA1B5EFA259C}" type="slidenum">
              <a:rPr lang="fr-FR" sz="1400" b="0" u="none" spc="-26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4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9" name="PlaceHolder 45"/>
          <p:cNvSpPr/>
          <p:nvPr/>
        </p:nvSpPr>
        <p:spPr>
          <a:xfrm>
            <a:off x="12587760" y="222480"/>
            <a:ext cx="473400" cy="55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6640" rIns="0" bIns="0" anchor="t">
            <a:noAutofit/>
          </a:bodyPr>
          <a:p>
            <a:pPr marL="12600" defTabSz="914400">
              <a:lnSpc>
                <a:spcPct val="100000"/>
              </a:lnSpc>
              <a:spcBef>
                <a:spcPts val="210"/>
              </a:spcBef>
              <a:tabLst>
                <a:tab pos="0" algn="l"/>
              </a:tabLst>
            </a:pPr>
            <a:fld id="{B8E450B9-AF7D-40D7-B1FF-F1BB8D05E2DF}" type="datetime1">
              <a:rPr lang="fr-FR" sz="1400" b="0" u="none" spc="-11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23/09/2026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0" name="Rectangle 672"/>
          <p:cNvSpPr/>
          <p:nvPr/>
        </p:nvSpPr>
        <p:spPr>
          <a:xfrm>
            <a:off x="216000" y="7452000"/>
            <a:ext cx="8638200" cy="31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1500" b="0" u="none" strike="noStrike">
                <a:solidFill>
                  <a:srgbClr val="999999"/>
                </a:solidFill>
                <a:effectLst/>
                <a:uFillTx/>
                <a:latin typeface="Segoe UI Semilight"/>
                <a:ea typeface="Microsoft YaHei"/>
              </a:rPr>
              <a:t>naKnow: a collaborative initiative to bridge data gaps in ICT LCA – Marie Reinbigler</a:t>
            </a:r>
            <a:endParaRPr lang="fr-F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1" name="object 54"/>
          <p:cNvSpPr/>
          <p:nvPr/>
        </p:nvSpPr>
        <p:spPr>
          <a:xfrm>
            <a:off x="7609680" y="6366960"/>
            <a:ext cx="6100920" cy="1438200"/>
          </a:xfrm>
          <a:custGeom>
            <a:avLst/>
            <a:gdLst>
              <a:gd name="textAreaLeft" fmla="*/ 0 w 6100920"/>
              <a:gd name="textAreaRight" fmla="*/ 6106680 w 6100920"/>
              <a:gd name="textAreaTop" fmla="*/ 0 h 1438200"/>
              <a:gd name="textAreaBottom" fmla="*/ 1443960 h 1438200"/>
            </a:gdLst>
            <a:ahLst/>
            <a:cxnLst/>
            <a:rect l="textAreaLeft" t="textAreaTop" r="textAreaRight" b="textAreaBottom"/>
            <a:pathLst>
              <a:path w="6106794" h="1443990">
                <a:moveTo>
                  <a:pt x="6106517" y="0"/>
                </a:moveTo>
                <a:lnTo>
                  <a:pt x="6026383" y="8487"/>
                </a:lnTo>
                <a:lnTo>
                  <a:pt x="5976299" y="14819"/>
                </a:lnTo>
                <a:lnTo>
                  <a:pt x="5924769" y="22081"/>
                </a:lnTo>
                <a:lnTo>
                  <a:pt x="5871730" y="30312"/>
                </a:lnTo>
                <a:lnTo>
                  <a:pt x="5817120" y="39553"/>
                </a:lnTo>
                <a:lnTo>
                  <a:pt x="5760879" y="49842"/>
                </a:lnTo>
                <a:lnTo>
                  <a:pt x="5702945" y="61220"/>
                </a:lnTo>
                <a:lnTo>
                  <a:pt x="5643255" y="73725"/>
                </a:lnTo>
                <a:lnTo>
                  <a:pt x="5581749" y="87398"/>
                </a:lnTo>
                <a:lnTo>
                  <a:pt x="5520410" y="101803"/>
                </a:lnTo>
                <a:lnTo>
                  <a:pt x="5461214" y="116470"/>
                </a:lnTo>
                <a:lnTo>
                  <a:pt x="5404089" y="131391"/>
                </a:lnTo>
                <a:lnTo>
                  <a:pt x="5348962" y="146556"/>
                </a:lnTo>
                <a:lnTo>
                  <a:pt x="5295760" y="161957"/>
                </a:lnTo>
                <a:lnTo>
                  <a:pt x="5244411" y="177585"/>
                </a:lnTo>
                <a:lnTo>
                  <a:pt x="5194842" y="193431"/>
                </a:lnTo>
                <a:lnTo>
                  <a:pt x="5146980" y="209486"/>
                </a:lnTo>
                <a:lnTo>
                  <a:pt x="5100753" y="225741"/>
                </a:lnTo>
                <a:lnTo>
                  <a:pt x="5056088" y="242187"/>
                </a:lnTo>
                <a:lnTo>
                  <a:pt x="5012913" y="258816"/>
                </a:lnTo>
                <a:lnTo>
                  <a:pt x="4971155" y="275618"/>
                </a:lnTo>
                <a:lnTo>
                  <a:pt x="4930741" y="292584"/>
                </a:lnTo>
                <a:lnTo>
                  <a:pt x="4891598" y="309706"/>
                </a:lnTo>
                <a:lnTo>
                  <a:pt x="4853654" y="326975"/>
                </a:lnTo>
                <a:lnTo>
                  <a:pt x="4816836" y="344382"/>
                </a:lnTo>
                <a:lnTo>
                  <a:pt x="4781072" y="361918"/>
                </a:lnTo>
                <a:lnTo>
                  <a:pt x="4746288" y="379574"/>
                </a:lnTo>
                <a:lnTo>
                  <a:pt x="4712413" y="397341"/>
                </a:lnTo>
                <a:lnTo>
                  <a:pt x="4647097" y="433173"/>
                </a:lnTo>
                <a:lnTo>
                  <a:pt x="4584541" y="469343"/>
                </a:lnTo>
                <a:lnTo>
                  <a:pt x="4524166" y="505780"/>
                </a:lnTo>
                <a:lnTo>
                  <a:pt x="4465388" y="542412"/>
                </a:lnTo>
                <a:lnTo>
                  <a:pt x="4407628" y="579169"/>
                </a:lnTo>
                <a:lnTo>
                  <a:pt x="4350304" y="615980"/>
                </a:lnTo>
                <a:lnTo>
                  <a:pt x="4321624" y="634383"/>
                </a:lnTo>
                <a:lnTo>
                  <a:pt x="4263864" y="671140"/>
                </a:lnTo>
                <a:lnTo>
                  <a:pt x="4205086" y="707772"/>
                </a:lnTo>
                <a:lnTo>
                  <a:pt x="4144711" y="744208"/>
                </a:lnTo>
                <a:lnTo>
                  <a:pt x="4082155" y="780378"/>
                </a:lnTo>
                <a:lnTo>
                  <a:pt x="4016839" y="816210"/>
                </a:lnTo>
                <a:lnTo>
                  <a:pt x="3982964" y="833977"/>
                </a:lnTo>
                <a:lnTo>
                  <a:pt x="3948180" y="851632"/>
                </a:lnTo>
                <a:lnTo>
                  <a:pt x="3912416" y="869168"/>
                </a:lnTo>
                <a:lnTo>
                  <a:pt x="3875598" y="886574"/>
                </a:lnTo>
                <a:lnTo>
                  <a:pt x="3837654" y="903843"/>
                </a:lnTo>
                <a:lnTo>
                  <a:pt x="3798511" y="920965"/>
                </a:lnTo>
                <a:lnTo>
                  <a:pt x="3758097" y="937931"/>
                </a:lnTo>
                <a:lnTo>
                  <a:pt x="3716339" y="954733"/>
                </a:lnTo>
                <a:lnTo>
                  <a:pt x="3673163" y="971361"/>
                </a:lnTo>
                <a:lnTo>
                  <a:pt x="3628499" y="987806"/>
                </a:lnTo>
                <a:lnTo>
                  <a:pt x="3582272" y="1004061"/>
                </a:lnTo>
                <a:lnTo>
                  <a:pt x="3534410" y="1020115"/>
                </a:lnTo>
                <a:lnTo>
                  <a:pt x="3484841" y="1035961"/>
                </a:lnTo>
                <a:lnTo>
                  <a:pt x="3433492" y="1051588"/>
                </a:lnTo>
                <a:lnTo>
                  <a:pt x="3380290" y="1066988"/>
                </a:lnTo>
                <a:lnTo>
                  <a:pt x="3325163" y="1082153"/>
                </a:lnTo>
                <a:lnTo>
                  <a:pt x="3268038" y="1097073"/>
                </a:lnTo>
                <a:lnTo>
                  <a:pt x="3208842" y="1111740"/>
                </a:lnTo>
                <a:lnTo>
                  <a:pt x="3147502" y="1126144"/>
                </a:lnTo>
                <a:lnTo>
                  <a:pt x="3085996" y="1139817"/>
                </a:lnTo>
                <a:lnTo>
                  <a:pt x="3026306" y="1152323"/>
                </a:lnTo>
                <a:lnTo>
                  <a:pt x="2968371" y="1163700"/>
                </a:lnTo>
                <a:lnTo>
                  <a:pt x="2912129" y="1173990"/>
                </a:lnTo>
                <a:lnTo>
                  <a:pt x="2857519" y="1183230"/>
                </a:lnTo>
                <a:lnTo>
                  <a:pt x="2804480" y="1191462"/>
                </a:lnTo>
                <a:lnTo>
                  <a:pt x="2752948" y="1198724"/>
                </a:lnTo>
                <a:lnTo>
                  <a:pt x="2702864" y="1205056"/>
                </a:lnTo>
                <a:lnTo>
                  <a:pt x="2654166" y="1210497"/>
                </a:lnTo>
                <a:lnTo>
                  <a:pt x="2606791" y="1215087"/>
                </a:lnTo>
                <a:lnTo>
                  <a:pt x="2560679" y="1218867"/>
                </a:lnTo>
                <a:lnTo>
                  <a:pt x="2515767" y="1221874"/>
                </a:lnTo>
                <a:lnTo>
                  <a:pt x="2471995" y="1224149"/>
                </a:lnTo>
                <a:lnTo>
                  <a:pt x="2429300" y="1225732"/>
                </a:lnTo>
                <a:lnTo>
                  <a:pt x="2387621" y="1226662"/>
                </a:lnTo>
                <a:lnTo>
                  <a:pt x="2346897" y="1226978"/>
                </a:lnTo>
                <a:lnTo>
                  <a:pt x="2307065" y="1226721"/>
                </a:lnTo>
                <a:lnTo>
                  <a:pt x="2268065" y="1225929"/>
                </a:lnTo>
                <a:lnTo>
                  <a:pt x="2229835" y="1224643"/>
                </a:lnTo>
                <a:lnTo>
                  <a:pt x="2155436" y="1220744"/>
                </a:lnTo>
                <a:lnTo>
                  <a:pt x="2083378" y="1215341"/>
                </a:lnTo>
                <a:lnTo>
                  <a:pt x="2013167" y="1208752"/>
                </a:lnTo>
                <a:lnTo>
                  <a:pt x="1944310" y="1201291"/>
                </a:lnTo>
                <a:lnTo>
                  <a:pt x="1876316" y="1193277"/>
                </a:lnTo>
                <a:lnTo>
                  <a:pt x="1808691" y="1185025"/>
                </a:lnTo>
                <a:lnTo>
                  <a:pt x="1774863" y="1180909"/>
                </a:lnTo>
                <a:lnTo>
                  <a:pt x="1706869" y="1172895"/>
                </a:lnTo>
                <a:lnTo>
                  <a:pt x="1638012" y="1165435"/>
                </a:lnTo>
                <a:lnTo>
                  <a:pt x="1567801" y="1158845"/>
                </a:lnTo>
                <a:lnTo>
                  <a:pt x="1495742" y="1153443"/>
                </a:lnTo>
                <a:lnTo>
                  <a:pt x="1421343" y="1149545"/>
                </a:lnTo>
                <a:lnTo>
                  <a:pt x="1383112" y="1148259"/>
                </a:lnTo>
                <a:lnTo>
                  <a:pt x="1344112" y="1147467"/>
                </a:lnTo>
                <a:lnTo>
                  <a:pt x="1304280" y="1147210"/>
                </a:lnTo>
                <a:lnTo>
                  <a:pt x="1263555" y="1147527"/>
                </a:lnTo>
                <a:lnTo>
                  <a:pt x="1221876" y="1148457"/>
                </a:lnTo>
                <a:lnTo>
                  <a:pt x="1179181" y="1150040"/>
                </a:lnTo>
                <a:lnTo>
                  <a:pt x="1135408" y="1152315"/>
                </a:lnTo>
                <a:lnTo>
                  <a:pt x="1090496" y="1155323"/>
                </a:lnTo>
                <a:lnTo>
                  <a:pt x="1044383" y="1159103"/>
                </a:lnTo>
                <a:lnTo>
                  <a:pt x="997008" y="1163694"/>
                </a:lnTo>
                <a:lnTo>
                  <a:pt x="948309" y="1169136"/>
                </a:lnTo>
                <a:lnTo>
                  <a:pt x="898225" y="1175468"/>
                </a:lnTo>
                <a:lnTo>
                  <a:pt x="846693" y="1182730"/>
                </a:lnTo>
                <a:lnTo>
                  <a:pt x="793653" y="1190962"/>
                </a:lnTo>
                <a:lnTo>
                  <a:pt x="739043" y="1200203"/>
                </a:lnTo>
                <a:lnTo>
                  <a:pt x="682800" y="1210493"/>
                </a:lnTo>
                <a:lnTo>
                  <a:pt x="624865" y="1221871"/>
                </a:lnTo>
                <a:lnTo>
                  <a:pt x="565174" y="1234378"/>
                </a:lnTo>
                <a:lnTo>
                  <a:pt x="503667" y="1248051"/>
                </a:lnTo>
                <a:lnTo>
                  <a:pt x="442327" y="1262456"/>
                </a:lnTo>
                <a:lnTo>
                  <a:pt x="383131" y="1277122"/>
                </a:lnTo>
                <a:lnTo>
                  <a:pt x="326005" y="1292042"/>
                </a:lnTo>
                <a:lnTo>
                  <a:pt x="270877" y="1307207"/>
                </a:lnTo>
                <a:lnTo>
                  <a:pt x="217675" y="1322608"/>
                </a:lnTo>
                <a:lnTo>
                  <a:pt x="166325" y="1338235"/>
                </a:lnTo>
                <a:lnTo>
                  <a:pt x="116755" y="1354080"/>
                </a:lnTo>
                <a:lnTo>
                  <a:pt x="68893" y="1370135"/>
                </a:lnTo>
                <a:lnTo>
                  <a:pt x="22666" y="1386389"/>
                </a:lnTo>
                <a:lnTo>
                  <a:pt x="0" y="1394735"/>
                </a:lnTo>
              </a:path>
              <a:path w="6106794" h="1443990">
                <a:moveTo>
                  <a:pt x="787437" y="1443437"/>
                </a:moveTo>
                <a:lnTo>
                  <a:pt x="851963" y="1432496"/>
                </a:lnTo>
                <a:lnTo>
                  <a:pt x="905745" y="1424252"/>
                </a:lnTo>
                <a:lnTo>
                  <a:pt x="958046" y="1416994"/>
                </a:lnTo>
                <a:lnTo>
                  <a:pt x="1008930" y="1410680"/>
                </a:lnTo>
                <a:lnTo>
                  <a:pt x="1058458" y="1405267"/>
                </a:lnTo>
                <a:lnTo>
                  <a:pt x="1106695" y="1400714"/>
                </a:lnTo>
                <a:lnTo>
                  <a:pt x="1153703" y="1396978"/>
                </a:lnTo>
                <a:lnTo>
                  <a:pt x="1199545" y="1394018"/>
                </a:lnTo>
                <a:lnTo>
                  <a:pt x="1244284" y="1391792"/>
                </a:lnTo>
                <a:lnTo>
                  <a:pt x="1287983" y="1390258"/>
                </a:lnTo>
                <a:lnTo>
                  <a:pt x="1330706" y="1389374"/>
                </a:lnTo>
                <a:lnTo>
                  <a:pt x="1372515" y="1389097"/>
                </a:lnTo>
                <a:lnTo>
                  <a:pt x="1413473" y="1389387"/>
                </a:lnTo>
                <a:lnTo>
                  <a:pt x="1453643" y="1390201"/>
                </a:lnTo>
                <a:lnTo>
                  <a:pt x="1493089" y="1391498"/>
                </a:lnTo>
                <a:lnTo>
                  <a:pt x="1531873" y="1393234"/>
                </a:lnTo>
                <a:lnTo>
                  <a:pt x="1570058" y="1395369"/>
                </a:lnTo>
                <a:lnTo>
                  <a:pt x="1644885" y="1400666"/>
                </a:lnTo>
                <a:lnTo>
                  <a:pt x="1718074" y="1407053"/>
                </a:lnTo>
                <a:lnTo>
                  <a:pt x="1790127" y="1414195"/>
                </a:lnTo>
                <a:lnTo>
                  <a:pt x="1861551" y="1421757"/>
                </a:lnTo>
                <a:lnTo>
                  <a:pt x="1897184" y="1425590"/>
                </a:lnTo>
                <a:lnTo>
                  <a:pt x="1932849" y="1429402"/>
                </a:lnTo>
                <a:lnTo>
                  <a:pt x="1968608" y="1433151"/>
                </a:lnTo>
                <a:lnTo>
                  <a:pt x="2004524" y="1436796"/>
                </a:lnTo>
                <a:lnTo>
                  <a:pt x="2040662" y="1440293"/>
                </a:lnTo>
                <a:lnTo>
                  <a:pt x="2075263" y="1443437"/>
                </a:lnTo>
              </a:path>
              <a:path w="6106794" h="1443990">
                <a:moveTo>
                  <a:pt x="2685892" y="1443437"/>
                </a:moveTo>
                <a:lnTo>
                  <a:pt x="2749801" y="1436667"/>
                </a:lnTo>
                <a:lnTo>
                  <a:pt x="2800683" y="1430352"/>
                </a:lnTo>
                <a:lnTo>
                  <a:pt x="2852984" y="1423094"/>
                </a:lnTo>
                <a:lnTo>
                  <a:pt x="2906766" y="1414851"/>
                </a:lnTo>
                <a:lnTo>
                  <a:pt x="2962091" y="1405580"/>
                </a:lnTo>
                <a:lnTo>
                  <a:pt x="3019024" y="1395240"/>
                </a:lnTo>
                <a:lnTo>
                  <a:pt x="3077626" y="1383789"/>
                </a:lnTo>
                <a:lnTo>
                  <a:pt x="3137962" y="1371185"/>
                </a:lnTo>
                <a:lnTo>
                  <a:pt x="3200093" y="1357386"/>
                </a:lnTo>
                <a:lnTo>
                  <a:pt x="3262050" y="1342823"/>
                </a:lnTo>
                <a:lnTo>
                  <a:pt x="3321870" y="1327965"/>
                </a:lnTo>
                <a:lnTo>
                  <a:pt x="3379628" y="1312820"/>
                </a:lnTo>
                <a:lnTo>
                  <a:pt x="3435400" y="1297401"/>
                </a:lnTo>
                <a:lnTo>
                  <a:pt x="3489259" y="1281716"/>
                </a:lnTo>
                <a:lnTo>
                  <a:pt x="3541282" y="1265776"/>
                </a:lnTo>
                <a:lnTo>
                  <a:pt x="3591542" y="1249593"/>
                </a:lnTo>
                <a:lnTo>
                  <a:pt x="3640116" y="1233175"/>
                </a:lnTo>
                <a:lnTo>
                  <a:pt x="3687077" y="1216535"/>
                </a:lnTo>
                <a:lnTo>
                  <a:pt x="3732502" y="1199681"/>
                </a:lnTo>
                <a:lnTo>
                  <a:pt x="3776464" y="1182624"/>
                </a:lnTo>
                <a:lnTo>
                  <a:pt x="3819040" y="1165375"/>
                </a:lnTo>
                <a:lnTo>
                  <a:pt x="3860303" y="1147945"/>
                </a:lnTo>
                <a:lnTo>
                  <a:pt x="3900329" y="1130342"/>
                </a:lnTo>
                <a:lnTo>
                  <a:pt x="3939193" y="1112579"/>
                </a:lnTo>
                <a:lnTo>
                  <a:pt x="3976970" y="1094665"/>
                </a:lnTo>
                <a:lnTo>
                  <a:pt x="4013735" y="1076611"/>
                </a:lnTo>
                <a:lnTo>
                  <a:pt x="4049563" y="1058427"/>
                </a:lnTo>
                <a:lnTo>
                  <a:pt x="4084528" y="1040123"/>
                </a:lnTo>
                <a:lnTo>
                  <a:pt x="4118706" y="1021711"/>
                </a:lnTo>
                <a:lnTo>
                  <a:pt x="4152172" y="1003199"/>
                </a:lnTo>
                <a:lnTo>
                  <a:pt x="4217266" y="965922"/>
                </a:lnTo>
                <a:lnTo>
                  <a:pt x="4280412" y="928374"/>
                </a:lnTo>
                <a:lnTo>
                  <a:pt x="4342207" y="890639"/>
                </a:lnTo>
                <a:lnTo>
                  <a:pt x="4403253" y="852800"/>
                </a:lnTo>
                <a:lnTo>
                  <a:pt x="4433682" y="833868"/>
                </a:lnTo>
                <a:lnTo>
                  <a:pt x="4464149" y="814941"/>
                </a:lnTo>
                <a:lnTo>
                  <a:pt x="4525495" y="777144"/>
                </a:lnTo>
                <a:lnTo>
                  <a:pt x="4587890" y="739492"/>
                </a:lnTo>
                <a:lnTo>
                  <a:pt x="4651935" y="702069"/>
                </a:lnTo>
                <a:lnTo>
                  <a:pt x="4718229" y="664958"/>
                </a:lnTo>
                <a:lnTo>
                  <a:pt x="4752407" y="646545"/>
                </a:lnTo>
                <a:lnTo>
                  <a:pt x="4787373" y="628241"/>
                </a:lnTo>
                <a:lnTo>
                  <a:pt x="4823200" y="610057"/>
                </a:lnTo>
                <a:lnTo>
                  <a:pt x="4859965" y="592003"/>
                </a:lnTo>
                <a:lnTo>
                  <a:pt x="4897742" y="574089"/>
                </a:lnTo>
                <a:lnTo>
                  <a:pt x="4936606" y="556326"/>
                </a:lnTo>
                <a:lnTo>
                  <a:pt x="4976632" y="538724"/>
                </a:lnTo>
                <a:lnTo>
                  <a:pt x="5017895" y="521293"/>
                </a:lnTo>
                <a:lnTo>
                  <a:pt x="5060471" y="504044"/>
                </a:lnTo>
                <a:lnTo>
                  <a:pt x="5104433" y="486988"/>
                </a:lnTo>
                <a:lnTo>
                  <a:pt x="5149858" y="470134"/>
                </a:lnTo>
                <a:lnTo>
                  <a:pt x="5196819" y="453493"/>
                </a:lnTo>
                <a:lnTo>
                  <a:pt x="5245393" y="437075"/>
                </a:lnTo>
                <a:lnTo>
                  <a:pt x="5295654" y="420892"/>
                </a:lnTo>
                <a:lnTo>
                  <a:pt x="5347676" y="404952"/>
                </a:lnTo>
                <a:lnTo>
                  <a:pt x="5401535" y="389268"/>
                </a:lnTo>
                <a:lnTo>
                  <a:pt x="5457307" y="373848"/>
                </a:lnTo>
                <a:lnTo>
                  <a:pt x="5515065" y="358704"/>
                </a:lnTo>
                <a:lnTo>
                  <a:pt x="5574885" y="343845"/>
                </a:lnTo>
                <a:lnTo>
                  <a:pt x="5636842" y="329283"/>
                </a:lnTo>
                <a:lnTo>
                  <a:pt x="5698974" y="315484"/>
                </a:lnTo>
                <a:lnTo>
                  <a:pt x="5759310" y="302880"/>
                </a:lnTo>
                <a:lnTo>
                  <a:pt x="5817913" y="291430"/>
                </a:lnTo>
                <a:lnTo>
                  <a:pt x="5874846" y="281090"/>
                </a:lnTo>
                <a:lnTo>
                  <a:pt x="5930172" y="271820"/>
                </a:lnTo>
                <a:lnTo>
                  <a:pt x="5983954" y="263577"/>
                </a:lnTo>
                <a:lnTo>
                  <a:pt x="6036256" y="256320"/>
                </a:lnTo>
                <a:lnTo>
                  <a:pt x="6087139" y="250005"/>
                </a:lnTo>
                <a:lnTo>
                  <a:pt x="6106517" y="247888"/>
                </a:lnTo>
              </a:path>
              <a:path w="6106794" h="1443990">
                <a:moveTo>
                  <a:pt x="3750455" y="1443437"/>
                </a:moveTo>
                <a:lnTo>
                  <a:pt x="3829026" y="1413547"/>
                </a:lnTo>
                <a:lnTo>
                  <a:pt x="3872035" y="1396154"/>
                </a:lnTo>
                <a:lnTo>
                  <a:pt x="3913799" y="1378566"/>
                </a:lnTo>
                <a:lnTo>
                  <a:pt x="3954389" y="1360793"/>
                </a:lnTo>
                <a:lnTo>
                  <a:pt x="3993879" y="1342848"/>
                </a:lnTo>
                <a:lnTo>
                  <a:pt x="4032343" y="1324740"/>
                </a:lnTo>
                <a:lnTo>
                  <a:pt x="4069853" y="1306483"/>
                </a:lnTo>
                <a:lnTo>
                  <a:pt x="4106484" y="1288088"/>
                </a:lnTo>
                <a:lnTo>
                  <a:pt x="4142308" y="1269566"/>
                </a:lnTo>
                <a:lnTo>
                  <a:pt x="4177399" y="1250928"/>
                </a:lnTo>
                <a:lnTo>
                  <a:pt x="4211830" y="1232187"/>
                </a:lnTo>
                <a:lnTo>
                  <a:pt x="4245674" y="1213353"/>
                </a:lnTo>
                <a:lnTo>
                  <a:pt x="4279006" y="1194439"/>
                </a:lnTo>
                <a:lnTo>
                  <a:pt x="4344421" y="1156414"/>
                </a:lnTo>
                <a:lnTo>
                  <a:pt x="4408664" y="1118205"/>
                </a:lnTo>
                <a:lnTo>
                  <a:pt x="4472320" y="1079903"/>
                </a:lnTo>
                <a:lnTo>
                  <a:pt x="4504112" y="1060747"/>
                </a:lnTo>
                <a:lnTo>
                  <a:pt x="4535976" y="1041602"/>
                </a:lnTo>
                <a:lnTo>
                  <a:pt x="4600219" y="1003393"/>
                </a:lnTo>
                <a:lnTo>
                  <a:pt x="4665635" y="965368"/>
                </a:lnTo>
                <a:lnTo>
                  <a:pt x="4698966" y="946454"/>
                </a:lnTo>
                <a:lnTo>
                  <a:pt x="4732810" y="927620"/>
                </a:lnTo>
                <a:lnTo>
                  <a:pt x="4767241" y="908879"/>
                </a:lnTo>
                <a:lnTo>
                  <a:pt x="4802332" y="890241"/>
                </a:lnTo>
                <a:lnTo>
                  <a:pt x="4838156" y="871719"/>
                </a:lnTo>
                <a:lnTo>
                  <a:pt x="4874786" y="853323"/>
                </a:lnTo>
                <a:lnTo>
                  <a:pt x="4912296" y="835066"/>
                </a:lnTo>
                <a:lnTo>
                  <a:pt x="4950760" y="816959"/>
                </a:lnTo>
                <a:lnTo>
                  <a:pt x="4990250" y="799013"/>
                </a:lnTo>
                <a:lnTo>
                  <a:pt x="5030839" y="781241"/>
                </a:lnTo>
                <a:lnTo>
                  <a:pt x="5072602" y="763652"/>
                </a:lnTo>
                <a:lnTo>
                  <a:pt x="5115611" y="746260"/>
                </a:lnTo>
                <a:lnTo>
                  <a:pt x="5159940" y="729075"/>
                </a:lnTo>
                <a:lnTo>
                  <a:pt x="5205662" y="712110"/>
                </a:lnTo>
                <a:lnTo>
                  <a:pt x="5252851" y="695374"/>
                </a:lnTo>
                <a:lnTo>
                  <a:pt x="5301579" y="678882"/>
                </a:lnTo>
                <a:lnTo>
                  <a:pt x="5351920" y="662642"/>
                </a:lnTo>
                <a:lnTo>
                  <a:pt x="5403948" y="646668"/>
                </a:lnTo>
                <a:lnTo>
                  <a:pt x="5457735" y="630971"/>
                </a:lnTo>
                <a:lnTo>
                  <a:pt x="5513355" y="615562"/>
                </a:lnTo>
                <a:lnTo>
                  <a:pt x="5570882" y="600453"/>
                </a:lnTo>
                <a:lnTo>
                  <a:pt x="5630388" y="585655"/>
                </a:lnTo>
                <a:lnTo>
                  <a:pt x="5691947" y="571179"/>
                </a:lnTo>
                <a:lnTo>
                  <a:pt x="5753683" y="557474"/>
                </a:lnTo>
                <a:lnTo>
                  <a:pt x="5813711" y="544952"/>
                </a:lnTo>
                <a:lnTo>
                  <a:pt x="5872090" y="533570"/>
                </a:lnTo>
                <a:lnTo>
                  <a:pt x="5928882" y="523286"/>
                </a:lnTo>
                <a:lnTo>
                  <a:pt x="5984149" y="514058"/>
                </a:lnTo>
                <a:lnTo>
                  <a:pt x="6037951" y="505844"/>
                </a:lnTo>
                <a:lnTo>
                  <a:pt x="6090350" y="498601"/>
                </a:lnTo>
                <a:lnTo>
                  <a:pt x="6106517" y="496601"/>
                </a:lnTo>
              </a:path>
              <a:path w="6106794" h="1443990">
                <a:moveTo>
                  <a:pt x="4304469" y="1443437"/>
                </a:moveTo>
                <a:lnTo>
                  <a:pt x="4341697" y="1422768"/>
                </a:lnTo>
                <a:lnTo>
                  <a:pt x="4375771" y="1403536"/>
                </a:lnTo>
                <a:lnTo>
                  <a:pt x="4409525" y="1384247"/>
                </a:lnTo>
                <a:lnTo>
                  <a:pt x="4443028" y="1364913"/>
                </a:lnTo>
                <a:lnTo>
                  <a:pt x="4476354" y="1345547"/>
                </a:lnTo>
                <a:lnTo>
                  <a:pt x="4509572" y="1326162"/>
                </a:lnTo>
                <a:lnTo>
                  <a:pt x="4542755" y="1306771"/>
                </a:lnTo>
                <a:lnTo>
                  <a:pt x="4575973" y="1287386"/>
                </a:lnTo>
                <a:lnTo>
                  <a:pt x="4609299" y="1268020"/>
                </a:lnTo>
                <a:lnTo>
                  <a:pt x="4642803" y="1248686"/>
                </a:lnTo>
                <a:lnTo>
                  <a:pt x="4676556" y="1229397"/>
                </a:lnTo>
                <a:lnTo>
                  <a:pt x="4710631" y="1210165"/>
                </a:lnTo>
                <a:lnTo>
                  <a:pt x="4745098" y="1191003"/>
                </a:lnTo>
                <a:lnTo>
                  <a:pt x="4780028" y="1171925"/>
                </a:lnTo>
                <a:lnTo>
                  <a:pt x="4815494" y="1152942"/>
                </a:lnTo>
                <a:lnTo>
                  <a:pt x="4851566" y="1134068"/>
                </a:lnTo>
                <a:lnTo>
                  <a:pt x="4888316" y="1115315"/>
                </a:lnTo>
                <a:lnTo>
                  <a:pt x="4925815" y="1096696"/>
                </a:lnTo>
                <a:lnTo>
                  <a:pt x="4964135" y="1078224"/>
                </a:lnTo>
                <a:lnTo>
                  <a:pt x="5003347" y="1059912"/>
                </a:lnTo>
                <a:lnTo>
                  <a:pt x="5043521" y="1041772"/>
                </a:lnTo>
                <a:lnTo>
                  <a:pt x="5084730" y="1023817"/>
                </a:lnTo>
                <a:lnTo>
                  <a:pt x="5127045" y="1006060"/>
                </a:lnTo>
                <a:lnTo>
                  <a:pt x="5170538" y="988514"/>
                </a:lnTo>
                <a:lnTo>
                  <a:pt x="5215278" y="971191"/>
                </a:lnTo>
                <a:lnTo>
                  <a:pt x="5261339" y="954105"/>
                </a:lnTo>
                <a:lnTo>
                  <a:pt x="5308791" y="937267"/>
                </a:lnTo>
                <a:lnTo>
                  <a:pt x="5357705" y="920692"/>
                </a:lnTo>
                <a:lnTo>
                  <a:pt x="5408154" y="904390"/>
                </a:lnTo>
                <a:lnTo>
                  <a:pt x="5460208" y="888376"/>
                </a:lnTo>
                <a:lnTo>
                  <a:pt x="5513938" y="872663"/>
                </a:lnTo>
                <a:lnTo>
                  <a:pt x="5569416" y="857262"/>
                </a:lnTo>
                <a:lnTo>
                  <a:pt x="5626714" y="842186"/>
                </a:lnTo>
                <a:lnTo>
                  <a:pt x="5685902" y="827449"/>
                </a:lnTo>
                <a:lnTo>
                  <a:pt x="5747053" y="813064"/>
                </a:lnTo>
                <a:lnTo>
                  <a:pt x="5808381" y="799456"/>
                </a:lnTo>
                <a:lnTo>
                  <a:pt x="5868095" y="787017"/>
                </a:lnTo>
                <a:lnTo>
                  <a:pt x="5926252" y="775704"/>
                </a:lnTo>
                <a:lnTo>
                  <a:pt x="5982913" y="765475"/>
                </a:lnTo>
                <a:lnTo>
                  <a:pt x="6038135" y="756287"/>
                </a:lnTo>
                <a:lnTo>
                  <a:pt x="6091977" y="748098"/>
                </a:lnTo>
                <a:lnTo>
                  <a:pt x="6106517" y="746095"/>
                </a:lnTo>
              </a:path>
            </a:pathLst>
          </a:custGeom>
          <a:noFill/>
          <a:ln w="9000">
            <a:solidFill>
              <a:srgbClr val="D0BC8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12" name="Straight Connector 674"/>
          <p:cNvSpPr/>
          <p:nvPr/>
        </p:nvSpPr>
        <p:spPr>
          <a:xfrm>
            <a:off x="4140360" y="2087280"/>
            <a:ext cx="360" cy="360720"/>
          </a:xfrm>
          <a:prstGeom prst="line">
            <a:avLst/>
          </a:prstGeom>
          <a:ln w="36000">
            <a:solidFill>
              <a:srgbClr val="0D3856"/>
            </a:solidFill>
            <a:prstDash val="sysDash"/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0" tIns="63000" rIns="0" bIns="63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sp>
        <p:nvSpPr>
          <p:cNvPr id="613" name="Rounded Rectangle 675"/>
          <p:cNvSpPr/>
          <p:nvPr/>
        </p:nvSpPr>
        <p:spPr>
          <a:xfrm>
            <a:off x="3420360" y="2484000"/>
            <a:ext cx="1437480" cy="897480"/>
          </a:xfrm>
          <a:prstGeom prst="roundRect">
            <a:avLst>
              <a:gd name="adj" fmla="val 16667"/>
            </a:avLst>
          </a:prstGeom>
          <a:solidFill>
            <a:srgbClr val="0D3856"/>
          </a:solidFill>
          <a:ln w="10800">
            <a:solidFill>
              <a:srgbClr val="35526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5400" tIns="50400" rIns="95400" bIns="504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Segoe UI Semilight"/>
                <a:ea typeface="DejaVu Sans"/>
              </a:rPr>
              <a:t>Electroless deposition  activation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4" name="Rounded Rectangle 676"/>
          <p:cNvSpPr/>
          <p:nvPr/>
        </p:nvSpPr>
        <p:spPr>
          <a:xfrm>
            <a:off x="3420360" y="5292000"/>
            <a:ext cx="1437480" cy="897480"/>
          </a:xfrm>
          <a:prstGeom prst="roundRect">
            <a:avLst>
              <a:gd name="adj" fmla="val 16667"/>
            </a:avLst>
          </a:prstGeom>
          <a:solidFill>
            <a:srgbClr val="0D3856"/>
          </a:solidFill>
          <a:ln w="10800">
            <a:solidFill>
              <a:srgbClr val="35526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5400" tIns="50400" rIns="95400" bIns="504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Segoe UI Semilight"/>
                <a:ea typeface="DejaVu Sans"/>
              </a:rPr>
              <a:t>Electroless deposition  PTH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5" name="Rounded Rectangle 677"/>
          <p:cNvSpPr/>
          <p:nvPr/>
        </p:nvSpPr>
        <p:spPr>
          <a:xfrm>
            <a:off x="3420360" y="3852000"/>
            <a:ext cx="1437480" cy="897480"/>
          </a:xfrm>
          <a:prstGeom prst="roundRect">
            <a:avLst>
              <a:gd name="adj" fmla="val 16667"/>
            </a:avLst>
          </a:prstGeom>
          <a:solidFill>
            <a:srgbClr val="0D3856"/>
          </a:solidFill>
          <a:ln w="10800">
            <a:solidFill>
              <a:srgbClr val="35526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5400" tIns="50400" rIns="95400" bIns="504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Segoe UI Semilight"/>
                <a:ea typeface="DejaVu Sans"/>
              </a:rPr>
              <a:t>Electroless deposition  etching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6" name="Oval 678"/>
          <p:cNvSpPr/>
          <p:nvPr/>
        </p:nvSpPr>
        <p:spPr>
          <a:xfrm>
            <a:off x="9324360" y="7416000"/>
            <a:ext cx="177480" cy="177480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88920" tIns="45000" rIns="88920" bIns="45000" anchor="ctr">
            <a:noAutofit/>
          </a:bodyPr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Segoe UI Semilight"/>
            </a:endParaRPr>
          </a:p>
        </p:txBody>
      </p:sp>
      <p:sp>
        <p:nvSpPr>
          <p:cNvPr id="617" name="Oval 679"/>
          <p:cNvSpPr/>
          <p:nvPr/>
        </p:nvSpPr>
        <p:spPr>
          <a:xfrm>
            <a:off x="9324360" y="7632000"/>
            <a:ext cx="177480" cy="177480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88920" tIns="45000" rIns="88920" bIns="45000" anchor="ctr">
            <a:noAutofit/>
          </a:bodyPr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Segoe UI Semilight"/>
            </a:endParaRPr>
          </a:p>
        </p:txBody>
      </p:sp>
      <p:sp>
        <p:nvSpPr>
          <p:cNvPr id="618" name="Straight Connector 680"/>
          <p:cNvSpPr/>
          <p:nvPr/>
        </p:nvSpPr>
        <p:spPr>
          <a:xfrm>
            <a:off x="4140360" y="6299280"/>
            <a:ext cx="360" cy="360720"/>
          </a:xfrm>
          <a:prstGeom prst="line">
            <a:avLst/>
          </a:prstGeom>
          <a:ln w="36000">
            <a:solidFill>
              <a:srgbClr val="0D3856"/>
            </a:solidFill>
            <a:prstDash val="sysDash"/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0" tIns="63000" rIns="0" bIns="63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sp>
        <p:nvSpPr>
          <p:cNvPr id="619" name="Straight Connector 681"/>
          <p:cNvSpPr/>
          <p:nvPr/>
        </p:nvSpPr>
        <p:spPr>
          <a:xfrm>
            <a:off x="4140360" y="3419280"/>
            <a:ext cx="360" cy="360720"/>
          </a:xfrm>
          <a:prstGeom prst="line">
            <a:avLst/>
          </a:prstGeom>
          <a:ln w="36000">
            <a:solidFill>
              <a:srgbClr val="0D3856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0" tIns="63000" rIns="0" bIns="63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sp>
        <p:nvSpPr>
          <p:cNvPr id="620" name="Straight Connector 682"/>
          <p:cNvSpPr/>
          <p:nvPr/>
        </p:nvSpPr>
        <p:spPr>
          <a:xfrm>
            <a:off x="4140360" y="4859280"/>
            <a:ext cx="360" cy="360720"/>
          </a:xfrm>
          <a:prstGeom prst="line">
            <a:avLst/>
          </a:prstGeom>
          <a:ln w="36000">
            <a:solidFill>
              <a:srgbClr val="0D3856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0" tIns="63000" rIns="0" bIns="63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sp>
        <p:nvSpPr>
          <p:cNvPr id="621" name="Rectangle 683"/>
          <p:cNvSpPr/>
          <p:nvPr/>
        </p:nvSpPr>
        <p:spPr>
          <a:xfrm>
            <a:off x="3240360" y="1476000"/>
            <a:ext cx="17974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Previous steps output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2" name="Rectangle 684"/>
          <p:cNvSpPr/>
          <p:nvPr/>
        </p:nvSpPr>
        <p:spPr>
          <a:xfrm>
            <a:off x="3240360" y="6696000"/>
            <a:ext cx="17974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Next steps output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3" name="Rectangle 685"/>
          <p:cNvSpPr/>
          <p:nvPr/>
        </p:nvSpPr>
        <p:spPr>
          <a:xfrm>
            <a:off x="1170360" y="237600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Electricity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4" name="Rectangle 686"/>
          <p:cNvSpPr/>
          <p:nvPr/>
        </p:nvSpPr>
        <p:spPr>
          <a:xfrm>
            <a:off x="1170360" y="262800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PdCl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5" name="Rectangle 687"/>
          <p:cNvSpPr/>
          <p:nvPr/>
        </p:nvSpPr>
        <p:spPr>
          <a:xfrm>
            <a:off x="1170360" y="284400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HCl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6" name="Rectangle 688"/>
          <p:cNvSpPr/>
          <p:nvPr/>
        </p:nvSpPr>
        <p:spPr>
          <a:xfrm>
            <a:off x="1170360" y="309600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Water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7" name="Rectangle 689"/>
          <p:cNvSpPr/>
          <p:nvPr/>
        </p:nvSpPr>
        <p:spPr>
          <a:xfrm>
            <a:off x="1206360" y="360000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Electricity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8" name="Rectangle 690"/>
          <p:cNvSpPr/>
          <p:nvPr/>
        </p:nvSpPr>
        <p:spPr>
          <a:xfrm>
            <a:off x="1206360" y="385200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SO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4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9" name="Rectangle 691"/>
          <p:cNvSpPr/>
          <p:nvPr/>
        </p:nvSpPr>
        <p:spPr>
          <a:xfrm>
            <a:off x="1206360" y="406800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SnCl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0" name="Rectangle 692"/>
          <p:cNvSpPr/>
          <p:nvPr/>
        </p:nvSpPr>
        <p:spPr>
          <a:xfrm>
            <a:off x="1206360" y="432000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Water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1" name="Rectangle 693"/>
          <p:cNvSpPr/>
          <p:nvPr/>
        </p:nvSpPr>
        <p:spPr>
          <a:xfrm>
            <a:off x="1206360" y="457200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HCl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2" name="Rectangle 695"/>
          <p:cNvSpPr/>
          <p:nvPr/>
        </p:nvSpPr>
        <p:spPr>
          <a:xfrm>
            <a:off x="1206360" y="504000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Electricity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3" name="Rectangle 696"/>
          <p:cNvSpPr/>
          <p:nvPr/>
        </p:nvSpPr>
        <p:spPr>
          <a:xfrm>
            <a:off x="1206360" y="529200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CuSO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4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,5H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O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4" name="Rectangle 697"/>
          <p:cNvSpPr/>
          <p:nvPr/>
        </p:nvSpPr>
        <p:spPr>
          <a:xfrm>
            <a:off x="1206360" y="550800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NaH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PO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.H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O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5" name="Rectangle 698"/>
          <p:cNvSpPr/>
          <p:nvPr/>
        </p:nvSpPr>
        <p:spPr>
          <a:xfrm>
            <a:off x="900360" y="5760000"/>
            <a:ext cx="210636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Na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3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C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6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5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O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7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,5.5H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O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6" name="Rectangle 699"/>
          <p:cNvSpPr/>
          <p:nvPr/>
        </p:nvSpPr>
        <p:spPr>
          <a:xfrm>
            <a:off x="1206360" y="601200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3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BO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3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7" name="Rectangle 700"/>
          <p:cNvSpPr/>
          <p:nvPr/>
        </p:nvSpPr>
        <p:spPr>
          <a:xfrm>
            <a:off x="1206360" y="626400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NiSO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4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,7H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O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8" name="Rectangle 701"/>
          <p:cNvSpPr/>
          <p:nvPr/>
        </p:nvSpPr>
        <p:spPr>
          <a:xfrm>
            <a:off x="1206360" y="651600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Water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639" name="Elbow Connector 702"/>
          <p:cNvCxnSpPr>
            <a:stCxn id="623" idx="3"/>
            <a:endCxn id="613" idx="1"/>
          </p:cNvCxnSpPr>
          <p:nvPr/>
        </p:nvCxnSpPr>
        <p:spPr>
          <a:xfrm>
            <a:off x="2967840" y="2558160"/>
            <a:ext cx="452880" cy="375120"/>
          </a:xfrm>
          <a:prstGeom prst="bentConnector3">
            <a:avLst>
              <a:gd name="adj1" fmla="val 50357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640" name="Elbow Connector 703"/>
          <p:cNvCxnSpPr>
            <a:stCxn id="624" idx="3"/>
            <a:endCxn id="613" idx="1"/>
          </p:cNvCxnSpPr>
          <p:nvPr/>
        </p:nvCxnSpPr>
        <p:spPr>
          <a:xfrm>
            <a:off x="2967840" y="2810160"/>
            <a:ext cx="452880" cy="123120"/>
          </a:xfrm>
          <a:prstGeom prst="bentConnector3">
            <a:avLst>
              <a:gd name="adj1" fmla="val 50357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641" name="Elbow Connector 704"/>
          <p:cNvCxnSpPr>
            <a:stCxn id="625" idx="3"/>
            <a:endCxn id="613" idx="1"/>
          </p:cNvCxnSpPr>
          <p:nvPr/>
        </p:nvCxnSpPr>
        <p:spPr>
          <a:xfrm flipV="1">
            <a:off x="2967840" y="2932920"/>
            <a:ext cx="452880" cy="93600"/>
          </a:xfrm>
          <a:prstGeom prst="bentConnector3">
            <a:avLst>
              <a:gd name="adj1" fmla="val 50357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642" name="Elbow Connector 705"/>
          <p:cNvCxnSpPr>
            <a:stCxn id="626" idx="3"/>
            <a:endCxn id="613" idx="1"/>
          </p:cNvCxnSpPr>
          <p:nvPr/>
        </p:nvCxnSpPr>
        <p:spPr>
          <a:xfrm flipV="1">
            <a:off x="2967840" y="2932920"/>
            <a:ext cx="452880" cy="345600"/>
          </a:xfrm>
          <a:prstGeom prst="bentConnector3">
            <a:avLst>
              <a:gd name="adj1" fmla="val 50357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643" name="Elbow Connector 706"/>
          <p:cNvCxnSpPr>
            <a:stCxn id="627" idx="3"/>
            <a:endCxn id="615" idx="1"/>
          </p:cNvCxnSpPr>
          <p:nvPr/>
        </p:nvCxnSpPr>
        <p:spPr>
          <a:xfrm>
            <a:off x="3003840" y="3782160"/>
            <a:ext cx="416880" cy="51912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644" name="Elbow Connector 707"/>
          <p:cNvCxnSpPr>
            <a:stCxn id="628" idx="3"/>
            <a:endCxn id="615" idx="1"/>
          </p:cNvCxnSpPr>
          <p:nvPr/>
        </p:nvCxnSpPr>
        <p:spPr>
          <a:xfrm>
            <a:off x="3003840" y="4034160"/>
            <a:ext cx="416880" cy="26712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645" name="Elbow Connector 708"/>
          <p:cNvCxnSpPr>
            <a:stCxn id="629" idx="3"/>
            <a:endCxn id="615" idx="1"/>
          </p:cNvCxnSpPr>
          <p:nvPr/>
        </p:nvCxnSpPr>
        <p:spPr>
          <a:xfrm>
            <a:off x="3003840" y="4250160"/>
            <a:ext cx="416880" cy="5112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646" name="Elbow Connector 709"/>
          <p:cNvCxnSpPr>
            <a:stCxn id="630" idx="3"/>
            <a:endCxn id="615" idx="1"/>
          </p:cNvCxnSpPr>
          <p:nvPr/>
        </p:nvCxnSpPr>
        <p:spPr>
          <a:xfrm flipV="1">
            <a:off x="3003840" y="4300920"/>
            <a:ext cx="416880" cy="20160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647" name="Elbow Connector 710"/>
          <p:cNvCxnSpPr>
            <a:stCxn id="631" idx="3"/>
            <a:endCxn id="615" idx="1"/>
          </p:cNvCxnSpPr>
          <p:nvPr/>
        </p:nvCxnSpPr>
        <p:spPr>
          <a:xfrm flipV="1">
            <a:off x="3003840" y="4300920"/>
            <a:ext cx="416880" cy="45360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648" name="Elbow Connector 711"/>
          <p:cNvCxnSpPr>
            <a:stCxn id="632" idx="3"/>
            <a:endCxn id="614" idx="1"/>
          </p:cNvCxnSpPr>
          <p:nvPr/>
        </p:nvCxnSpPr>
        <p:spPr>
          <a:xfrm>
            <a:off x="3003840" y="5222160"/>
            <a:ext cx="416880" cy="51912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649" name="Elbow Connector 712"/>
          <p:cNvCxnSpPr>
            <a:stCxn id="633" idx="3"/>
            <a:endCxn id="614" idx="1"/>
          </p:cNvCxnSpPr>
          <p:nvPr/>
        </p:nvCxnSpPr>
        <p:spPr>
          <a:xfrm>
            <a:off x="3003840" y="5474160"/>
            <a:ext cx="416880" cy="26712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650" name="Elbow Connector 713"/>
          <p:cNvCxnSpPr>
            <a:stCxn id="634" idx="3"/>
            <a:endCxn id="614" idx="1"/>
          </p:cNvCxnSpPr>
          <p:nvPr/>
        </p:nvCxnSpPr>
        <p:spPr>
          <a:xfrm>
            <a:off x="3003840" y="5690160"/>
            <a:ext cx="416880" cy="5112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651" name="Elbow Connector 714"/>
          <p:cNvCxnSpPr>
            <a:stCxn id="635" idx="3"/>
            <a:endCxn id="614" idx="1"/>
          </p:cNvCxnSpPr>
          <p:nvPr/>
        </p:nvCxnSpPr>
        <p:spPr>
          <a:xfrm flipV="1">
            <a:off x="3006720" y="5740920"/>
            <a:ext cx="414000" cy="201600"/>
          </a:xfrm>
          <a:prstGeom prst="bentConnector3">
            <a:avLst>
              <a:gd name="adj1" fmla="val 50478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652" name="Elbow Connector 715"/>
          <p:cNvCxnSpPr>
            <a:stCxn id="637" idx="3"/>
            <a:endCxn id="614" idx="1"/>
          </p:cNvCxnSpPr>
          <p:nvPr/>
        </p:nvCxnSpPr>
        <p:spPr>
          <a:xfrm flipV="1">
            <a:off x="3003840" y="5740920"/>
            <a:ext cx="416880" cy="70560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653" name="Elbow Connector 716"/>
          <p:cNvCxnSpPr>
            <a:stCxn id="638" idx="3"/>
            <a:endCxn id="614" idx="1"/>
          </p:cNvCxnSpPr>
          <p:nvPr/>
        </p:nvCxnSpPr>
        <p:spPr>
          <a:xfrm flipV="1">
            <a:off x="3003840" y="5740920"/>
            <a:ext cx="416880" cy="95760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654" name="Elbow Connector 717"/>
          <p:cNvCxnSpPr>
            <a:stCxn id="636" idx="3"/>
            <a:endCxn id="614" idx="1"/>
          </p:cNvCxnSpPr>
          <p:nvPr/>
        </p:nvCxnSpPr>
        <p:spPr>
          <a:xfrm flipV="1">
            <a:off x="3003840" y="5740920"/>
            <a:ext cx="416880" cy="45360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sp>
        <p:nvSpPr>
          <p:cNvPr id="655" name="Right Arrow 718"/>
          <p:cNvSpPr/>
          <p:nvPr/>
        </p:nvSpPr>
        <p:spPr>
          <a:xfrm>
            <a:off x="5364360" y="4140000"/>
            <a:ext cx="537480" cy="357120"/>
          </a:xfrm>
          <a:prstGeom prst="rightArrow">
            <a:avLst>
              <a:gd name="adj1" fmla="val 50000"/>
              <a:gd name="adj2" fmla="val 37538"/>
            </a:avLst>
          </a:prstGeom>
          <a:solidFill>
            <a:srgbClr val="0D3856"/>
          </a:solidFill>
          <a:ln w="10800">
            <a:solidFill>
              <a:srgbClr val="35526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5400" tIns="50400" rIns="95400" bIns="50400" anchor="ctr">
            <a:noAutofit/>
          </a:bodyPr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Segoe UI Semilight"/>
            </a:endParaRPr>
          </a:p>
        </p:txBody>
      </p:sp>
      <p:sp>
        <p:nvSpPr>
          <p:cNvPr id="656" name="Rectangle 719"/>
          <p:cNvSpPr/>
          <p:nvPr/>
        </p:nvSpPr>
        <p:spPr>
          <a:xfrm>
            <a:off x="4680360" y="4500000"/>
            <a:ext cx="179748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YAML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description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7" name="Freeform 720"/>
          <p:cNvSpPr/>
          <p:nvPr/>
        </p:nvSpPr>
        <p:spPr>
          <a:xfrm>
            <a:off x="4860360" y="1440000"/>
            <a:ext cx="357480" cy="5757480"/>
          </a:xfrm>
          <a:custGeom>
            <a:avLst/>
            <a:gdLst>
              <a:gd name="textAreaLeft" fmla="*/ 0 w 357480"/>
              <a:gd name="textAreaRight" fmla="*/ 129960 w 357480"/>
              <a:gd name="textAreaTop" fmla="*/ 150120 h 5757480"/>
              <a:gd name="textAreaBottom" fmla="*/ 5609880 h 5757480"/>
              <a:gd name="GluePoint1X" fmla="*/ 0 w 21600"/>
              <a:gd name="GluePoint1Y" fmla="*/ 0 h 21600"/>
              <a:gd name="GluePoint2X" fmla="*/ 0 w 21600"/>
              <a:gd name="GluePoint2Y" fmla="*/ 21600 h 21600"/>
              <a:gd name="GluePoint3X" fmla="*/ 21600 w 21600"/>
              <a:gd name="GluePoint3Y" fmla="*/ 10800 h 2160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</a:cxnLst>
            <a:rect l="textAreaLeft" t="textAreaTop" r="textAreaRight" b="textAreaBottom"/>
            <a:pathLst>
              <a:path w="21600" h="21600">
                <a:moveTo>
                  <a:pt x="0" y="0"/>
                </a:moveTo>
                <a:cubicBezTo>
                  <a:pt x="5400" y="0"/>
                  <a:pt x="10800" y="900"/>
                  <a:pt x="10800" y="1800"/>
                </a:cubicBezTo>
                <a:lnTo>
                  <a:pt x="10800" y="9000"/>
                </a:lnTo>
                <a:cubicBezTo>
                  <a:pt x="10800" y="9900"/>
                  <a:pt x="16200" y="10800"/>
                  <a:pt x="21600" y="10800"/>
                </a:cubicBezTo>
                <a:cubicBezTo>
                  <a:pt x="16200" y="10800"/>
                  <a:pt x="10800" y="11700"/>
                  <a:pt x="10800" y="12600"/>
                </a:cubicBezTo>
                <a:lnTo>
                  <a:pt x="10800" y="19800"/>
                </a:lnTo>
                <a:cubicBezTo>
                  <a:pt x="10800" y="20700"/>
                  <a:pt x="5400" y="21600"/>
                  <a:pt x="0" y="21600"/>
                </a:cubicBezTo>
              </a:path>
            </a:pathLst>
          </a:custGeom>
          <a:noFill/>
          <a:ln w="18000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9000" tIns="54000" rIns="99000" bIns="54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pic>
        <p:nvPicPr>
          <p:cNvPr id="658" name=""/>
          <p:cNvPicPr/>
          <p:nvPr/>
        </p:nvPicPr>
        <p:blipFill>
          <a:blip r:embed="rId2"/>
          <a:stretch/>
        </p:blipFill>
        <p:spPr>
          <a:xfrm>
            <a:off x="7020000" y="900360"/>
            <a:ext cx="6299640" cy="6343920"/>
          </a:xfrm>
          <a:prstGeom prst="rect">
            <a:avLst/>
          </a:prstGeom>
          <a:solidFill>
            <a:srgbClr val="729FCF"/>
          </a:solidFill>
          <a:ln w="0">
            <a:noFill/>
          </a:ln>
        </p:spPr>
      </p:pic>
      <p:sp>
        <p:nvSpPr>
          <p:cNvPr id="659" name="Rectangle 29"/>
          <p:cNvSpPr/>
          <p:nvPr/>
        </p:nvSpPr>
        <p:spPr>
          <a:xfrm>
            <a:off x="6948000" y="393120"/>
            <a:ext cx="287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Segoe UI Semibold"/>
                <a:ea typeface="DejaVu Sans"/>
              </a:rPr>
              <a:t>PATHWAYS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0" name=""/>
          <p:cNvPicPr/>
          <p:nvPr/>
        </p:nvPicPr>
        <p:blipFill>
          <a:blip r:embed="rId1"/>
          <a:stretch/>
        </p:blipFill>
        <p:spPr>
          <a:xfrm>
            <a:off x="7020000" y="900000"/>
            <a:ext cx="6299640" cy="6343920"/>
          </a:xfrm>
          <a:prstGeom prst="rect">
            <a:avLst/>
          </a:prstGeom>
          <a:solidFill>
            <a:srgbClr val="729FCF"/>
          </a:solidFill>
          <a:ln w="0">
            <a:noFill/>
          </a:ln>
        </p:spPr>
      </p:pic>
      <p:pic>
        <p:nvPicPr>
          <p:cNvPr id="661" name="object 55"/>
          <p:cNvPicPr/>
          <p:nvPr/>
        </p:nvPicPr>
        <p:blipFill>
          <a:blip r:embed="rId2"/>
          <a:stretch/>
        </p:blipFill>
        <p:spPr>
          <a:xfrm>
            <a:off x="-907560" y="0"/>
            <a:ext cx="8201880" cy="19814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662" name="Group 16"/>
          <p:cNvGrpSpPr/>
          <p:nvPr/>
        </p:nvGrpSpPr>
        <p:grpSpPr>
          <a:xfrm>
            <a:off x="669600" y="396000"/>
            <a:ext cx="5998320" cy="1090800"/>
            <a:chOff x="669600" y="396000"/>
            <a:chExt cx="5998320" cy="1090800"/>
          </a:xfrm>
        </p:grpSpPr>
        <p:sp>
          <p:nvSpPr>
            <p:cNvPr id="663" name="object 58"/>
            <p:cNvSpPr/>
            <p:nvPr/>
          </p:nvSpPr>
          <p:spPr>
            <a:xfrm>
              <a:off x="669600" y="396000"/>
              <a:ext cx="5998320" cy="1090800"/>
            </a:xfrm>
            <a:custGeom>
              <a:avLst/>
              <a:gdLst>
                <a:gd name="textAreaLeft" fmla="*/ 0 w 5998320"/>
                <a:gd name="textAreaRight" fmla="*/ 6003720 w 5998320"/>
                <a:gd name="textAreaTop" fmla="*/ 0 h 1090800"/>
                <a:gd name="textAreaBottom" fmla="*/ 1095480 h 1090800"/>
              </a:gdLst>
              <a:ahLst/>
              <a:cxnLst/>
              <a:rect l="textAreaLeft" t="textAreaTop" r="textAreaRight" b="textAreaBottom"/>
              <a:pathLst>
                <a:path w="6299200" h="2044700">
                  <a:moveTo>
                    <a:pt x="6223000" y="0"/>
                  </a:moveTo>
                  <a:lnTo>
                    <a:pt x="76200" y="0"/>
                  </a:lnTo>
                  <a:lnTo>
                    <a:pt x="46537" y="5989"/>
                  </a:lnTo>
                  <a:lnTo>
                    <a:pt x="22317" y="22321"/>
                  </a:lnTo>
                  <a:lnTo>
                    <a:pt x="5987" y="46543"/>
                  </a:lnTo>
                  <a:lnTo>
                    <a:pt x="0" y="76200"/>
                  </a:lnTo>
                  <a:lnTo>
                    <a:pt x="0" y="1968385"/>
                  </a:lnTo>
                  <a:lnTo>
                    <a:pt x="5987" y="1998042"/>
                  </a:lnTo>
                  <a:lnTo>
                    <a:pt x="22317" y="2022263"/>
                  </a:lnTo>
                  <a:lnTo>
                    <a:pt x="46537" y="2038596"/>
                  </a:lnTo>
                  <a:lnTo>
                    <a:pt x="76200" y="2044585"/>
                  </a:lnTo>
                  <a:lnTo>
                    <a:pt x="6223000" y="2044585"/>
                  </a:lnTo>
                  <a:lnTo>
                    <a:pt x="6252662" y="2038596"/>
                  </a:lnTo>
                  <a:lnTo>
                    <a:pt x="6276882" y="2022263"/>
                  </a:lnTo>
                  <a:lnTo>
                    <a:pt x="6293212" y="1998042"/>
                  </a:lnTo>
                  <a:lnTo>
                    <a:pt x="6299200" y="1968385"/>
                  </a:lnTo>
                  <a:lnTo>
                    <a:pt x="6299200" y="76200"/>
                  </a:lnTo>
                  <a:lnTo>
                    <a:pt x="6293212" y="46543"/>
                  </a:lnTo>
                  <a:lnTo>
                    <a:pt x="6276882" y="22321"/>
                  </a:lnTo>
                  <a:lnTo>
                    <a:pt x="6252662" y="5989"/>
                  </a:lnTo>
                  <a:lnTo>
                    <a:pt x="622300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  <a:effectLst>
              <a:outerShdw algn="ctr" blurRad="444600" dir="2700000" dist="380819" rotWithShape="0">
                <a:srgbClr val="86AAC0">
                  <a:alpha val="2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 defTabSz="914400">
                <a:lnSpc>
                  <a:spcPct val="100000"/>
                </a:lnSpc>
              </a:pPr>
              <a:r>
                <a:rPr lang="fr-FR" sz="2800" b="1" u="none" spc="28" strike="noStrike">
                  <a:solidFill>
                    <a:srgbClr val="0D3856"/>
                  </a:solidFill>
                  <a:effectLst/>
                  <a:uFillTx/>
                  <a:latin typeface="Segoe UI"/>
                </a:rPr>
                <a:t>	</a:t>
              </a:r>
              <a:r>
                <a:rPr lang="fr-FR" sz="2800" b="1" u="none" spc="28" strike="noStrike">
                  <a:solidFill>
                    <a:srgbClr val="0D3856"/>
                  </a:solidFill>
                  <a:effectLst/>
                  <a:uFillTx/>
                  <a:latin typeface="Segoe UI"/>
                </a:rPr>
                <a:t>Input format</a:t>
              </a:r>
              <a:endParaRPr lang="fr-FR" sz="2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64" name="object 59"/>
            <p:cNvSpPr/>
            <p:nvPr/>
          </p:nvSpPr>
          <p:spPr>
            <a:xfrm>
              <a:off x="1653120" y="1203120"/>
              <a:ext cx="525240" cy="110520"/>
            </a:xfrm>
            <a:custGeom>
              <a:avLst/>
              <a:gdLst>
                <a:gd name="textAreaLeft" fmla="*/ 0 w 525240"/>
                <a:gd name="textAreaRight" fmla="*/ 531000 w 525240"/>
                <a:gd name="textAreaTop" fmla="*/ 0 h 110520"/>
                <a:gd name="textAreaBottom" fmla="*/ 116280 h 110520"/>
              </a:gdLst>
              <a:ahLst/>
              <a:cxnLst/>
              <a:rect l="textAreaLeft" t="textAreaTop" r="textAreaRight" b="textAreaBottom"/>
              <a:pathLst>
                <a:path w="530860" h="116205">
                  <a:moveTo>
                    <a:pt x="0" y="64820"/>
                  </a:moveTo>
                  <a:lnTo>
                    <a:pt x="13512" y="41592"/>
                  </a:lnTo>
                  <a:lnTo>
                    <a:pt x="28397" y="20766"/>
                  </a:lnTo>
                  <a:lnTo>
                    <a:pt x="46605" y="5761"/>
                  </a:lnTo>
                  <a:lnTo>
                    <a:pt x="70091" y="0"/>
                  </a:lnTo>
                  <a:lnTo>
                    <a:pt x="102884" y="12040"/>
                  </a:lnTo>
                  <a:lnTo>
                    <a:pt x="126157" y="40752"/>
                  </a:lnTo>
                  <a:lnTo>
                    <a:pt x="146257" y="75021"/>
                  </a:lnTo>
                  <a:lnTo>
                    <a:pt x="169530" y="103732"/>
                  </a:lnTo>
                  <a:lnTo>
                    <a:pt x="202323" y="115773"/>
                  </a:lnTo>
                  <a:lnTo>
                    <a:pt x="235117" y="103732"/>
                  </a:lnTo>
                  <a:lnTo>
                    <a:pt x="258389" y="75021"/>
                  </a:lnTo>
                  <a:lnTo>
                    <a:pt x="278486" y="40752"/>
                  </a:lnTo>
                  <a:lnTo>
                    <a:pt x="301755" y="12040"/>
                  </a:lnTo>
                  <a:lnTo>
                    <a:pt x="334543" y="0"/>
                  </a:lnTo>
                  <a:lnTo>
                    <a:pt x="367337" y="12040"/>
                  </a:lnTo>
                  <a:lnTo>
                    <a:pt x="390609" y="40752"/>
                  </a:lnTo>
                  <a:lnTo>
                    <a:pt x="410709" y="75021"/>
                  </a:lnTo>
                  <a:lnTo>
                    <a:pt x="433982" y="103732"/>
                  </a:lnTo>
                  <a:lnTo>
                    <a:pt x="466775" y="115773"/>
                  </a:lnTo>
                  <a:lnTo>
                    <a:pt x="487853" y="111218"/>
                  </a:lnTo>
                  <a:lnTo>
                    <a:pt x="504626" y="99129"/>
                  </a:lnTo>
                  <a:lnTo>
                    <a:pt x="518444" y="81868"/>
                  </a:lnTo>
                  <a:lnTo>
                    <a:pt x="530656" y="61798"/>
                  </a:lnTo>
                </a:path>
              </a:pathLst>
            </a:custGeom>
            <a:noFill/>
            <a:ln w="25399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665" name="object 61"/>
          <p:cNvGrpSpPr/>
          <p:nvPr/>
        </p:nvGrpSpPr>
        <p:grpSpPr>
          <a:xfrm>
            <a:off x="12094200" y="280800"/>
            <a:ext cx="370800" cy="370800"/>
            <a:chOff x="12094200" y="280800"/>
            <a:chExt cx="370800" cy="370800"/>
          </a:xfrm>
        </p:grpSpPr>
        <p:sp>
          <p:nvSpPr>
            <p:cNvPr id="666" name="object 73"/>
            <p:cNvSpPr/>
            <p:nvPr/>
          </p:nvSpPr>
          <p:spPr>
            <a:xfrm>
              <a:off x="12094200" y="280800"/>
              <a:ext cx="370800" cy="370800"/>
            </a:xfrm>
            <a:custGeom>
              <a:avLst/>
              <a:gdLst>
                <a:gd name="textAreaLeft" fmla="*/ 0 w 370800"/>
                <a:gd name="textAreaRight" fmla="*/ 376560 w 370800"/>
                <a:gd name="textAreaTop" fmla="*/ 0 h 370800"/>
                <a:gd name="textAreaBottom" fmla="*/ 376560 h 370800"/>
              </a:gdLst>
              <a:ahLst/>
              <a:cxnLst/>
              <a:rect l="textAreaLeft" t="textAreaTop" r="textAreaRight" b="textAreaBottom"/>
              <a:pathLst>
                <a:path w="376554" h="376554">
                  <a:moveTo>
                    <a:pt x="376491" y="376491"/>
                  </a:moveTo>
                  <a:lnTo>
                    <a:pt x="376491" y="0"/>
                  </a:lnTo>
                  <a:lnTo>
                    <a:pt x="43230" y="0"/>
                  </a:lnTo>
                  <a:lnTo>
                    <a:pt x="26403" y="3397"/>
                  </a:lnTo>
                  <a:lnTo>
                    <a:pt x="12661" y="12660"/>
                  </a:lnTo>
                  <a:lnTo>
                    <a:pt x="3397" y="26397"/>
                  </a:lnTo>
                  <a:lnTo>
                    <a:pt x="0" y="43218"/>
                  </a:lnTo>
                  <a:lnTo>
                    <a:pt x="0" y="376491"/>
                  </a:lnTo>
                  <a:lnTo>
                    <a:pt x="376491" y="376491"/>
                  </a:lnTo>
                  <a:close/>
                </a:path>
              </a:pathLst>
            </a:custGeom>
            <a:noFill/>
            <a:ln w="12446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667" name="object 143"/>
            <p:cNvSpPr/>
            <p:nvPr/>
          </p:nvSpPr>
          <p:spPr>
            <a:xfrm>
              <a:off x="12134880" y="415080"/>
              <a:ext cx="289440" cy="114840"/>
            </a:xfrm>
            <a:custGeom>
              <a:avLst/>
              <a:gdLst>
                <a:gd name="textAreaLeft" fmla="*/ 0 w 289440"/>
                <a:gd name="textAreaRight" fmla="*/ 295200 w 289440"/>
                <a:gd name="textAreaTop" fmla="*/ 0 h 114840"/>
                <a:gd name="textAreaBottom" fmla="*/ 120600 h 114840"/>
              </a:gdLst>
              <a:ahLst/>
              <a:cxnLst/>
              <a:rect l="textAreaLeft" t="textAreaTop" r="textAreaRight" b="textAreaBottom"/>
              <a:pathLst>
                <a:path w="295275" h="120650">
                  <a:moveTo>
                    <a:pt x="31775" y="49501"/>
                  </a:moveTo>
                  <a:lnTo>
                    <a:pt x="33667" y="50403"/>
                  </a:lnTo>
                  <a:lnTo>
                    <a:pt x="35420" y="51596"/>
                  </a:lnTo>
                  <a:lnTo>
                    <a:pt x="37045" y="53082"/>
                  </a:lnTo>
                  <a:lnTo>
                    <a:pt x="41287" y="56943"/>
                  </a:lnTo>
                  <a:lnTo>
                    <a:pt x="43421" y="61591"/>
                  </a:lnTo>
                  <a:lnTo>
                    <a:pt x="43421" y="67027"/>
                  </a:lnTo>
                  <a:lnTo>
                    <a:pt x="43421" y="72463"/>
                  </a:lnTo>
                  <a:lnTo>
                    <a:pt x="41287" y="77111"/>
                  </a:lnTo>
                  <a:lnTo>
                    <a:pt x="37045" y="80972"/>
                  </a:lnTo>
                  <a:lnTo>
                    <a:pt x="32791" y="84845"/>
                  </a:lnTo>
                  <a:lnTo>
                    <a:pt x="27685" y="86775"/>
                  </a:lnTo>
                  <a:lnTo>
                    <a:pt x="21704" y="86775"/>
                  </a:lnTo>
                  <a:lnTo>
                    <a:pt x="15735" y="86775"/>
                  </a:lnTo>
                  <a:lnTo>
                    <a:pt x="10617" y="84845"/>
                  </a:lnTo>
                  <a:lnTo>
                    <a:pt x="6375" y="80972"/>
                  </a:lnTo>
                  <a:lnTo>
                    <a:pt x="2120" y="77111"/>
                  </a:lnTo>
                  <a:lnTo>
                    <a:pt x="0" y="72463"/>
                  </a:lnTo>
                  <a:lnTo>
                    <a:pt x="0" y="67027"/>
                  </a:lnTo>
                  <a:lnTo>
                    <a:pt x="0" y="61591"/>
                  </a:lnTo>
                  <a:lnTo>
                    <a:pt x="2120" y="56943"/>
                  </a:lnTo>
                  <a:lnTo>
                    <a:pt x="6375" y="53082"/>
                  </a:lnTo>
                  <a:lnTo>
                    <a:pt x="10617" y="49209"/>
                  </a:lnTo>
                  <a:lnTo>
                    <a:pt x="15735" y="47278"/>
                  </a:lnTo>
                  <a:lnTo>
                    <a:pt x="21704" y="47278"/>
                  </a:lnTo>
                  <a:lnTo>
                    <a:pt x="25374" y="47278"/>
                  </a:lnTo>
                  <a:lnTo>
                    <a:pt x="28727" y="48028"/>
                  </a:lnTo>
                  <a:lnTo>
                    <a:pt x="31775" y="49501"/>
                  </a:lnTo>
                  <a:close/>
                </a:path>
                <a:path w="295275" h="120650">
                  <a:moveTo>
                    <a:pt x="31775" y="49501"/>
                  </a:moveTo>
                  <a:lnTo>
                    <a:pt x="58913" y="11194"/>
                  </a:lnTo>
                  <a:lnTo>
                    <a:pt x="86929" y="0"/>
                  </a:lnTo>
                  <a:lnTo>
                    <a:pt x="115819" y="15918"/>
                  </a:lnTo>
                  <a:lnTo>
                    <a:pt x="145580" y="58950"/>
                  </a:lnTo>
                  <a:lnTo>
                    <a:pt x="174966" y="101767"/>
                  </a:lnTo>
                  <a:lnTo>
                    <a:pt x="204452" y="120342"/>
                  </a:lnTo>
                  <a:lnTo>
                    <a:pt x="234035" y="114675"/>
                  </a:lnTo>
                  <a:lnTo>
                    <a:pt x="263715" y="84769"/>
                  </a:lnTo>
                  <a:lnTo>
                    <a:pt x="261670" y="83816"/>
                  </a:lnTo>
                  <a:lnTo>
                    <a:pt x="259791" y="82546"/>
                  </a:lnTo>
                  <a:lnTo>
                    <a:pt x="258051" y="80972"/>
                  </a:lnTo>
                  <a:lnTo>
                    <a:pt x="253809" y="77111"/>
                  </a:lnTo>
                  <a:lnTo>
                    <a:pt x="251688" y="72463"/>
                  </a:lnTo>
                  <a:lnTo>
                    <a:pt x="251688" y="67027"/>
                  </a:lnTo>
                  <a:lnTo>
                    <a:pt x="251688" y="61591"/>
                  </a:lnTo>
                  <a:lnTo>
                    <a:pt x="253809" y="56943"/>
                  </a:lnTo>
                  <a:lnTo>
                    <a:pt x="258051" y="53082"/>
                  </a:lnTo>
                  <a:lnTo>
                    <a:pt x="262305" y="49209"/>
                  </a:lnTo>
                  <a:lnTo>
                    <a:pt x="267411" y="47278"/>
                  </a:lnTo>
                  <a:lnTo>
                    <a:pt x="273392" y="47278"/>
                  </a:lnTo>
                  <a:lnTo>
                    <a:pt x="279374" y="47278"/>
                  </a:lnTo>
                  <a:lnTo>
                    <a:pt x="284479" y="49209"/>
                  </a:lnTo>
                  <a:lnTo>
                    <a:pt x="288734" y="53082"/>
                  </a:lnTo>
                  <a:lnTo>
                    <a:pt x="292976" y="56943"/>
                  </a:lnTo>
                  <a:lnTo>
                    <a:pt x="295097" y="61591"/>
                  </a:lnTo>
                  <a:lnTo>
                    <a:pt x="295097" y="67027"/>
                  </a:lnTo>
                  <a:lnTo>
                    <a:pt x="295097" y="72463"/>
                  </a:lnTo>
                  <a:lnTo>
                    <a:pt x="292976" y="77111"/>
                  </a:lnTo>
                  <a:lnTo>
                    <a:pt x="288734" y="80972"/>
                  </a:lnTo>
                  <a:lnTo>
                    <a:pt x="284479" y="84845"/>
                  </a:lnTo>
                  <a:lnTo>
                    <a:pt x="279374" y="86775"/>
                  </a:lnTo>
                  <a:lnTo>
                    <a:pt x="273392" y="86775"/>
                  </a:lnTo>
                  <a:lnTo>
                    <a:pt x="269874" y="86775"/>
                  </a:lnTo>
                  <a:lnTo>
                    <a:pt x="266649" y="86102"/>
                  </a:lnTo>
                  <a:lnTo>
                    <a:pt x="263715" y="84769"/>
                  </a:lnTo>
                </a:path>
              </a:pathLst>
            </a:custGeom>
            <a:noFill/>
            <a:ln w="12446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668" name="object 144"/>
          <p:cNvSpPr/>
          <p:nvPr/>
        </p:nvSpPr>
        <p:spPr>
          <a:xfrm>
            <a:off x="13065840" y="286200"/>
            <a:ext cx="360" cy="342720"/>
          </a:xfrm>
          <a:custGeom>
            <a:avLst/>
            <a:gdLst>
              <a:gd name="textAreaLeft" fmla="*/ 0 w 360"/>
              <a:gd name="textAreaRight" fmla="*/ 23592960 w 360"/>
              <a:gd name="textAreaTop" fmla="*/ 0 h 342720"/>
              <a:gd name="textAreaBottom" fmla="*/ 348480 h 342720"/>
            </a:gdLst>
            <a:ahLst/>
            <a:cxnLst/>
            <a:rect l="textAreaLeft" t="textAreaTop" r="textAreaRight" b="textAreaBottom"/>
            <a:pathLst>
              <a:path w="0" h="348615">
                <a:moveTo>
                  <a:pt x="0" y="0"/>
                </a:moveTo>
                <a:lnTo>
                  <a:pt x="0" y="34811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69" name="PlaceHolder 11"/>
          <p:cNvSpPr/>
          <p:nvPr/>
        </p:nvSpPr>
        <p:spPr>
          <a:xfrm>
            <a:off x="13129560" y="199440"/>
            <a:ext cx="422280" cy="45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6640" rIns="0" bIns="0" anchor="t">
            <a:noAutofit/>
          </a:bodyPr>
          <a:p>
            <a:pPr marL="38160" defTabSz="914400">
              <a:lnSpc>
                <a:spcPct val="100000"/>
              </a:lnSpc>
              <a:spcBef>
                <a:spcPts val="210"/>
              </a:spcBef>
              <a:tabLst>
                <a:tab pos="0" algn="l"/>
              </a:tabLst>
            </a:pPr>
            <a:r>
              <a: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page </a:t>
            </a:r>
            <a:fld id="{4C3C543F-0C84-4682-97E5-65DCFB99E18F}" type="slidenum">
              <a:rPr lang="fr-FR" sz="1400" b="0" u="none" spc="-26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4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0" name="PlaceHolder 12"/>
          <p:cNvSpPr/>
          <p:nvPr/>
        </p:nvSpPr>
        <p:spPr>
          <a:xfrm>
            <a:off x="12587760" y="222480"/>
            <a:ext cx="473400" cy="55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6640" rIns="0" bIns="0" anchor="t">
            <a:noAutofit/>
          </a:bodyPr>
          <a:p>
            <a:pPr marL="12600" defTabSz="914400">
              <a:lnSpc>
                <a:spcPct val="100000"/>
              </a:lnSpc>
              <a:spcBef>
                <a:spcPts val="210"/>
              </a:spcBef>
              <a:tabLst>
                <a:tab pos="0" algn="l"/>
              </a:tabLst>
            </a:pPr>
            <a:fld id="{B709F4CC-6B0E-4206-B606-A9A3ED30C8B8}" type="datetime1">
              <a:rPr lang="fr-FR" sz="1400" b="0" u="none" spc="-11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23/09/2026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1" name="Rectangle 732"/>
          <p:cNvSpPr/>
          <p:nvPr/>
        </p:nvSpPr>
        <p:spPr>
          <a:xfrm>
            <a:off x="216000" y="7452000"/>
            <a:ext cx="863820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1500" b="0" u="none" strike="noStrike">
                <a:solidFill>
                  <a:srgbClr val="999999"/>
                </a:solidFill>
                <a:effectLst/>
                <a:uFillTx/>
                <a:latin typeface="Arial"/>
                <a:ea typeface="Microsoft YaHei"/>
              </a:rPr>
              <a:t>naKnow: a collaborative initiative to bridge data gaps in ICT LCA – Marie Reinbigler</a:t>
            </a:r>
            <a:endParaRPr lang="fr-F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2" name="Straight Connector 733"/>
          <p:cNvSpPr/>
          <p:nvPr/>
        </p:nvSpPr>
        <p:spPr>
          <a:xfrm>
            <a:off x="4140000" y="2087280"/>
            <a:ext cx="360" cy="360720"/>
          </a:xfrm>
          <a:prstGeom prst="line">
            <a:avLst/>
          </a:prstGeom>
          <a:ln w="36000">
            <a:solidFill>
              <a:srgbClr val="0D3856"/>
            </a:solidFill>
            <a:prstDash val="sysDash"/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0" tIns="63000" rIns="0" bIns="63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sp>
        <p:nvSpPr>
          <p:cNvPr id="673" name="Rounded Rectangle 734"/>
          <p:cNvSpPr/>
          <p:nvPr/>
        </p:nvSpPr>
        <p:spPr>
          <a:xfrm>
            <a:off x="3420000" y="5292000"/>
            <a:ext cx="1437480" cy="897480"/>
          </a:xfrm>
          <a:prstGeom prst="roundRect">
            <a:avLst>
              <a:gd name="adj" fmla="val 16667"/>
            </a:avLst>
          </a:prstGeom>
          <a:solidFill>
            <a:srgbClr val="0D3856"/>
          </a:solidFill>
          <a:ln w="10800">
            <a:solidFill>
              <a:srgbClr val="35526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5400" tIns="50400" rIns="95400" bIns="504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Segoe UI Semilight"/>
                <a:ea typeface="DejaVu Sans"/>
              </a:rPr>
              <a:t>Electroless deposition  PTH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4" name="Oval 735"/>
          <p:cNvSpPr/>
          <p:nvPr/>
        </p:nvSpPr>
        <p:spPr>
          <a:xfrm>
            <a:off x="9324000" y="7380000"/>
            <a:ext cx="177480" cy="177480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88920" tIns="45000" rIns="88920" bIns="45000" anchor="ctr">
            <a:noAutofit/>
          </a:bodyPr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5" name="Oval 736"/>
          <p:cNvSpPr/>
          <p:nvPr/>
        </p:nvSpPr>
        <p:spPr>
          <a:xfrm>
            <a:off x="9324000" y="7596000"/>
            <a:ext cx="177480" cy="177480"/>
          </a:xfrm>
          <a:prstGeom prst="ellipse">
            <a:avLst/>
          </a:prstGeom>
          <a:solidFill>
            <a:srgbClr val="000000"/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88920" tIns="45000" rIns="88920" bIns="45000" anchor="ctr">
            <a:noAutofit/>
          </a:bodyPr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6" name="Straight Connector 737"/>
          <p:cNvSpPr/>
          <p:nvPr/>
        </p:nvSpPr>
        <p:spPr>
          <a:xfrm>
            <a:off x="4140000" y="6299280"/>
            <a:ext cx="360" cy="360720"/>
          </a:xfrm>
          <a:prstGeom prst="line">
            <a:avLst/>
          </a:prstGeom>
          <a:ln w="36000">
            <a:solidFill>
              <a:srgbClr val="0D3856"/>
            </a:solidFill>
            <a:prstDash val="sysDash"/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0" tIns="63000" rIns="0" bIns="63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sp>
        <p:nvSpPr>
          <p:cNvPr id="677" name="Straight Connector 738"/>
          <p:cNvSpPr/>
          <p:nvPr/>
        </p:nvSpPr>
        <p:spPr>
          <a:xfrm>
            <a:off x="4140000" y="3419280"/>
            <a:ext cx="360" cy="360720"/>
          </a:xfrm>
          <a:prstGeom prst="line">
            <a:avLst/>
          </a:prstGeom>
          <a:ln w="36000">
            <a:solidFill>
              <a:srgbClr val="0D3856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0" tIns="63000" rIns="0" bIns="63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sp>
        <p:nvSpPr>
          <p:cNvPr id="678" name="Straight Connector 739"/>
          <p:cNvSpPr/>
          <p:nvPr/>
        </p:nvSpPr>
        <p:spPr>
          <a:xfrm>
            <a:off x="4140000" y="4859280"/>
            <a:ext cx="360" cy="360720"/>
          </a:xfrm>
          <a:prstGeom prst="line">
            <a:avLst/>
          </a:prstGeom>
          <a:ln w="36000">
            <a:solidFill>
              <a:srgbClr val="0D3856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0" tIns="63000" rIns="0" bIns="63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sp>
        <p:nvSpPr>
          <p:cNvPr id="679" name="Rectangle 740"/>
          <p:cNvSpPr/>
          <p:nvPr/>
        </p:nvSpPr>
        <p:spPr>
          <a:xfrm>
            <a:off x="3240000" y="1476000"/>
            <a:ext cx="17974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Previous steps output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0" name="Rectangle 741"/>
          <p:cNvSpPr/>
          <p:nvPr/>
        </p:nvSpPr>
        <p:spPr>
          <a:xfrm>
            <a:off x="3240000" y="6696000"/>
            <a:ext cx="17974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Next steps output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1" name="Rectangle 742"/>
          <p:cNvSpPr/>
          <p:nvPr/>
        </p:nvSpPr>
        <p:spPr>
          <a:xfrm>
            <a:off x="1170000" y="237600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Electricity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2" name="Rectangle 743"/>
          <p:cNvSpPr/>
          <p:nvPr/>
        </p:nvSpPr>
        <p:spPr>
          <a:xfrm>
            <a:off x="1170000" y="262800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PdCl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3" name="Rectangle 744"/>
          <p:cNvSpPr/>
          <p:nvPr/>
        </p:nvSpPr>
        <p:spPr>
          <a:xfrm>
            <a:off x="1170000" y="284400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HCl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4" name="Rectangle 745"/>
          <p:cNvSpPr/>
          <p:nvPr/>
        </p:nvSpPr>
        <p:spPr>
          <a:xfrm>
            <a:off x="1170000" y="309600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Water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5" name="Rectangle 746"/>
          <p:cNvSpPr/>
          <p:nvPr/>
        </p:nvSpPr>
        <p:spPr>
          <a:xfrm>
            <a:off x="1206000" y="360000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Electricity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6" name="Rectangle 747"/>
          <p:cNvSpPr/>
          <p:nvPr/>
        </p:nvSpPr>
        <p:spPr>
          <a:xfrm>
            <a:off x="1206000" y="385200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SO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4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7" name="Rectangle 748"/>
          <p:cNvSpPr/>
          <p:nvPr/>
        </p:nvSpPr>
        <p:spPr>
          <a:xfrm>
            <a:off x="1206000" y="406800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SnCl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8" name="Rectangle 749"/>
          <p:cNvSpPr/>
          <p:nvPr/>
        </p:nvSpPr>
        <p:spPr>
          <a:xfrm>
            <a:off x="1206000" y="450000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Water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9" name="Rectangle 751"/>
          <p:cNvSpPr/>
          <p:nvPr/>
        </p:nvSpPr>
        <p:spPr>
          <a:xfrm>
            <a:off x="1206000" y="504000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Electricity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0" name="Rectangle 752"/>
          <p:cNvSpPr/>
          <p:nvPr/>
        </p:nvSpPr>
        <p:spPr>
          <a:xfrm>
            <a:off x="1206000" y="529200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CuSO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4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,5H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O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1" name="Rectangle 753"/>
          <p:cNvSpPr/>
          <p:nvPr/>
        </p:nvSpPr>
        <p:spPr>
          <a:xfrm>
            <a:off x="1206000" y="550800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NaH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PO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.H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O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2" name="Rectangle 754"/>
          <p:cNvSpPr/>
          <p:nvPr/>
        </p:nvSpPr>
        <p:spPr>
          <a:xfrm>
            <a:off x="900000" y="5760000"/>
            <a:ext cx="210636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Na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3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C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6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5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O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7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,5.5H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O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3" name="Rectangle 755"/>
          <p:cNvSpPr/>
          <p:nvPr/>
        </p:nvSpPr>
        <p:spPr>
          <a:xfrm>
            <a:off x="1206000" y="601200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3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BO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3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4" name="Rectangle 756"/>
          <p:cNvSpPr/>
          <p:nvPr/>
        </p:nvSpPr>
        <p:spPr>
          <a:xfrm>
            <a:off x="1206000" y="626400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NiSO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4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,7H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O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5" name="Rectangle 757"/>
          <p:cNvSpPr/>
          <p:nvPr/>
        </p:nvSpPr>
        <p:spPr>
          <a:xfrm>
            <a:off x="1206000" y="651600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Water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696" name="Elbow Connector 758"/>
          <p:cNvCxnSpPr>
            <a:stCxn id="681" idx="3"/>
            <a:endCxn id="697" idx="1"/>
          </p:cNvCxnSpPr>
          <p:nvPr/>
        </p:nvCxnSpPr>
        <p:spPr>
          <a:xfrm>
            <a:off x="2967480" y="2558160"/>
            <a:ext cx="452880" cy="375120"/>
          </a:xfrm>
          <a:prstGeom prst="bentConnector3">
            <a:avLst>
              <a:gd name="adj1" fmla="val 50357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698" name="Elbow Connector 760"/>
          <p:cNvCxnSpPr>
            <a:stCxn id="682" idx="3"/>
            <a:endCxn id="697" idx="1"/>
          </p:cNvCxnSpPr>
          <p:nvPr/>
        </p:nvCxnSpPr>
        <p:spPr>
          <a:xfrm>
            <a:off x="2967480" y="2810160"/>
            <a:ext cx="452880" cy="123120"/>
          </a:xfrm>
          <a:prstGeom prst="bentConnector3">
            <a:avLst>
              <a:gd name="adj1" fmla="val 50357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699" name="Elbow Connector 761"/>
          <p:cNvCxnSpPr>
            <a:stCxn id="683" idx="3"/>
            <a:endCxn id="697" idx="1"/>
          </p:cNvCxnSpPr>
          <p:nvPr/>
        </p:nvCxnSpPr>
        <p:spPr>
          <a:xfrm flipV="1">
            <a:off x="2967480" y="2932920"/>
            <a:ext cx="452880" cy="93600"/>
          </a:xfrm>
          <a:prstGeom prst="bentConnector3">
            <a:avLst>
              <a:gd name="adj1" fmla="val 50357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700" name="Elbow Connector 762"/>
          <p:cNvCxnSpPr>
            <a:stCxn id="684" idx="3"/>
            <a:endCxn id="697" idx="1"/>
          </p:cNvCxnSpPr>
          <p:nvPr/>
        </p:nvCxnSpPr>
        <p:spPr>
          <a:xfrm flipV="1">
            <a:off x="2967480" y="2932920"/>
            <a:ext cx="452880" cy="345600"/>
          </a:xfrm>
          <a:prstGeom prst="bentConnector3">
            <a:avLst>
              <a:gd name="adj1" fmla="val 50357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701" name="Elbow Connector 763"/>
          <p:cNvCxnSpPr>
            <a:stCxn id="685" idx="3"/>
            <a:endCxn id="702" idx="1"/>
          </p:cNvCxnSpPr>
          <p:nvPr/>
        </p:nvCxnSpPr>
        <p:spPr>
          <a:xfrm>
            <a:off x="3003480" y="3782160"/>
            <a:ext cx="416880" cy="51912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703" name="Elbow Connector 765"/>
          <p:cNvCxnSpPr>
            <a:stCxn id="686" idx="3"/>
            <a:endCxn id="702" idx="1"/>
          </p:cNvCxnSpPr>
          <p:nvPr/>
        </p:nvCxnSpPr>
        <p:spPr>
          <a:xfrm>
            <a:off x="3003480" y="4034160"/>
            <a:ext cx="416880" cy="26712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704" name="Elbow Connector 766"/>
          <p:cNvCxnSpPr>
            <a:stCxn id="687" idx="3"/>
            <a:endCxn id="702" idx="1"/>
          </p:cNvCxnSpPr>
          <p:nvPr/>
        </p:nvCxnSpPr>
        <p:spPr>
          <a:xfrm>
            <a:off x="3003480" y="4250160"/>
            <a:ext cx="416880" cy="5112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705" name="Elbow Connector 767"/>
          <p:cNvCxnSpPr>
            <a:endCxn id="702" idx="1"/>
          </p:cNvCxnSpPr>
          <p:nvPr/>
        </p:nvCxnSpPr>
        <p:spPr>
          <a:xfrm flipV="1">
            <a:off x="3006000" y="4300920"/>
            <a:ext cx="414360" cy="201960"/>
          </a:xfrm>
          <a:prstGeom prst="bentConnector3">
            <a:avLst>
              <a:gd name="adj1" fmla="val 28260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706" name="Elbow Connector 768"/>
          <p:cNvCxnSpPr>
            <a:stCxn id="688" idx="3"/>
            <a:endCxn id="702" idx="1"/>
          </p:cNvCxnSpPr>
          <p:nvPr/>
        </p:nvCxnSpPr>
        <p:spPr>
          <a:xfrm flipV="1">
            <a:off x="3003480" y="4300920"/>
            <a:ext cx="416880" cy="38160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707" name="Elbow Connector 769"/>
          <p:cNvCxnSpPr>
            <a:stCxn id="689" idx="3"/>
            <a:endCxn id="673" idx="1"/>
          </p:cNvCxnSpPr>
          <p:nvPr/>
        </p:nvCxnSpPr>
        <p:spPr>
          <a:xfrm>
            <a:off x="3003480" y="5222160"/>
            <a:ext cx="416880" cy="51912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708" name="Elbow Connector 770"/>
          <p:cNvCxnSpPr>
            <a:stCxn id="690" idx="3"/>
            <a:endCxn id="673" idx="1"/>
          </p:cNvCxnSpPr>
          <p:nvPr/>
        </p:nvCxnSpPr>
        <p:spPr>
          <a:xfrm>
            <a:off x="3003480" y="5474160"/>
            <a:ext cx="416880" cy="26712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709" name="Elbow Connector 771"/>
          <p:cNvCxnSpPr>
            <a:stCxn id="691" idx="3"/>
            <a:endCxn id="673" idx="1"/>
          </p:cNvCxnSpPr>
          <p:nvPr/>
        </p:nvCxnSpPr>
        <p:spPr>
          <a:xfrm>
            <a:off x="3003480" y="5690160"/>
            <a:ext cx="416880" cy="5112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710" name="Elbow Connector 772"/>
          <p:cNvCxnSpPr>
            <a:stCxn id="692" idx="3"/>
            <a:endCxn id="673" idx="1"/>
          </p:cNvCxnSpPr>
          <p:nvPr/>
        </p:nvCxnSpPr>
        <p:spPr>
          <a:xfrm flipV="1">
            <a:off x="3006360" y="5740920"/>
            <a:ext cx="414000" cy="201600"/>
          </a:xfrm>
          <a:prstGeom prst="bentConnector3">
            <a:avLst>
              <a:gd name="adj1" fmla="val 50478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711" name="Elbow Connector 773"/>
          <p:cNvCxnSpPr>
            <a:stCxn id="694" idx="3"/>
            <a:endCxn id="673" idx="1"/>
          </p:cNvCxnSpPr>
          <p:nvPr/>
        </p:nvCxnSpPr>
        <p:spPr>
          <a:xfrm flipV="1">
            <a:off x="3003480" y="5740920"/>
            <a:ext cx="416880" cy="70560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712" name="Elbow Connector 774"/>
          <p:cNvCxnSpPr>
            <a:stCxn id="695" idx="3"/>
            <a:endCxn id="673" idx="1"/>
          </p:cNvCxnSpPr>
          <p:nvPr/>
        </p:nvCxnSpPr>
        <p:spPr>
          <a:xfrm flipV="1">
            <a:off x="3003480" y="5740920"/>
            <a:ext cx="416880" cy="95760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713" name="Elbow Connector 775"/>
          <p:cNvCxnSpPr>
            <a:stCxn id="693" idx="3"/>
            <a:endCxn id="673" idx="1"/>
          </p:cNvCxnSpPr>
          <p:nvPr/>
        </p:nvCxnSpPr>
        <p:spPr>
          <a:xfrm flipV="1">
            <a:off x="3003480" y="5740920"/>
            <a:ext cx="416880" cy="45360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sp>
        <p:nvSpPr>
          <p:cNvPr id="714" name="Straight Connector 778"/>
          <p:cNvSpPr/>
          <p:nvPr/>
        </p:nvSpPr>
        <p:spPr>
          <a:xfrm>
            <a:off x="2700000" y="3780000"/>
            <a:ext cx="4500000" cy="2340000"/>
          </a:xfrm>
          <a:prstGeom prst="line">
            <a:avLst/>
          </a:prstGeom>
          <a:ln w="36000">
            <a:solidFill>
              <a:srgbClr val="B0850D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108000" tIns="61560" rIns="108000" bIns="61560" anchor="ctr">
            <a:noAutofit/>
          </a:bodyPr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Segoe UI Semilight"/>
            </a:endParaRPr>
          </a:p>
        </p:txBody>
      </p:sp>
      <p:sp>
        <p:nvSpPr>
          <p:cNvPr id="715" name="Straight Connector 779"/>
          <p:cNvSpPr/>
          <p:nvPr/>
        </p:nvSpPr>
        <p:spPr>
          <a:xfrm>
            <a:off x="2700000" y="3960000"/>
            <a:ext cx="4515120" cy="2397960"/>
          </a:xfrm>
          <a:prstGeom prst="line">
            <a:avLst/>
          </a:prstGeom>
          <a:ln w="36000">
            <a:solidFill>
              <a:srgbClr val="B0850D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108000" tIns="63000" rIns="108000" bIns="63000" anchor="ctr">
            <a:noAutofit/>
          </a:bodyPr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Segoe UI Semilight"/>
            </a:endParaRPr>
          </a:p>
        </p:txBody>
      </p:sp>
      <p:sp>
        <p:nvSpPr>
          <p:cNvPr id="716" name="Straight Connector 780"/>
          <p:cNvSpPr/>
          <p:nvPr/>
        </p:nvSpPr>
        <p:spPr>
          <a:xfrm>
            <a:off x="4860000" y="4320000"/>
            <a:ext cx="2340000" cy="900000"/>
          </a:xfrm>
          <a:prstGeom prst="line">
            <a:avLst/>
          </a:prstGeom>
          <a:ln w="36000">
            <a:solidFill>
              <a:srgbClr val="B0850D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108000" tIns="63000" rIns="108000" bIns="63000" anchor="ctr">
            <a:noAutofit/>
          </a:bodyPr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Segoe UI Semilight"/>
            </a:endParaRPr>
          </a:p>
        </p:txBody>
      </p:sp>
      <p:sp>
        <p:nvSpPr>
          <p:cNvPr id="717" name="Rectangle 781"/>
          <p:cNvSpPr/>
          <p:nvPr/>
        </p:nvSpPr>
        <p:spPr>
          <a:xfrm>
            <a:off x="1170000" y="428400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HCl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8" name="Straight Connector 782"/>
          <p:cNvSpPr/>
          <p:nvPr/>
        </p:nvSpPr>
        <p:spPr>
          <a:xfrm>
            <a:off x="2700360" y="4212000"/>
            <a:ext cx="4514760" cy="2379240"/>
          </a:xfrm>
          <a:prstGeom prst="line">
            <a:avLst/>
          </a:prstGeom>
          <a:ln w="36000">
            <a:solidFill>
              <a:srgbClr val="B0850D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108000" tIns="63000" rIns="108000" bIns="63000" anchor="ctr">
            <a:noAutofit/>
          </a:bodyPr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Segoe UI Semilight"/>
            </a:endParaRPr>
          </a:p>
        </p:txBody>
      </p:sp>
      <p:sp>
        <p:nvSpPr>
          <p:cNvPr id="719" name="Straight Connector 783"/>
          <p:cNvSpPr/>
          <p:nvPr/>
        </p:nvSpPr>
        <p:spPr>
          <a:xfrm>
            <a:off x="2700360" y="4428000"/>
            <a:ext cx="4500360" cy="2406240"/>
          </a:xfrm>
          <a:prstGeom prst="line">
            <a:avLst/>
          </a:prstGeom>
          <a:ln w="36000">
            <a:solidFill>
              <a:srgbClr val="B0850D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108000" tIns="63000" rIns="108000" bIns="63000" anchor="ctr">
            <a:noAutofit/>
          </a:bodyPr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Segoe UI Semilight"/>
            </a:endParaRPr>
          </a:p>
        </p:txBody>
      </p:sp>
      <p:sp>
        <p:nvSpPr>
          <p:cNvPr id="720" name="Straight Connector 784"/>
          <p:cNvSpPr/>
          <p:nvPr/>
        </p:nvSpPr>
        <p:spPr>
          <a:xfrm>
            <a:off x="2700360" y="4680000"/>
            <a:ext cx="4495680" cy="2397240"/>
          </a:xfrm>
          <a:prstGeom prst="line">
            <a:avLst/>
          </a:prstGeom>
          <a:ln w="36000">
            <a:solidFill>
              <a:srgbClr val="B0850D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108000" tIns="63000" rIns="108000" bIns="63000" anchor="ctr">
            <a:noAutofit/>
          </a:bodyPr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Segoe UI Semilight"/>
            </a:endParaRPr>
          </a:p>
        </p:txBody>
      </p:sp>
      <p:sp>
        <p:nvSpPr>
          <p:cNvPr id="702" name="Rounded Rectangle 764"/>
          <p:cNvSpPr/>
          <p:nvPr/>
        </p:nvSpPr>
        <p:spPr>
          <a:xfrm>
            <a:off x="3420000" y="3852000"/>
            <a:ext cx="1437480" cy="897480"/>
          </a:xfrm>
          <a:prstGeom prst="roundRect">
            <a:avLst>
              <a:gd name="adj" fmla="val 16667"/>
            </a:avLst>
          </a:prstGeom>
          <a:solidFill>
            <a:srgbClr val="0D3856"/>
          </a:solidFill>
          <a:ln w="10800">
            <a:solidFill>
              <a:srgbClr val="35526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5400" tIns="50400" rIns="95400" bIns="504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Segoe UI Semilight"/>
                <a:ea typeface="DejaVu Sans"/>
              </a:rPr>
              <a:t>Electroless deposition  etching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97" name="Rounded Rectangle 759"/>
          <p:cNvSpPr/>
          <p:nvPr/>
        </p:nvSpPr>
        <p:spPr>
          <a:xfrm>
            <a:off x="3420000" y="2484000"/>
            <a:ext cx="1437480" cy="897480"/>
          </a:xfrm>
          <a:prstGeom prst="roundRect">
            <a:avLst>
              <a:gd name="adj" fmla="val 16667"/>
            </a:avLst>
          </a:prstGeom>
          <a:solidFill>
            <a:srgbClr val="0D3856"/>
          </a:solidFill>
          <a:ln w="10800">
            <a:solidFill>
              <a:srgbClr val="35526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5400" tIns="50400" rIns="95400" bIns="504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Segoe UI Semilight"/>
                <a:ea typeface="DejaVu Sans"/>
              </a:rPr>
              <a:t>Electroless deposition  activation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1" name="Straight Connector 789"/>
          <p:cNvSpPr/>
          <p:nvPr/>
        </p:nvSpPr>
        <p:spPr>
          <a:xfrm>
            <a:off x="4213800" y="3600360"/>
            <a:ext cx="2986200" cy="2339640"/>
          </a:xfrm>
          <a:prstGeom prst="line">
            <a:avLst/>
          </a:prstGeom>
          <a:ln w="36000">
            <a:solidFill>
              <a:srgbClr val="B0850D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108000" tIns="22680" rIns="108000" bIns="22680" anchor="ctr">
            <a:noAutofit/>
          </a:bodyPr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Segoe UI Semilight"/>
            </a:endParaRPr>
          </a:p>
        </p:txBody>
      </p:sp>
      <p:sp>
        <p:nvSpPr>
          <p:cNvPr id="722" name="Rectangle 28"/>
          <p:cNvSpPr/>
          <p:nvPr/>
        </p:nvSpPr>
        <p:spPr>
          <a:xfrm>
            <a:off x="6948000" y="392760"/>
            <a:ext cx="287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Segoe UI Semibold"/>
                <a:ea typeface="DejaVu Sans"/>
              </a:rPr>
              <a:t>PATHWAYS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3" name="Straight Connector 1"/>
          <p:cNvSpPr/>
          <p:nvPr/>
        </p:nvSpPr>
        <p:spPr>
          <a:xfrm flipH="1">
            <a:off x="8280000" y="612720"/>
            <a:ext cx="1800000" cy="467280"/>
          </a:xfrm>
          <a:prstGeom prst="line">
            <a:avLst/>
          </a:prstGeom>
          <a:ln w="36000">
            <a:solidFill>
              <a:srgbClr val="B0850D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108000" tIns="-63000" rIns="108000" bIns="-63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sp>
        <p:nvSpPr>
          <p:cNvPr id="724" name=""/>
          <p:cNvSpPr/>
          <p:nvPr/>
        </p:nvSpPr>
        <p:spPr>
          <a:xfrm>
            <a:off x="10080000" y="216360"/>
            <a:ext cx="1619640" cy="69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Parameter definition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5" name="object 98"/>
          <p:cNvPicPr/>
          <p:nvPr/>
        </p:nvPicPr>
        <p:blipFill>
          <a:blip r:embed="rId1"/>
          <a:stretch/>
        </p:blipFill>
        <p:spPr>
          <a:xfrm>
            <a:off x="-907560" y="0"/>
            <a:ext cx="8201880" cy="1981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26" name="object 99"/>
          <p:cNvSpPr/>
          <p:nvPr/>
        </p:nvSpPr>
        <p:spPr>
          <a:xfrm>
            <a:off x="7609320" y="6366960"/>
            <a:ext cx="6100920" cy="1438200"/>
          </a:xfrm>
          <a:custGeom>
            <a:avLst/>
            <a:gdLst>
              <a:gd name="textAreaLeft" fmla="*/ 0 w 6100920"/>
              <a:gd name="textAreaRight" fmla="*/ 6106680 w 6100920"/>
              <a:gd name="textAreaTop" fmla="*/ 0 h 1438200"/>
              <a:gd name="textAreaBottom" fmla="*/ 1443960 h 1438200"/>
            </a:gdLst>
            <a:ahLst/>
            <a:cxnLst/>
            <a:rect l="textAreaLeft" t="textAreaTop" r="textAreaRight" b="textAreaBottom"/>
            <a:pathLst>
              <a:path w="6106794" h="1443990">
                <a:moveTo>
                  <a:pt x="6106517" y="0"/>
                </a:moveTo>
                <a:lnTo>
                  <a:pt x="6026383" y="8487"/>
                </a:lnTo>
                <a:lnTo>
                  <a:pt x="5976299" y="14819"/>
                </a:lnTo>
                <a:lnTo>
                  <a:pt x="5924769" y="22081"/>
                </a:lnTo>
                <a:lnTo>
                  <a:pt x="5871730" y="30312"/>
                </a:lnTo>
                <a:lnTo>
                  <a:pt x="5817120" y="39553"/>
                </a:lnTo>
                <a:lnTo>
                  <a:pt x="5760879" y="49842"/>
                </a:lnTo>
                <a:lnTo>
                  <a:pt x="5702945" y="61220"/>
                </a:lnTo>
                <a:lnTo>
                  <a:pt x="5643255" y="73725"/>
                </a:lnTo>
                <a:lnTo>
                  <a:pt x="5581749" y="87398"/>
                </a:lnTo>
                <a:lnTo>
                  <a:pt x="5520410" y="101803"/>
                </a:lnTo>
                <a:lnTo>
                  <a:pt x="5461214" y="116470"/>
                </a:lnTo>
                <a:lnTo>
                  <a:pt x="5404089" y="131391"/>
                </a:lnTo>
                <a:lnTo>
                  <a:pt x="5348962" y="146556"/>
                </a:lnTo>
                <a:lnTo>
                  <a:pt x="5295760" y="161957"/>
                </a:lnTo>
                <a:lnTo>
                  <a:pt x="5244411" y="177585"/>
                </a:lnTo>
                <a:lnTo>
                  <a:pt x="5194842" y="193431"/>
                </a:lnTo>
                <a:lnTo>
                  <a:pt x="5146980" y="209486"/>
                </a:lnTo>
                <a:lnTo>
                  <a:pt x="5100753" y="225741"/>
                </a:lnTo>
                <a:lnTo>
                  <a:pt x="5056088" y="242187"/>
                </a:lnTo>
                <a:lnTo>
                  <a:pt x="5012913" y="258816"/>
                </a:lnTo>
                <a:lnTo>
                  <a:pt x="4971155" y="275618"/>
                </a:lnTo>
                <a:lnTo>
                  <a:pt x="4930741" y="292584"/>
                </a:lnTo>
                <a:lnTo>
                  <a:pt x="4891598" y="309706"/>
                </a:lnTo>
                <a:lnTo>
                  <a:pt x="4853654" y="326975"/>
                </a:lnTo>
                <a:lnTo>
                  <a:pt x="4816836" y="344382"/>
                </a:lnTo>
                <a:lnTo>
                  <a:pt x="4781072" y="361918"/>
                </a:lnTo>
                <a:lnTo>
                  <a:pt x="4746288" y="379574"/>
                </a:lnTo>
                <a:lnTo>
                  <a:pt x="4712413" y="397341"/>
                </a:lnTo>
                <a:lnTo>
                  <a:pt x="4647097" y="433173"/>
                </a:lnTo>
                <a:lnTo>
                  <a:pt x="4584541" y="469343"/>
                </a:lnTo>
                <a:lnTo>
                  <a:pt x="4524166" y="505780"/>
                </a:lnTo>
                <a:lnTo>
                  <a:pt x="4465388" y="542412"/>
                </a:lnTo>
                <a:lnTo>
                  <a:pt x="4407628" y="579169"/>
                </a:lnTo>
                <a:lnTo>
                  <a:pt x="4350304" y="615980"/>
                </a:lnTo>
                <a:lnTo>
                  <a:pt x="4321624" y="634383"/>
                </a:lnTo>
                <a:lnTo>
                  <a:pt x="4263864" y="671140"/>
                </a:lnTo>
                <a:lnTo>
                  <a:pt x="4205086" y="707772"/>
                </a:lnTo>
                <a:lnTo>
                  <a:pt x="4144711" y="744208"/>
                </a:lnTo>
                <a:lnTo>
                  <a:pt x="4082155" y="780378"/>
                </a:lnTo>
                <a:lnTo>
                  <a:pt x="4016839" y="816210"/>
                </a:lnTo>
                <a:lnTo>
                  <a:pt x="3982964" y="833977"/>
                </a:lnTo>
                <a:lnTo>
                  <a:pt x="3948180" y="851632"/>
                </a:lnTo>
                <a:lnTo>
                  <a:pt x="3912416" y="869168"/>
                </a:lnTo>
                <a:lnTo>
                  <a:pt x="3875598" y="886574"/>
                </a:lnTo>
                <a:lnTo>
                  <a:pt x="3837654" y="903843"/>
                </a:lnTo>
                <a:lnTo>
                  <a:pt x="3798511" y="920965"/>
                </a:lnTo>
                <a:lnTo>
                  <a:pt x="3758097" y="937931"/>
                </a:lnTo>
                <a:lnTo>
                  <a:pt x="3716339" y="954733"/>
                </a:lnTo>
                <a:lnTo>
                  <a:pt x="3673163" y="971361"/>
                </a:lnTo>
                <a:lnTo>
                  <a:pt x="3628499" y="987806"/>
                </a:lnTo>
                <a:lnTo>
                  <a:pt x="3582272" y="1004061"/>
                </a:lnTo>
                <a:lnTo>
                  <a:pt x="3534410" y="1020115"/>
                </a:lnTo>
                <a:lnTo>
                  <a:pt x="3484841" y="1035961"/>
                </a:lnTo>
                <a:lnTo>
                  <a:pt x="3433492" y="1051588"/>
                </a:lnTo>
                <a:lnTo>
                  <a:pt x="3380290" y="1066988"/>
                </a:lnTo>
                <a:lnTo>
                  <a:pt x="3325163" y="1082153"/>
                </a:lnTo>
                <a:lnTo>
                  <a:pt x="3268038" y="1097073"/>
                </a:lnTo>
                <a:lnTo>
                  <a:pt x="3208842" y="1111740"/>
                </a:lnTo>
                <a:lnTo>
                  <a:pt x="3147502" y="1126144"/>
                </a:lnTo>
                <a:lnTo>
                  <a:pt x="3085996" y="1139817"/>
                </a:lnTo>
                <a:lnTo>
                  <a:pt x="3026306" y="1152323"/>
                </a:lnTo>
                <a:lnTo>
                  <a:pt x="2968371" y="1163700"/>
                </a:lnTo>
                <a:lnTo>
                  <a:pt x="2912129" y="1173990"/>
                </a:lnTo>
                <a:lnTo>
                  <a:pt x="2857519" y="1183230"/>
                </a:lnTo>
                <a:lnTo>
                  <a:pt x="2804480" y="1191462"/>
                </a:lnTo>
                <a:lnTo>
                  <a:pt x="2752948" y="1198724"/>
                </a:lnTo>
                <a:lnTo>
                  <a:pt x="2702864" y="1205056"/>
                </a:lnTo>
                <a:lnTo>
                  <a:pt x="2654166" y="1210497"/>
                </a:lnTo>
                <a:lnTo>
                  <a:pt x="2606791" y="1215087"/>
                </a:lnTo>
                <a:lnTo>
                  <a:pt x="2560679" y="1218867"/>
                </a:lnTo>
                <a:lnTo>
                  <a:pt x="2515767" y="1221874"/>
                </a:lnTo>
                <a:lnTo>
                  <a:pt x="2471995" y="1224149"/>
                </a:lnTo>
                <a:lnTo>
                  <a:pt x="2429300" y="1225732"/>
                </a:lnTo>
                <a:lnTo>
                  <a:pt x="2387621" y="1226662"/>
                </a:lnTo>
                <a:lnTo>
                  <a:pt x="2346897" y="1226978"/>
                </a:lnTo>
                <a:lnTo>
                  <a:pt x="2307065" y="1226721"/>
                </a:lnTo>
                <a:lnTo>
                  <a:pt x="2268065" y="1225929"/>
                </a:lnTo>
                <a:lnTo>
                  <a:pt x="2229835" y="1224643"/>
                </a:lnTo>
                <a:lnTo>
                  <a:pt x="2155436" y="1220744"/>
                </a:lnTo>
                <a:lnTo>
                  <a:pt x="2083378" y="1215341"/>
                </a:lnTo>
                <a:lnTo>
                  <a:pt x="2013167" y="1208752"/>
                </a:lnTo>
                <a:lnTo>
                  <a:pt x="1944310" y="1201291"/>
                </a:lnTo>
                <a:lnTo>
                  <a:pt x="1876316" y="1193277"/>
                </a:lnTo>
                <a:lnTo>
                  <a:pt x="1808691" y="1185025"/>
                </a:lnTo>
                <a:lnTo>
                  <a:pt x="1774863" y="1180909"/>
                </a:lnTo>
                <a:lnTo>
                  <a:pt x="1706869" y="1172895"/>
                </a:lnTo>
                <a:lnTo>
                  <a:pt x="1638012" y="1165435"/>
                </a:lnTo>
                <a:lnTo>
                  <a:pt x="1567801" y="1158845"/>
                </a:lnTo>
                <a:lnTo>
                  <a:pt x="1495742" y="1153443"/>
                </a:lnTo>
                <a:lnTo>
                  <a:pt x="1421343" y="1149545"/>
                </a:lnTo>
                <a:lnTo>
                  <a:pt x="1383112" y="1148259"/>
                </a:lnTo>
                <a:lnTo>
                  <a:pt x="1344112" y="1147467"/>
                </a:lnTo>
                <a:lnTo>
                  <a:pt x="1304280" y="1147210"/>
                </a:lnTo>
                <a:lnTo>
                  <a:pt x="1263555" y="1147527"/>
                </a:lnTo>
                <a:lnTo>
                  <a:pt x="1221876" y="1148457"/>
                </a:lnTo>
                <a:lnTo>
                  <a:pt x="1179181" y="1150040"/>
                </a:lnTo>
                <a:lnTo>
                  <a:pt x="1135408" y="1152315"/>
                </a:lnTo>
                <a:lnTo>
                  <a:pt x="1090496" y="1155323"/>
                </a:lnTo>
                <a:lnTo>
                  <a:pt x="1044383" y="1159103"/>
                </a:lnTo>
                <a:lnTo>
                  <a:pt x="997008" y="1163694"/>
                </a:lnTo>
                <a:lnTo>
                  <a:pt x="948309" y="1169136"/>
                </a:lnTo>
                <a:lnTo>
                  <a:pt x="898225" y="1175468"/>
                </a:lnTo>
                <a:lnTo>
                  <a:pt x="846693" y="1182730"/>
                </a:lnTo>
                <a:lnTo>
                  <a:pt x="793653" y="1190962"/>
                </a:lnTo>
                <a:lnTo>
                  <a:pt x="739043" y="1200203"/>
                </a:lnTo>
                <a:lnTo>
                  <a:pt x="682800" y="1210493"/>
                </a:lnTo>
                <a:lnTo>
                  <a:pt x="624865" y="1221871"/>
                </a:lnTo>
                <a:lnTo>
                  <a:pt x="565174" y="1234378"/>
                </a:lnTo>
                <a:lnTo>
                  <a:pt x="503667" y="1248051"/>
                </a:lnTo>
                <a:lnTo>
                  <a:pt x="442327" y="1262456"/>
                </a:lnTo>
                <a:lnTo>
                  <a:pt x="383131" y="1277122"/>
                </a:lnTo>
                <a:lnTo>
                  <a:pt x="326005" y="1292042"/>
                </a:lnTo>
                <a:lnTo>
                  <a:pt x="270877" y="1307207"/>
                </a:lnTo>
                <a:lnTo>
                  <a:pt x="217675" y="1322608"/>
                </a:lnTo>
                <a:lnTo>
                  <a:pt x="166325" y="1338235"/>
                </a:lnTo>
                <a:lnTo>
                  <a:pt x="116755" y="1354080"/>
                </a:lnTo>
                <a:lnTo>
                  <a:pt x="68893" y="1370135"/>
                </a:lnTo>
                <a:lnTo>
                  <a:pt x="22666" y="1386389"/>
                </a:lnTo>
                <a:lnTo>
                  <a:pt x="0" y="1394735"/>
                </a:lnTo>
              </a:path>
              <a:path w="6106794" h="1443990">
                <a:moveTo>
                  <a:pt x="787437" y="1443437"/>
                </a:moveTo>
                <a:lnTo>
                  <a:pt x="851963" y="1432496"/>
                </a:lnTo>
                <a:lnTo>
                  <a:pt x="905745" y="1424252"/>
                </a:lnTo>
                <a:lnTo>
                  <a:pt x="958046" y="1416994"/>
                </a:lnTo>
                <a:lnTo>
                  <a:pt x="1008930" y="1410680"/>
                </a:lnTo>
                <a:lnTo>
                  <a:pt x="1058458" y="1405267"/>
                </a:lnTo>
                <a:lnTo>
                  <a:pt x="1106695" y="1400714"/>
                </a:lnTo>
                <a:lnTo>
                  <a:pt x="1153703" y="1396978"/>
                </a:lnTo>
                <a:lnTo>
                  <a:pt x="1199545" y="1394018"/>
                </a:lnTo>
                <a:lnTo>
                  <a:pt x="1244284" y="1391792"/>
                </a:lnTo>
                <a:lnTo>
                  <a:pt x="1287983" y="1390258"/>
                </a:lnTo>
                <a:lnTo>
                  <a:pt x="1330706" y="1389374"/>
                </a:lnTo>
                <a:lnTo>
                  <a:pt x="1372515" y="1389097"/>
                </a:lnTo>
                <a:lnTo>
                  <a:pt x="1413473" y="1389387"/>
                </a:lnTo>
                <a:lnTo>
                  <a:pt x="1453643" y="1390201"/>
                </a:lnTo>
                <a:lnTo>
                  <a:pt x="1493089" y="1391498"/>
                </a:lnTo>
                <a:lnTo>
                  <a:pt x="1531873" y="1393234"/>
                </a:lnTo>
                <a:lnTo>
                  <a:pt x="1570058" y="1395369"/>
                </a:lnTo>
                <a:lnTo>
                  <a:pt x="1644885" y="1400666"/>
                </a:lnTo>
                <a:lnTo>
                  <a:pt x="1718074" y="1407053"/>
                </a:lnTo>
                <a:lnTo>
                  <a:pt x="1790127" y="1414195"/>
                </a:lnTo>
                <a:lnTo>
                  <a:pt x="1861551" y="1421757"/>
                </a:lnTo>
                <a:lnTo>
                  <a:pt x="1897184" y="1425590"/>
                </a:lnTo>
                <a:lnTo>
                  <a:pt x="1932849" y="1429402"/>
                </a:lnTo>
                <a:lnTo>
                  <a:pt x="1968608" y="1433151"/>
                </a:lnTo>
                <a:lnTo>
                  <a:pt x="2004524" y="1436796"/>
                </a:lnTo>
                <a:lnTo>
                  <a:pt x="2040662" y="1440293"/>
                </a:lnTo>
                <a:lnTo>
                  <a:pt x="2075263" y="1443437"/>
                </a:lnTo>
              </a:path>
              <a:path w="6106794" h="1443990">
                <a:moveTo>
                  <a:pt x="2685892" y="1443437"/>
                </a:moveTo>
                <a:lnTo>
                  <a:pt x="2749801" y="1436667"/>
                </a:lnTo>
                <a:lnTo>
                  <a:pt x="2800683" y="1430352"/>
                </a:lnTo>
                <a:lnTo>
                  <a:pt x="2852984" y="1423094"/>
                </a:lnTo>
                <a:lnTo>
                  <a:pt x="2906766" y="1414851"/>
                </a:lnTo>
                <a:lnTo>
                  <a:pt x="2962091" y="1405580"/>
                </a:lnTo>
                <a:lnTo>
                  <a:pt x="3019024" y="1395240"/>
                </a:lnTo>
                <a:lnTo>
                  <a:pt x="3077626" y="1383789"/>
                </a:lnTo>
                <a:lnTo>
                  <a:pt x="3137962" y="1371185"/>
                </a:lnTo>
                <a:lnTo>
                  <a:pt x="3200093" y="1357386"/>
                </a:lnTo>
                <a:lnTo>
                  <a:pt x="3262050" y="1342823"/>
                </a:lnTo>
                <a:lnTo>
                  <a:pt x="3321870" y="1327965"/>
                </a:lnTo>
                <a:lnTo>
                  <a:pt x="3379628" y="1312820"/>
                </a:lnTo>
                <a:lnTo>
                  <a:pt x="3435400" y="1297401"/>
                </a:lnTo>
                <a:lnTo>
                  <a:pt x="3489259" y="1281716"/>
                </a:lnTo>
                <a:lnTo>
                  <a:pt x="3541282" y="1265776"/>
                </a:lnTo>
                <a:lnTo>
                  <a:pt x="3591542" y="1249593"/>
                </a:lnTo>
                <a:lnTo>
                  <a:pt x="3640116" y="1233175"/>
                </a:lnTo>
                <a:lnTo>
                  <a:pt x="3687077" y="1216535"/>
                </a:lnTo>
                <a:lnTo>
                  <a:pt x="3732502" y="1199681"/>
                </a:lnTo>
                <a:lnTo>
                  <a:pt x="3776464" y="1182624"/>
                </a:lnTo>
                <a:lnTo>
                  <a:pt x="3819040" y="1165375"/>
                </a:lnTo>
                <a:lnTo>
                  <a:pt x="3860303" y="1147945"/>
                </a:lnTo>
                <a:lnTo>
                  <a:pt x="3900329" y="1130342"/>
                </a:lnTo>
                <a:lnTo>
                  <a:pt x="3939193" y="1112579"/>
                </a:lnTo>
                <a:lnTo>
                  <a:pt x="3976970" y="1094665"/>
                </a:lnTo>
                <a:lnTo>
                  <a:pt x="4013735" y="1076611"/>
                </a:lnTo>
                <a:lnTo>
                  <a:pt x="4049563" y="1058427"/>
                </a:lnTo>
                <a:lnTo>
                  <a:pt x="4084528" y="1040123"/>
                </a:lnTo>
                <a:lnTo>
                  <a:pt x="4118706" y="1021711"/>
                </a:lnTo>
                <a:lnTo>
                  <a:pt x="4152172" y="1003199"/>
                </a:lnTo>
                <a:lnTo>
                  <a:pt x="4217266" y="965922"/>
                </a:lnTo>
                <a:lnTo>
                  <a:pt x="4280412" y="928374"/>
                </a:lnTo>
                <a:lnTo>
                  <a:pt x="4342207" y="890639"/>
                </a:lnTo>
                <a:lnTo>
                  <a:pt x="4403253" y="852800"/>
                </a:lnTo>
                <a:lnTo>
                  <a:pt x="4433682" y="833868"/>
                </a:lnTo>
                <a:lnTo>
                  <a:pt x="4464149" y="814941"/>
                </a:lnTo>
                <a:lnTo>
                  <a:pt x="4525495" y="777144"/>
                </a:lnTo>
                <a:lnTo>
                  <a:pt x="4587890" y="739492"/>
                </a:lnTo>
                <a:lnTo>
                  <a:pt x="4651935" y="702069"/>
                </a:lnTo>
                <a:lnTo>
                  <a:pt x="4718229" y="664958"/>
                </a:lnTo>
                <a:lnTo>
                  <a:pt x="4752407" y="646545"/>
                </a:lnTo>
                <a:lnTo>
                  <a:pt x="4787373" y="628241"/>
                </a:lnTo>
                <a:lnTo>
                  <a:pt x="4823200" y="610057"/>
                </a:lnTo>
                <a:lnTo>
                  <a:pt x="4859965" y="592003"/>
                </a:lnTo>
                <a:lnTo>
                  <a:pt x="4897742" y="574089"/>
                </a:lnTo>
                <a:lnTo>
                  <a:pt x="4936606" y="556326"/>
                </a:lnTo>
                <a:lnTo>
                  <a:pt x="4976632" y="538724"/>
                </a:lnTo>
                <a:lnTo>
                  <a:pt x="5017895" y="521293"/>
                </a:lnTo>
                <a:lnTo>
                  <a:pt x="5060471" y="504044"/>
                </a:lnTo>
                <a:lnTo>
                  <a:pt x="5104433" y="486988"/>
                </a:lnTo>
                <a:lnTo>
                  <a:pt x="5149858" y="470134"/>
                </a:lnTo>
                <a:lnTo>
                  <a:pt x="5196819" y="453493"/>
                </a:lnTo>
                <a:lnTo>
                  <a:pt x="5245393" y="437075"/>
                </a:lnTo>
                <a:lnTo>
                  <a:pt x="5295654" y="420892"/>
                </a:lnTo>
                <a:lnTo>
                  <a:pt x="5347676" y="404952"/>
                </a:lnTo>
                <a:lnTo>
                  <a:pt x="5401535" y="389268"/>
                </a:lnTo>
                <a:lnTo>
                  <a:pt x="5457307" y="373848"/>
                </a:lnTo>
                <a:lnTo>
                  <a:pt x="5515065" y="358704"/>
                </a:lnTo>
                <a:lnTo>
                  <a:pt x="5574885" y="343845"/>
                </a:lnTo>
                <a:lnTo>
                  <a:pt x="5636842" y="329283"/>
                </a:lnTo>
                <a:lnTo>
                  <a:pt x="5698974" y="315484"/>
                </a:lnTo>
                <a:lnTo>
                  <a:pt x="5759310" y="302880"/>
                </a:lnTo>
                <a:lnTo>
                  <a:pt x="5817913" y="291430"/>
                </a:lnTo>
                <a:lnTo>
                  <a:pt x="5874846" y="281090"/>
                </a:lnTo>
                <a:lnTo>
                  <a:pt x="5930172" y="271820"/>
                </a:lnTo>
                <a:lnTo>
                  <a:pt x="5983954" y="263577"/>
                </a:lnTo>
                <a:lnTo>
                  <a:pt x="6036256" y="256320"/>
                </a:lnTo>
                <a:lnTo>
                  <a:pt x="6087139" y="250005"/>
                </a:lnTo>
                <a:lnTo>
                  <a:pt x="6106517" y="247888"/>
                </a:lnTo>
              </a:path>
              <a:path w="6106794" h="1443990">
                <a:moveTo>
                  <a:pt x="3750455" y="1443437"/>
                </a:moveTo>
                <a:lnTo>
                  <a:pt x="3829026" y="1413547"/>
                </a:lnTo>
                <a:lnTo>
                  <a:pt x="3872035" y="1396154"/>
                </a:lnTo>
                <a:lnTo>
                  <a:pt x="3913799" y="1378566"/>
                </a:lnTo>
                <a:lnTo>
                  <a:pt x="3954389" y="1360793"/>
                </a:lnTo>
                <a:lnTo>
                  <a:pt x="3993879" y="1342848"/>
                </a:lnTo>
                <a:lnTo>
                  <a:pt x="4032343" y="1324740"/>
                </a:lnTo>
                <a:lnTo>
                  <a:pt x="4069853" y="1306483"/>
                </a:lnTo>
                <a:lnTo>
                  <a:pt x="4106484" y="1288088"/>
                </a:lnTo>
                <a:lnTo>
                  <a:pt x="4142308" y="1269566"/>
                </a:lnTo>
                <a:lnTo>
                  <a:pt x="4177399" y="1250928"/>
                </a:lnTo>
                <a:lnTo>
                  <a:pt x="4211830" y="1232187"/>
                </a:lnTo>
                <a:lnTo>
                  <a:pt x="4245674" y="1213353"/>
                </a:lnTo>
                <a:lnTo>
                  <a:pt x="4279006" y="1194439"/>
                </a:lnTo>
                <a:lnTo>
                  <a:pt x="4344421" y="1156414"/>
                </a:lnTo>
                <a:lnTo>
                  <a:pt x="4408664" y="1118205"/>
                </a:lnTo>
                <a:lnTo>
                  <a:pt x="4472320" y="1079903"/>
                </a:lnTo>
                <a:lnTo>
                  <a:pt x="4504112" y="1060747"/>
                </a:lnTo>
                <a:lnTo>
                  <a:pt x="4535976" y="1041602"/>
                </a:lnTo>
                <a:lnTo>
                  <a:pt x="4600219" y="1003393"/>
                </a:lnTo>
                <a:lnTo>
                  <a:pt x="4665635" y="965368"/>
                </a:lnTo>
                <a:lnTo>
                  <a:pt x="4698966" y="946454"/>
                </a:lnTo>
                <a:lnTo>
                  <a:pt x="4732810" y="927620"/>
                </a:lnTo>
                <a:lnTo>
                  <a:pt x="4767241" y="908879"/>
                </a:lnTo>
                <a:lnTo>
                  <a:pt x="4802332" y="890241"/>
                </a:lnTo>
                <a:lnTo>
                  <a:pt x="4838156" y="871719"/>
                </a:lnTo>
                <a:lnTo>
                  <a:pt x="4874786" y="853323"/>
                </a:lnTo>
                <a:lnTo>
                  <a:pt x="4912296" y="835066"/>
                </a:lnTo>
                <a:lnTo>
                  <a:pt x="4950760" y="816959"/>
                </a:lnTo>
                <a:lnTo>
                  <a:pt x="4990250" y="799013"/>
                </a:lnTo>
                <a:lnTo>
                  <a:pt x="5030839" y="781241"/>
                </a:lnTo>
                <a:lnTo>
                  <a:pt x="5072602" y="763652"/>
                </a:lnTo>
                <a:lnTo>
                  <a:pt x="5115611" y="746260"/>
                </a:lnTo>
                <a:lnTo>
                  <a:pt x="5159940" y="729075"/>
                </a:lnTo>
                <a:lnTo>
                  <a:pt x="5205662" y="712110"/>
                </a:lnTo>
                <a:lnTo>
                  <a:pt x="5252851" y="695374"/>
                </a:lnTo>
                <a:lnTo>
                  <a:pt x="5301579" y="678882"/>
                </a:lnTo>
                <a:lnTo>
                  <a:pt x="5351920" y="662642"/>
                </a:lnTo>
                <a:lnTo>
                  <a:pt x="5403948" y="646668"/>
                </a:lnTo>
                <a:lnTo>
                  <a:pt x="5457735" y="630971"/>
                </a:lnTo>
                <a:lnTo>
                  <a:pt x="5513355" y="615562"/>
                </a:lnTo>
                <a:lnTo>
                  <a:pt x="5570882" y="600453"/>
                </a:lnTo>
                <a:lnTo>
                  <a:pt x="5630388" y="585655"/>
                </a:lnTo>
                <a:lnTo>
                  <a:pt x="5691947" y="571179"/>
                </a:lnTo>
                <a:lnTo>
                  <a:pt x="5753683" y="557474"/>
                </a:lnTo>
                <a:lnTo>
                  <a:pt x="5813711" y="544952"/>
                </a:lnTo>
                <a:lnTo>
                  <a:pt x="5872090" y="533570"/>
                </a:lnTo>
                <a:lnTo>
                  <a:pt x="5928882" y="523286"/>
                </a:lnTo>
                <a:lnTo>
                  <a:pt x="5984149" y="514058"/>
                </a:lnTo>
                <a:lnTo>
                  <a:pt x="6037951" y="505844"/>
                </a:lnTo>
                <a:lnTo>
                  <a:pt x="6090350" y="498601"/>
                </a:lnTo>
                <a:lnTo>
                  <a:pt x="6106517" y="496601"/>
                </a:lnTo>
              </a:path>
              <a:path w="6106794" h="1443990">
                <a:moveTo>
                  <a:pt x="4304469" y="1443437"/>
                </a:moveTo>
                <a:lnTo>
                  <a:pt x="4341697" y="1422768"/>
                </a:lnTo>
                <a:lnTo>
                  <a:pt x="4375771" y="1403536"/>
                </a:lnTo>
                <a:lnTo>
                  <a:pt x="4409525" y="1384247"/>
                </a:lnTo>
                <a:lnTo>
                  <a:pt x="4443028" y="1364913"/>
                </a:lnTo>
                <a:lnTo>
                  <a:pt x="4476354" y="1345547"/>
                </a:lnTo>
                <a:lnTo>
                  <a:pt x="4509572" y="1326162"/>
                </a:lnTo>
                <a:lnTo>
                  <a:pt x="4542755" y="1306771"/>
                </a:lnTo>
                <a:lnTo>
                  <a:pt x="4575973" y="1287386"/>
                </a:lnTo>
                <a:lnTo>
                  <a:pt x="4609299" y="1268020"/>
                </a:lnTo>
                <a:lnTo>
                  <a:pt x="4642803" y="1248686"/>
                </a:lnTo>
                <a:lnTo>
                  <a:pt x="4676556" y="1229397"/>
                </a:lnTo>
                <a:lnTo>
                  <a:pt x="4710631" y="1210165"/>
                </a:lnTo>
                <a:lnTo>
                  <a:pt x="4745098" y="1191003"/>
                </a:lnTo>
                <a:lnTo>
                  <a:pt x="4780028" y="1171925"/>
                </a:lnTo>
                <a:lnTo>
                  <a:pt x="4815494" y="1152942"/>
                </a:lnTo>
                <a:lnTo>
                  <a:pt x="4851566" y="1134068"/>
                </a:lnTo>
                <a:lnTo>
                  <a:pt x="4888316" y="1115315"/>
                </a:lnTo>
                <a:lnTo>
                  <a:pt x="4925815" y="1096696"/>
                </a:lnTo>
                <a:lnTo>
                  <a:pt x="4964135" y="1078224"/>
                </a:lnTo>
                <a:lnTo>
                  <a:pt x="5003347" y="1059912"/>
                </a:lnTo>
                <a:lnTo>
                  <a:pt x="5043521" y="1041772"/>
                </a:lnTo>
                <a:lnTo>
                  <a:pt x="5084730" y="1023817"/>
                </a:lnTo>
                <a:lnTo>
                  <a:pt x="5127045" y="1006060"/>
                </a:lnTo>
                <a:lnTo>
                  <a:pt x="5170538" y="988514"/>
                </a:lnTo>
                <a:lnTo>
                  <a:pt x="5215278" y="971191"/>
                </a:lnTo>
                <a:lnTo>
                  <a:pt x="5261339" y="954105"/>
                </a:lnTo>
                <a:lnTo>
                  <a:pt x="5308791" y="937267"/>
                </a:lnTo>
                <a:lnTo>
                  <a:pt x="5357705" y="920692"/>
                </a:lnTo>
                <a:lnTo>
                  <a:pt x="5408154" y="904390"/>
                </a:lnTo>
                <a:lnTo>
                  <a:pt x="5460208" y="888376"/>
                </a:lnTo>
                <a:lnTo>
                  <a:pt x="5513938" y="872663"/>
                </a:lnTo>
                <a:lnTo>
                  <a:pt x="5569416" y="857262"/>
                </a:lnTo>
                <a:lnTo>
                  <a:pt x="5626714" y="842186"/>
                </a:lnTo>
                <a:lnTo>
                  <a:pt x="5685902" y="827449"/>
                </a:lnTo>
                <a:lnTo>
                  <a:pt x="5747053" y="813064"/>
                </a:lnTo>
                <a:lnTo>
                  <a:pt x="5808381" y="799456"/>
                </a:lnTo>
                <a:lnTo>
                  <a:pt x="5868095" y="787017"/>
                </a:lnTo>
                <a:lnTo>
                  <a:pt x="5926252" y="775704"/>
                </a:lnTo>
                <a:lnTo>
                  <a:pt x="5982913" y="765475"/>
                </a:lnTo>
                <a:lnTo>
                  <a:pt x="6038135" y="756287"/>
                </a:lnTo>
                <a:lnTo>
                  <a:pt x="6091977" y="748098"/>
                </a:lnTo>
                <a:lnTo>
                  <a:pt x="6106517" y="746095"/>
                </a:lnTo>
              </a:path>
            </a:pathLst>
          </a:custGeom>
          <a:noFill/>
          <a:ln w="9042">
            <a:solidFill>
              <a:srgbClr val="D0BC8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grpSp>
        <p:nvGrpSpPr>
          <p:cNvPr id="727" name="Group 11"/>
          <p:cNvGrpSpPr/>
          <p:nvPr/>
        </p:nvGrpSpPr>
        <p:grpSpPr>
          <a:xfrm>
            <a:off x="669600" y="396000"/>
            <a:ext cx="5998320" cy="1090800"/>
            <a:chOff x="669600" y="396000"/>
            <a:chExt cx="5998320" cy="1090800"/>
          </a:xfrm>
        </p:grpSpPr>
        <p:sp>
          <p:nvSpPr>
            <p:cNvPr id="728" name="object 101"/>
            <p:cNvSpPr/>
            <p:nvPr/>
          </p:nvSpPr>
          <p:spPr>
            <a:xfrm>
              <a:off x="669600" y="396000"/>
              <a:ext cx="5998320" cy="1090800"/>
            </a:xfrm>
            <a:custGeom>
              <a:avLst/>
              <a:gdLst>
                <a:gd name="textAreaLeft" fmla="*/ 0 w 5998320"/>
                <a:gd name="textAreaRight" fmla="*/ 6003720 w 5998320"/>
                <a:gd name="textAreaTop" fmla="*/ 0 h 1090800"/>
                <a:gd name="textAreaBottom" fmla="*/ 1095480 h 1090800"/>
              </a:gdLst>
              <a:ahLst/>
              <a:cxnLst/>
              <a:rect l="textAreaLeft" t="textAreaTop" r="textAreaRight" b="textAreaBottom"/>
              <a:pathLst>
                <a:path w="6299200" h="2044700">
                  <a:moveTo>
                    <a:pt x="6223000" y="0"/>
                  </a:moveTo>
                  <a:lnTo>
                    <a:pt x="76200" y="0"/>
                  </a:lnTo>
                  <a:lnTo>
                    <a:pt x="46537" y="5989"/>
                  </a:lnTo>
                  <a:lnTo>
                    <a:pt x="22317" y="22321"/>
                  </a:lnTo>
                  <a:lnTo>
                    <a:pt x="5987" y="46543"/>
                  </a:lnTo>
                  <a:lnTo>
                    <a:pt x="0" y="76200"/>
                  </a:lnTo>
                  <a:lnTo>
                    <a:pt x="0" y="1968385"/>
                  </a:lnTo>
                  <a:lnTo>
                    <a:pt x="5987" y="1998042"/>
                  </a:lnTo>
                  <a:lnTo>
                    <a:pt x="22317" y="2022263"/>
                  </a:lnTo>
                  <a:lnTo>
                    <a:pt x="46537" y="2038596"/>
                  </a:lnTo>
                  <a:lnTo>
                    <a:pt x="76200" y="2044585"/>
                  </a:lnTo>
                  <a:lnTo>
                    <a:pt x="6223000" y="2044585"/>
                  </a:lnTo>
                  <a:lnTo>
                    <a:pt x="6252662" y="2038596"/>
                  </a:lnTo>
                  <a:lnTo>
                    <a:pt x="6276882" y="2022263"/>
                  </a:lnTo>
                  <a:lnTo>
                    <a:pt x="6293212" y="1998042"/>
                  </a:lnTo>
                  <a:lnTo>
                    <a:pt x="6299200" y="1968385"/>
                  </a:lnTo>
                  <a:lnTo>
                    <a:pt x="6299200" y="76200"/>
                  </a:lnTo>
                  <a:lnTo>
                    <a:pt x="6293212" y="46543"/>
                  </a:lnTo>
                  <a:lnTo>
                    <a:pt x="6276882" y="22321"/>
                  </a:lnTo>
                  <a:lnTo>
                    <a:pt x="6252662" y="5989"/>
                  </a:lnTo>
                  <a:lnTo>
                    <a:pt x="622300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  <a:effectLst>
              <a:outerShdw algn="ctr" blurRad="444600" dir="2700000" dist="380819" rotWithShape="0">
                <a:srgbClr val="86AAC0">
                  <a:alpha val="2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 defTabSz="914400">
                <a:lnSpc>
                  <a:spcPct val="100000"/>
                </a:lnSpc>
              </a:pPr>
              <a:r>
                <a:rPr lang="fr-FR" sz="2800" b="1" u="none" spc="28" strike="noStrike">
                  <a:solidFill>
                    <a:srgbClr val="0D3856"/>
                  </a:solidFill>
                  <a:effectLst/>
                  <a:uFillTx/>
                  <a:latin typeface="Segoe UI"/>
                </a:rPr>
                <a:t>	</a:t>
              </a:r>
              <a:r>
                <a:rPr lang="fr-FR" sz="2800" b="1" u="none" spc="28" strike="noStrike">
                  <a:solidFill>
                    <a:srgbClr val="0D3856"/>
                  </a:solidFill>
                  <a:effectLst/>
                  <a:uFillTx/>
                  <a:latin typeface="Segoe UI"/>
                </a:rPr>
                <a:t>Input format</a:t>
              </a:r>
              <a:endParaRPr lang="fr-FR" sz="2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29" name="object 102"/>
            <p:cNvSpPr/>
            <p:nvPr/>
          </p:nvSpPr>
          <p:spPr>
            <a:xfrm>
              <a:off x="1653120" y="1203120"/>
              <a:ext cx="525240" cy="110520"/>
            </a:xfrm>
            <a:custGeom>
              <a:avLst/>
              <a:gdLst>
                <a:gd name="textAreaLeft" fmla="*/ 0 w 525240"/>
                <a:gd name="textAreaRight" fmla="*/ 531000 w 525240"/>
                <a:gd name="textAreaTop" fmla="*/ 0 h 110520"/>
                <a:gd name="textAreaBottom" fmla="*/ 116280 h 110520"/>
              </a:gdLst>
              <a:ahLst/>
              <a:cxnLst/>
              <a:rect l="textAreaLeft" t="textAreaTop" r="textAreaRight" b="textAreaBottom"/>
              <a:pathLst>
                <a:path w="530860" h="116205">
                  <a:moveTo>
                    <a:pt x="0" y="64820"/>
                  </a:moveTo>
                  <a:lnTo>
                    <a:pt x="13512" y="41592"/>
                  </a:lnTo>
                  <a:lnTo>
                    <a:pt x="28397" y="20766"/>
                  </a:lnTo>
                  <a:lnTo>
                    <a:pt x="46605" y="5761"/>
                  </a:lnTo>
                  <a:lnTo>
                    <a:pt x="70091" y="0"/>
                  </a:lnTo>
                  <a:lnTo>
                    <a:pt x="102884" y="12040"/>
                  </a:lnTo>
                  <a:lnTo>
                    <a:pt x="126157" y="40752"/>
                  </a:lnTo>
                  <a:lnTo>
                    <a:pt x="146257" y="75021"/>
                  </a:lnTo>
                  <a:lnTo>
                    <a:pt x="169530" y="103732"/>
                  </a:lnTo>
                  <a:lnTo>
                    <a:pt x="202323" y="115773"/>
                  </a:lnTo>
                  <a:lnTo>
                    <a:pt x="235117" y="103732"/>
                  </a:lnTo>
                  <a:lnTo>
                    <a:pt x="258389" y="75021"/>
                  </a:lnTo>
                  <a:lnTo>
                    <a:pt x="278486" y="40752"/>
                  </a:lnTo>
                  <a:lnTo>
                    <a:pt x="301755" y="12040"/>
                  </a:lnTo>
                  <a:lnTo>
                    <a:pt x="334543" y="0"/>
                  </a:lnTo>
                  <a:lnTo>
                    <a:pt x="367337" y="12040"/>
                  </a:lnTo>
                  <a:lnTo>
                    <a:pt x="390609" y="40752"/>
                  </a:lnTo>
                  <a:lnTo>
                    <a:pt x="410709" y="75021"/>
                  </a:lnTo>
                  <a:lnTo>
                    <a:pt x="433982" y="103732"/>
                  </a:lnTo>
                  <a:lnTo>
                    <a:pt x="466775" y="115773"/>
                  </a:lnTo>
                  <a:lnTo>
                    <a:pt x="487853" y="111218"/>
                  </a:lnTo>
                  <a:lnTo>
                    <a:pt x="504626" y="99129"/>
                  </a:lnTo>
                  <a:lnTo>
                    <a:pt x="518444" y="81868"/>
                  </a:lnTo>
                  <a:lnTo>
                    <a:pt x="530656" y="61798"/>
                  </a:lnTo>
                </a:path>
              </a:pathLst>
            </a:custGeom>
            <a:noFill/>
            <a:ln w="25399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730" name="object 103"/>
          <p:cNvGrpSpPr/>
          <p:nvPr/>
        </p:nvGrpSpPr>
        <p:grpSpPr>
          <a:xfrm>
            <a:off x="12094200" y="280800"/>
            <a:ext cx="370800" cy="370800"/>
            <a:chOff x="12094200" y="280800"/>
            <a:chExt cx="370800" cy="370800"/>
          </a:xfrm>
        </p:grpSpPr>
        <p:sp>
          <p:nvSpPr>
            <p:cNvPr id="731" name="object 104"/>
            <p:cNvSpPr/>
            <p:nvPr/>
          </p:nvSpPr>
          <p:spPr>
            <a:xfrm>
              <a:off x="12094200" y="280800"/>
              <a:ext cx="370800" cy="370800"/>
            </a:xfrm>
            <a:custGeom>
              <a:avLst/>
              <a:gdLst>
                <a:gd name="textAreaLeft" fmla="*/ 0 w 370800"/>
                <a:gd name="textAreaRight" fmla="*/ 376560 w 370800"/>
                <a:gd name="textAreaTop" fmla="*/ 0 h 370800"/>
                <a:gd name="textAreaBottom" fmla="*/ 376560 h 370800"/>
              </a:gdLst>
              <a:ahLst/>
              <a:cxnLst/>
              <a:rect l="textAreaLeft" t="textAreaTop" r="textAreaRight" b="textAreaBottom"/>
              <a:pathLst>
                <a:path w="376554" h="376554">
                  <a:moveTo>
                    <a:pt x="376491" y="376491"/>
                  </a:moveTo>
                  <a:lnTo>
                    <a:pt x="376491" y="0"/>
                  </a:lnTo>
                  <a:lnTo>
                    <a:pt x="43230" y="0"/>
                  </a:lnTo>
                  <a:lnTo>
                    <a:pt x="26403" y="3397"/>
                  </a:lnTo>
                  <a:lnTo>
                    <a:pt x="12661" y="12660"/>
                  </a:lnTo>
                  <a:lnTo>
                    <a:pt x="3397" y="26397"/>
                  </a:lnTo>
                  <a:lnTo>
                    <a:pt x="0" y="43218"/>
                  </a:lnTo>
                  <a:lnTo>
                    <a:pt x="0" y="376491"/>
                  </a:lnTo>
                  <a:lnTo>
                    <a:pt x="376491" y="376491"/>
                  </a:lnTo>
                  <a:close/>
                </a:path>
              </a:pathLst>
            </a:custGeom>
            <a:noFill/>
            <a:ln w="12446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732" name="object 105"/>
            <p:cNvSpPr/>
            <p:nvPr/>
          </p:nvSpPr>
          <p:spPr>
            <a:xfrm>
              <a:off x="12134880" y="415080"/>
              <a:ext cx="289440" cy="114840"/>
            </a:xfrm>
            <a:custGeom>
              <a:avLst/>
              <a:gdLst>
                <a:gd name="textAreaLeft" fmla="*/ 0 w 289440"/>
                <a:gd name="textAreaRight" fmla="*/ 295200 w 289440"/>
                <a:gd name="textAreaTop" fmla="*/ 0 h 114840"/>
                <a:gd name="textAreaBottom" fmla="*/ 120600 h 114840"/>
              </a:gdLst>
              <a:ahLst/>
              <a:cxnLst/>
              <a:rect l="textAreaLeft" t="textAreaTop" r="textAreaRight" b="textAreaBottom"/>
              <a:pathLst>
                <a:path w="295275" h="120650">
                  <a:moveTo>
                    <a:pt x="31775" y="49501"/>
                  </a:moveTo>
                  <a:lnTo>
                    <a:pt x="33667" y="50403"/>
                  </a:lnTo>
                  <a:lnTo>
                    <a:pt x="35420" y="51596"/>
                  </a:lnTo>
                  <a:lnTo>
                    <a:pt x="37045" y="53082"/>
                  </a:lnTo>
                  <a:lnTo>
                    <a:pt x="41287" y="56943"/>
                  </a:lnTo>
                  <a:lnTo>
                    <a:pt x="43421" y="61591"/>
                  </a:lnTo>
                  <a:lnTo>
                    <a:pt x="43421" y="67027"/>
                  </a:lnTo>
                  <a:lnTo>
                    <a:pt x="43421" y="72463"/>
                  </a:lnTo>
                  <a:lnTo>
                    <a:pt x="41287" y="77111"/>
                  </a:lnTo>
                  <a:lnTo>
                    <a:pt x="37045" y="80972"/>
                  </a:lnTo>
                  <a:lnTo>
                    <a:pt x="32791" y="84845"/>
                  </a:lnTo>
                  <a:lnTo>
                    <a:pt x="27685" y="86775"/>
                  </a:lnTo>
                  <a:lnTo>
                    <a:pt x="21704" y="86775"/>
                  </a:lnTo>
                  <a:lnTo>
                    <a:pt x="15735" y="86775"/>
                  </a:lnTo>
                  <a:lnTo>
                    <a:pt x="10617" y="84845"/>
                  </a:lnTo>
                  <a:lnTo>
                    <a:pt x="6375" y="80972"/>
                  </a:lnTo>
                  <a:lnTo>
                    <a:pt x="2120" y="77111"/>
                  </a:lnTo>
                  <a:lnTo>
                    <a:pt x="0" y="72463"/>
                  </a:lnTo>
                  <a:lnTo>
                    <a:pt x="0" y="67027"/>
                  </a:lnTo>
                  <a:lnTo>
                    <a:pt x="0" y="61591"/>
                  </a:lnTo>
                  <a:lnTo>
                    <a:pt x="2120" y="56943"/>
                  </a:lnTo>
                  <a:lnTo>
                    <a:pt x="6375" y="53082"/>
                  </a:lnTo>
                  <a:lnTo>
                    <a:pt x="10617" y="49209"/>
                  </a:lnTo>
                  <a:lnTo>
                    <a:pt x="15735" y="47278"/>
                  </a:lnTo>
                  <a:lnTo>
                    <a:pt x="21704" y="47278"/>
                  </a:lnTo>
                  <a:lnTo>
                    <a:pt x="25374" y="47278"/>
                  </a:lnTo>
                  <a:lnTo>
                    <a:pt x="28727" y="48028"/>
                  </a:lnTo>
                  <a:lnTo>
                    <a:pt x="31775" y="49501"/>
                  </a:lnTo>
                  <a:close/>
                </a:path>
                <a:path w="295275" h="120650">
                  <a:moveTo>
                    <a:pt x="31775" y="49501"/>
                  </a:moveTo>
                  <a:lnTo>
                    <a:pt x="58913" y="11194"/>
                  </a:lnTo>
                  <a:lnTo>
                    <a:pt x="86929" y="0"/>
                  </a:lnTo>
                  <a:lnTo>
                    <a:pt x="115819" y="15918"/>
                  </a:lnTo>
                  <a:lnTo>
                    <a:pt x="145580" y="58950"/>
                  </a:lnTo>
                  <a:lnTo>
                    <a:pt x="174966" y="101767"/>
                  </a:lnTo>
                  <a:lnTo>
                    <a:pt x="204452" y="120342"/>
                  </a:lnTo>
                  <a:lnTo>
                    <a:pt x="234035" y="114675"/>
                  </a:lnTo>
                  <a:lnTo>
                    <a:pt x="263715" y="84769"/>
                  </a:lnTo>
                  <a:lnTo>
                    <a:pt x="261670" y="83816"/>
                  </a:lnTo>
                  <a:lnTo>
                    <a:pt x="259791" y="82546"/>
                  </a:lnTo>
                  <a:lnTo>
                    <a:pt x="258051" y="80972"/>
                  </a:lnTo>
                  <a:lnTo>
                    <a:pt x="253809" y="77111"/>
                  </a:lnTo>
                  <a:lnTo>
                    <a:pt x="251688" y="72463"/>
                  </a:lnTo>
                  <a:lnTo>
                    <a:pt x="251688" y="67027"/>
                  </a:lnTo>
                  <a:lnTo>
                    <a:pt x="251688" y="61591"/>
                  </a:lnTo>
                  <a:lnTo>
                    <a:pt x="253809" y="56943"/>
                  </a:lnTo>
                  <a:lnTo>
                    <a:pt x="258051" y="53082"/>
                  </a:lnTo>
                  <a:lnTo>
                    <a:pt x="262305" y="49209"/>
                  </a:lnTo>
                  <a:lnTo>
                    <a:pt x="267411" y="47278"/>
                  </a:lnTo>
                  <a:lnTo>
                    <a:pt x="273392" y="47278"/>
                  </a:lnTo>
                  <a:lnTo>
                    <a:pt x="279374" y="47278"/>
                  </a:lnTo>
                  <a:lnTo>
                    <a:pt x="284479" y="49209"/>
                  </a:lnTo>
                  <a:lnTo>
                    <a:pt x="288734" y="53082"/>
                  </a:lnTo>
                  <a:lnTo>
                    <a:pt x="292976" y="56943"/>
                  </a:lnTo>
                  <a:lnTo>
                    <a:pt x="295097" y="61591"/>
                  </a:lnTo>
                  <a:lnTo>
                    <a:pt x="295097" y="67027"/>
                  </a:lnTo>
                  <a:lnTo>
                    <a:pt x="295097" y="72463"/>
                  </a:lnTo>
                  <a:lnTo>
                    <a:pt x="292976" y="77111"/>
                  </a:lnTo>
                  <a:lnTo>
                    <a:pt x="288734" y="80972"/>
                  </a:lnTo>
                  <a:lnTo>
                    <a:pt x="284479" y="84845"/>
                  </a:lnTo>
                  <a:lnTo>
                    <a:pt x="279374" y="86775"/>
                  </a:lnTo>
                  <a:lnTo>
                    <a:pt x="273392" y="86775"/>
                  </a:lnTo>
                  <a:lnTo>
                    <a:pt x="269874" y="86775"/>
                  </a:lnTo>
                  <a:lnTo>
                    <a:pt x="266649" y="86102"/>
                  </a:lnTo>
                  <a:lnTo>
                    <a:pt x="263715" y="84769"/>
                  </a:lnTo>
                </a:path>
              </a:pathLst>
            </a:custGeom>
            <a:noFill/>
            <a:ln w="12446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733" name="object 106"/>
          <p:cNvSpPr/>
          <p:nvPr/>
        </p:nvSpPr>
        <p:spPr>
          <a:xfrm>
            <a:off x="13065840" y="286200"/>
            <a:ext cx="360" cy="342720"/>
          </a:xfrm>
          <a:custGeom>
            <a:avLst/>
            <a:gdLst>
              <a:gd name="textAreaLeft" fmla="*/ 0 w 360"/>
              <a:gd name="textAreaRight" fmla="*/ 23592960 w 360"/>
              <a:gd name="textAreaTop" fmla="*/ 0 h 342720"/>
              <a:gd name="textAreaBottom" fmla="*/ 348480 h 342720"/>
            </a:gdLst>
            <a:ahLst/>
            <a:cxnLst/>
            <a:rect l="textAreaLeft" t="textAreaTop" r="textAreaRight" b="textAreaBottom"/>
            <a:pathLst>
              <a:path w="0" h="348615">
                <a:moveTo>
                  <a:pt x="0" y="0"/>
                </a:moveTo>
                <a:lnTo>
                  <a:pt x="0" y="34811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34" name="PlaceHolder 49"/>
          <p:cNvSpPr/>
          <p:nvPr/>
        </p:nvSpPr>
        <p:spPr>
          <a:xfrm>
            <a:off x="13129560" y="199440"/>
            <a:ext cx="422280" cy="45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6640" rIns="0" bIns="0" anchor="t">
            <a:noAutofit/>
          </a:bodyPr>
          <a:p>
            <a:pPr marL="38160" defTabSz="914400">
              <a:lnSpc>
                <a:spcPct val="100000"/>
              </a:lnSpc>
              <a:spcBef>
                <a:spcPts val="210"/>
              </a:spcBef>
              <a:tabLst>
                <a:tab pos="0" algn="l"/>
              </a:tabLst>
            </a:pPr>
            <a:r>
              <a: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page </a:t>
            </a:r>
            <a:fld id="{7778F6D0-AAC8-4462-B2A7-1321F8E4995E}" type="slidenum">
              <a:rPr lang="fr-FR" sz="1400" b="0" u="none" spc="-26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4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5" name="PlaceHolder 50"/>
          <p:cNvSpPr/>
          <p:nvPr/>
        </p:nvSpPr>
        <p:spPr>
          <a:xfrm>
            <a:off x="12587760" y="222480"/>
            <a:ext cx="473400" cy="55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6640" rIns="0" bIns="0" anchor="t">
            <a:noAutofit/>
          </a:bodyPr>
          <a:p>
            <a:pPr marL="12600" defTabSz="914400">
              <a:lnSpc>
                <a:spcPct val="100000"/>
              </a:lnSpc>
              <a:spcBef>
                <a:spcPts val="210"/>
              </a:spcBef>
              <a:tabLst>
                <a:tab pos="0" algn="l"/>
              </a:tabLst>
            </a:pPr>
            <a:fld id="{D12F0159-DC24-42E9-B2C1-6464B645260C}" type="datetime1">
              <a:rPr lang="fr-FR" sz="1400" b="0" u="none" spc="-11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23/09/2026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6" name="Rectangle 802"/>
          <p:cNvSpPr/>
          <p:nvPr/>
        </p:nvSpPr>
        <p:spPr>
          <a:xfrm>
            <a:off x="216000" y="7452000"/>
            <a:ext cx="8638200" cy="31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1500" b="0" u="none" strike="noStrike">
                <a:solidFill>
                  <a:srgbClr val="999999"/>
                </a:solidFill>
                <a:effectLst/>
                <a:uFillTx/>
                <a:latin typeface="Segoe UI Semilight"/>
                <a:ea typeface="Microsoft YaHei"/>
              </a:rPr>
              <a:t>naKnow: a collaborative initiative to bridge data gaps in ICT LCA – Marie Reinbigler</a:t>
            </a:r>
            <a:endParaRPr lang="fr-F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7" name="Straight Connector 803"/>
          <p:cNvSpPr/>
          <p:nvPr/>
        </p:nvSpPr>
        <p:spPr>
          <a:xfrm>
            <a:off x="4140000" y="2087640"/>
            <a:ext cx="360" cy="360720"/>
          </a:xfrm>
          <a:prstGeom prst="line">
            <a:avLst/>
          </a:prstGeom>
          <a:ln w="36000">
            <a:solidFill>
              <a:srgbClr val="0D3856"/>
            </a:solidFill>
            <a:prstDash val="sysDash"/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0" tIns="63000" rIns="0" bIns="63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sp>
        <p:nvSpPr>
          <p:cNvPr id="738" name="Rounded Rectangle 804"/>
          <p:cNvSpPr/>
          <p:nvPr/>
        </p:nvSpPr>
        <p:spPr>
          <a:xfrm>
            <a:off x="3420000" y="2484360"/>
            <a:ext cx="1437480" cy="897480"/>
          </a:xfrm>
          <a:prstGeom prst="roundRect">
            <a:avLst>
              <a:gd name="adj" fmla="val 16667"/>
            </a:avLst>
          </a:prstGeom>
          <a:solidFill>
            <a:srgbClr val="0D3856"/>
          </a:solidFill>
          <a:ln w="10800">
            <a:solidFill>
              <a:srgbClr val="35526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5400" tIns="50400" rIns="95400" bIns="504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Segoe UI Semilight"/>
                <a:ea typeface="DejaVu Sans"/>
              </a:rPr>
              <a:t>Electroless deposition  activation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39" name="Rounded Rectangle 805"/>
          <p:cNvSpPr/>
          <p:nvPr/>
        </p:nvSpPr>
        <p:spPr>
          <a:xfrm>
            <a:off x="3420000" y="5292360"/>
            <a:ext cx="1437480" cy="897480"/>
          </a:xfrm>
          <a:prstGeom prst="roundRect">
            <a:avLst>
              <a:gd name="adj" fmla="val 16667"/>
            </a:avLst>
          </a:prstGeom>
          <a:solidFill>
            <a:srgbClr val="0D3856"/>
          </a:solidFill>
          <a:ln w="10800">
            <a:solidFill>
              <a:srgbClr val="35526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5400" tIns="50400" rIns="95400" bIns="504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Segoe UI Semilight"/>
                <a:ea typeface="DejaVu Sans"/>
              </a:rPr>
              <a:t>Electroless deposition  PTH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40" name="Rounded Rectangle 806"/>
          <p:cNvSpPr/>
          <p:nvPr/>
        </p:nvSpPr>
        <p:spPr>
          <a:xfrm>
            <a:off x="3420000" y="3852360"/>
            <a:ext cx="1437480" cy="897480"/>
          </a:xfrm>
          <a:prstGeom prst="roundRect">
            <a:avLst>
              <a:gd name="adj" fmla="val 16667"/>
            </a:avLst>
          </a:prstGeom>
          <a:solidFill>
            <a:srgbClr val="0D3856"/>
          </a:solidFill>
          <a:ln w="10800">
            <a:solidFill>
              <a:srgbClr val="35526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5400" tIns="50400" rIns="95400" bIns="504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Segoe UI Semilight"/>
                <a:ea typeface="DejaVu Sans"/>
              </a:rPr>
              <a:t>Electroless deposition  etching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41" name="Straight Connector 807"/>
          <p:cNvSpPr/>
          <p:nvPr/>
        </p:nvSpPr>
        <p:spPr>
          <a:xfrm>
            <a:off x="4140000" y="6299640"/>
            <a:ext cx="360" cy="360720"/>
          </a:xfrm>
          <a:prstGeom prst="line">
            <a:avLst/>
          </a:prstGeom>
          <a:ln w="36000">
            <a:solidFill>
              <a:srgbClr val="0D3856"/>
            </a:solidFill>
            <a:prstDash val="sysDash"/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0" tIns="63000" rIns="0" bIns="63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sp>
        <p:nvSpPr>
          <p:cNvPr id="742" name="Straight Connector 808"/>
          <p:cNvSpPr/>
          <p:nvPr/>
        </p:nvSpPr>
        <p:spPr>
          <a:xfrm>
            <a:off x="4140000" y="3419640"/>
            <a:ext cx="360" cy="360720"/>
          </a:xfrm>
          <a:prstGeom prst="line">
            <a:avLst/>
          </a:prstGeom>
          <a:ln w="36000">
            <a:solidFill>
              <a:srgbClr val="0D3856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0" tIns="63000" rIns="0" bIns="63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sp>
        <p:nvSpPr>
          <p:cNvPr id="743" name="Straight Connector 809"/>
          <p:cNvSpPr/>
          <p:nvPr/>
        </p:nvSpPr>
        <p:spPr>
          <a:xfrm>
            <a:off x="4140000" y="4859640"/>
            <a:ext cx="360" cy="360720"/>
          </a:xfrm>
          <a:prstGeom prst="line">
            <a:avLst/>
          </a:prstGeom>
          <a:ln w="36000">
            <a:solidFill>
              <a:srgbClr val="0D3856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0" tIns="63000" rIns="0" bIns="63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sp>
        <p:nvSpPr>
          <p:cNvPr id="744" name="Rectangle 810"/>
          <p:cNvSpPr/>
          <p:nvPr/>
        </p:nvSpPr>
        <p:spPr>
          <a:xfrm>
            <a:off x="3240000" y="1476360"/>
            <a:ext cx="17974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Previous steps output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5" name="Rectangle 811"/>
          <p:cNvSpPr/>
          <p:nvPr/>
        </p:nvSpPr>
        <p:spPr>
          <a:xfrm>
            <a:off x="3240000" y="6696360"/>
            <a:ext cx="17974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Next steps output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6" name="Rectangle 812"/>
          <p:cNvSpPr/>
          <p:nvPr/>
        </p:nvSpPr>
        <p:spPr>
          <a:xfrm>
            <a:off x="1170000" y="2376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Electricity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7" name="Rectangle 813"/>
          <p:cNvSpPr/>
          <p:nvPr/>
        </p:nvSpPr>
        <p:spPr>
          <a:xfrm>
            <a:off x="1170000" y="2628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PdCl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8" name="Rectangle 814"/>
          <p:cNvSpPr/>
          <p:nvPr/>
        </p:nvSpPr>
        <p:spPr>
          <a:xfrm>
            <a:off x="1170000" y="2844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HCl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9" name="Rectangle 815"/>
          <p:cNvSpPr/>
          <p:nvPr/>
        </p:nvSpPr>
        <p:spPr>
          <a:xfrm>
            <a:off x="1170000" y="3096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Water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0" name="Rectangle 816"/>
          <p:cNvSpPr/>
          <p:nvPr/>
        </p:nvSpPr>
        <p:spPr>
          <a:xfrm>
            <a:off x="1206000" y="3600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Electricity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1" name="Rectangle 817"/>
          <p:cNvSpPr/>
          <p:nvPr/>
        </p:nvSpPr>
        <p:spPr>
          <a:xfrm>
            <a:off x="1206000" y="3852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SO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4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2" name="Rectangle 818"/>
          <p:cNvSpPr/>
          <p:nvPr/>
        </p:nvSpPr>
        <p:spPr>
          <a:xfrm>
            <a:off x="1206000" y="4068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SnCl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3" name="Rectangle 819"/>
          <p:cNvSpPr/>
          <p:nvPr/>
        </p:nvSpPr>
        <p:spPr>
          <a:xfrm>
            <a:off x="1206000" y="4320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Water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4" name="Rectangle 820"/>
          <p:cNvSpPr/>
          <p:nvPr/>
        </p:nvSpPr>
        <p:spPr>
          <a:xfrm>
            <a:off x="1206000" y="4572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HCl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5" name="Rectangle 821"/>
          <p:cNvSpPr/>
          <p:nvPr/>
        </p:nvSpPr>
        <p:spPr>
          <a:xfrm>
            <a:off x="1206000" y="5040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Electricity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6" name="Rectangle 822"/>
          <p:cNvSpPr/>
          <p:nvPr/>
        </p:nvSpPr>
        <p:spPr>
          <a:xfrm>
            <a:off x="1206000" y="5292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CuSO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4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,5H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O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7" name="Rectangle 823"/>
          <p:cNvSpPr/>
          <p:nvPr/>
        </p:nvSpPr>
        <p:spPr>
          <a:xfrm>
            <a:off x="1206000" y="5508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NaH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PO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.H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O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8" name="Rectangle 824"/>
          <p:cNvSpPr/>
          <p:nvPr/>
        </p:nvSpPr>
        <p:spPr>
          <a:xfrm>
            <a:off x="900000" y="5760360"/>
            <a:ext cx="210636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Na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3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C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6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5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O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7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,5.5H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O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9" name="Rectangle 825"/>
          <p:cNvSpPr/>
          <p:nvPr/>
        </p:nvSpPr>
        <p:spPr>
          <a:xfrm>
            <a:off x="1206000" y="6012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3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BO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3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0" name="Rectangle 826"/>
          <p:cNvSpPr/>
          <p:nvPr/>
        </p:nvSpPr>
        <p:spPr>
          <a:xfrm>
            <a:off x="1206000" y="6264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NiSO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4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,7H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O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1" name="Rectangle 827"/>
          <p:cNvSpPr/>
          <p:nvPr/>
        </p:nvSpPr>
        <p:spPr>
          <a:xfrm>
            <a:off x="1206000" y="6516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Water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762" name="Elbow Connector 828"/>
          <p:cNvCxnSpPr>
            <a:stCxn id="746" idx="3"/>
            <a:endCxn id="738" idx="1"/>
          </p:cNvCxnSpPr>
          <p:nvPr/>
        </p:nvCxnSpPr>
        <p:spPr>
          <a:xfrm>
            <a:off x="2967480" y="2558520"/>
            <a:ext cx="452880" cy="375120"/>
          </a:xfrm>
          <a:prstGeom prst="bentConnector3">
            <a:avLst>
              <a:gd name="adj1" fmla="val 50357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763" name="Elbow Connector 829"/>
          <p:cNvCxnSpPr>
            <a:stCxn id="747" idx="3"/>
            <a:endCxn id="738" idx="1"/>
          </p:cNvCxnSpPr>
          <p:nvPr/>
        </p:nvCxnSpPr>
        <p:spPr>
          <a:xfrm>
            <a:off x="2967480" y="2810520"/>
            <a:ext cx="452880" cy="123120"/>
          </a:xfrm>
          <a:prstGeom prst="bentConnector3">
            <a:avLst>
              <a:gd name="adj1" fmla="val 50357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764" name="Elbow Connector 830"/>
          <p:cNvCxnSpPr>
            <a:stCxn id="748" idx="3"/>
            <a:endCxn id="738" idx="1"/>
          </p:cNvCxnSpPr>
          <p:nvPr/>
        </p:nvCxnSpPr>
        <p:spPr>
          <a:xfrm flipV="1">
            <a:off x="2967480" y="2933280"/>
            <a:ext cx="452880" cy="93600"/>
          </a:xfrm>
          <a:prstGeom prst="bentConnector3">
            <a:avLst>
              <a:gd name="adj1" fmla="val 50357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765" name="Elbow Connector 831"/>
          <p:cNvCxnSpPr>
            <a:stCxn id="749" idx="3"/>
            <a:endCxn id="738" idx="1"/>
          </p:cNvCxnSpPr>
          <p:nvPr/>
        </p:nvCxnSpPr>
        <p:spPr>
          <a:xfrm flipV="1">
            <a:off x="2967480" y="2933280"/>
            <a:ext cx="452880" cy="345600"/>
          </a:xfrm>
          <a:prstGeom prst="bentConnector3">
            <a:avLst>
              <a:gd name="adj1" fmla="val 50357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766" name="Elbow Connector 832"/>
          <p:cNvCxnSpPr>
            <a:stCxn id="750" idx="3"/>
            <a:endCxn id="740" idx="1"/>
          </p:cNvCxnSpPr>
          <p:nvPr/>
        </p:nvCxnSpPr>
        <p:spPr>
          <a:xfrm>
            <a:off x="3003480" y="3782520"/>
            <a:ext cx="416880" cy="51912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767" name="Elbow Connector 833"/>
          <p:cNvCxnSpPr>
            <a:stCxn id="751" idx="3"/>
            <a:endCxn id="740" idx="1"/>
          </p:cNvCxnSpPr>
          <p:nvPr/>
        </p:nvCxnSpPr>
        <p:spPr>
          <a:xfrm>
            <a:off x="3003480" y="4034520"/>
            <a:ext cx="416880" cy="26712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768" name="Elbow Connector 834"/>
          <p:cNvCxnSpPr>
            <a:stCxn id="752" idx="3"/>
            <a:endCxn id="740" idx="1"/>
          </p:cNvCxnSpPr>
          <p:nvPr/>
        </p:nvCxnSpPr>
        <p:spPr>
          <a:xfrm>
            <a:off x="3003480" y="4250520"/>
            <a:ext cx="416880" cy="5112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769" name="Elbow Connector 835"/>
          <p:cNvCxnSpPr>
            <a:stCxn id="753" idx="3"/>
            <a:endCxn id="740" idx="1"/>
          </p:cNvCxnSpPr>
          <p:nvPr/>
        </p:nvCxnSpPr>
        <p:spPr>
          <a:xfrm flipV="1">
            <a:off x="3003480" y="4301280"/>
            <a:ext cx="416880" cy="20160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770" name="Elbow Connector 836"/>
          <p:cNvCxnSpPr>
            <a:stCxn id="754" idx="3"/>
            <a:endCxn id="740" idx="1"/>
          </p:cNvCxnSpPr>
          <p:nvPr/>
        </p:nvCxnSpPr>
        <p:spPr>
          <a:xfrm flipV="1">
            <a:off x="3003480" y="4301280"/>
            <a:ext cx="416880" cy="45360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771" name="Elbow Connector 837"/>
          <p:cNvCxnSpPr>
            <a:stCxn id="755" idx="3"/>
            <a:endCxn id="739" idx="1"/>
          </p:cNvCxnSpPr>
          <p:nvPr/>
        </p:nvCxnSpPr>
        <p:spPr>
          <a:xfrm>
            <a:off x="3003480" y="5222520"/>
            <a:ext cx="416880" cy="51912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772" name="Elbow Connector 838"/>
          <p:cNvCxnSpPr>
            <a:stCxn id="756" idx="3"/>
            <a:endCxn id="739" idx="1"/>
          </p:cNvCxnSpPr>
          <p:nvPr/>
        </p:nvCxnSpPr>
        <p:spPr>
          <a:xfrm>
            <a:off x="3003480" y="5474520"/>
            <a:ext cx="416880" cy="26712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773" name="Elbow Connector 839"/>
          <p:cNvCxnSpPr>
            <a:stCxn id="757" idx="3"/>
            <a:endCxn id="739" idx="1"/>
          </p:cNvCxnSpPr>
          <p:nvPr/>
        </p:nvCxnSpPr>
        <p:spPr>
          <a:xfrm>
            <a:off x="3003480" y="5690520"/>
            <a:ext cx="416880" cy="5112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774" name="Elbow Connector 840"/>
          <p:cNvCxnSpPr>
            <a:stCxn id="758" idx="3"/>
            <a:endCxn id="739" idx="1"/>
          </p:cNvCxnSpPr>
          <p:nvPr/>
        </p:nvCxnSpPr>
        <p:spPr>
          <a:xfrm flipV="1">
            <a:off x="3006360" y="5741280"/>
            <a:ext cx="414000" cy="201600"/>
          </a:xfrm>
          <a:prstGeom prst="bentConnector3">
            <a:avLst>
              <a:gd name="adj1" fmla="val 50478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775" name="Elbow Connector 841"/>
          <p:cNvCxnSpPr>
            <a:stCxn id="760" idx="3"/>
            <a:endCxn id="739" idx="1"/>
          </p:cNvCxnSpPr>
          <p:nvPr/>
        </p:nvCxnSpPr>
        <p:spPr>
          <a:xfrm flipV="1">
            <a:off x="3003480" y="5741280"/>
            <a:ext cx="416880" cy="70560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776" name="Elbow Connector 842"/>
          <p:cNvCxnSpPr>
            <a:stCxn id="761" idx="3"/>
            <a:endCxn id="739" idx="1"/>
          </p:cNvCxnSpPr>
          <p:nvPr/>
        </p:nvCxnSpPr>
        <p:spPr>
          <a:xfrm flipV="1">
            <a:off x="3003480" y="5741280"/>
            <a:ext cx="416880" cy="95760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777" name="Elbow Connector 843"/>
          <p:cNvCxnSpPr>
            <a:stCxn id="759" idx="3"/>
            <a:endCxn id="739" idx="1"/>
          </p:cNvCxnSpPr>
          <p:nvPr/>
        </p:nvCxnSpPr>
        <p:spPr>
          <a:xfrm flipV="1">
            <a:off x="3003480" y="5741280"/>
            <a:ext cx="416880" cy="45360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sp>
        <p:nvSpPr>
          <p:cNvPr id="778" name="Freeform 844"/>
          <p:cNvSpPr/>
          <p:nvPr/>
        </p:nvSpPr>
        <p:spPr>
          <a:xfrm>
            <a:off x="4860000" y="2340360"/>
            <a:ext cx="357480" cy="1077480"/>
          </a:xfrm>
          <a:custGeom>
            <a:avLst/>
            <a:gdLst>
              <a:gd name="textAreaLeft" fmla="*/ 0 w 357480"/>
              <a:gd name="textAreaRight" fmla="*/ 129960 w 357480"/>
              <a:gd name="textAreaTop" fmla="*/ 28080 h 1077480"/>
              <a:gd name="textAreaBottom" fmla="*/ 1051920 h 1077480"/>
              <a:gd name="GluePoint1X" fmla="*/ 0 w 21600"/>
              <a:gd name="GluePoint1Y" fmla="*/ 0 h 21600"/>
              <a:gd name="GluePoint2X" fmla="*/ 0 w 21600"/>
              <a:gd name="GluePoint2Y" fmla="*/ 21600 h 21600"/>
              <a:gd name="GluePoint3X" fmla="*/ 21600 w 21600"/>
              <a:gd name="GluePoint3Y" fmla="*/ 10800 h 2160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</a:cxnLst>
            <a:rect l="textAreaLeft" t="textAreaTop" r="textAreaRight" b="textAreaBottom"/>
            <a:pathLst>
              <a:path w="21600" h="21600">
                <a:moveTo>
                  <a:pt x="0" y="0"/>
                </a:moveTo>
                <a:cubicBezTo>
                  <a:pt x="5400" y="0"/>
                  <a:pt x="10800" y="900"/>
                  <a:pt x="10800" y="1800"/>
                </a:cubicBezTo>
                <a:lnTo>
                  <a:pt x="10800" y="9000"/>
                </a:lnTo>
                <a:cubicBezTo>
                  <a:pt x="10800" y="9900"/>
                  <a:pt x="16200" y="10800"/>
                  <a:pt x="21600" y="10800"/>
                </a:cubicBezTo>
                <a:cubicBezTo>
                  <a:pt x="16200" y="10800"/>
                  <a:pt x="10800" y="11700"/>
                  <a:pt x="10800" y="12600"/>
                </a:cubicBezTo>
                <a:lnTo>
                  <a:pt x="10800" y="19800"/>
                </a:lnTo>
                <a:cubicBezTo>
                  <a:pt x="10800" y="20700"/>
                  <a:pt x="5400" y="21600"/>
                  <a:pt x="0" y="21600"/>
                </a:cubicBezTo>
              </a:path>
            </a:pathLst>
          </a:custGeom>
          <a:noFill/>
          <a:ln w="18000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9000" tIns="54000" rIns="99000" bIns="54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sp>
        <p:nvSpPr>
          <p:cNvPr id="779" name="Rectangle 845"/>
          <p:cNvSpPr/>
          <p:nvPr/>
        </p:nvSpPr>
        <p:spPr>
          <a:xfrm>
            <a:off x="6300000" y="1616040"/>
            <a:ext cx="287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Segoe UI Semibold"/>
                <a:ea typeface="DejaVu Sans"/>
              </a:rPr>
              <a:t>BLOCKS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0" name="Right Arrow 846"/>
          <p:cNvSpPr/>
          <p:nvPr/>
        </p:nvSpPr>
        <p:spPr>
          <a:xfrm>
            <a:off x="5544000" y="2700720"/>
            <a:ext cx="537480" cy="357120"/>
          </a:xfrm>
          <a:prstGeom prst="rightArrow">
            <a:avLst>
              <a:gd name="adj1" fmla="val 50000"/>
              <a:gd name="adj2" fmla="val 37538"/>
            </a:avLst>
          </a:prstGeom>
          <a:solidFill>
            <a:srgbClr val="0D3856"/>
          </a:solidFill>
          <a:ln w="10800">
            <a:solidFill>
              <a:srgbClr val="35526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5400" tIns="50400" rIns="95400" bIns="50400" anchor="ctr">
            <a:noAutofit/>
          </a:bodyPr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Segoe UI Semilight"/>
            </a:endParaRPr>
          </a:p>
        </p:txBody>
      </p:sp>
      <p:sp>
        <p:nvSpPr>
          <p:cNvPr id="781" name="Rectangle 847"/>
          <p:cNvSpPr/>
          <p:nvPr/>
        </p:nvSpPr>
        <p:spPr>
          <a:xfrm>
            <a:off x="4860000" y="3060720"/>
            <a:ext cx="179748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YAML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description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82" name="Picture 848"/>
          <p:cNvPicPr/>
          <p:nvPr/>
        </p:nvPicPr>
        <p:blipFill>
          <a:blip r:embed="rId2"/>
          <a:stretch/>
        </p:blipFill>
        <p:spPr>
          <a:xfrm>
            <a:off x="7386480" y="47520"/>
            <a:ext cx="4671000" cy="77295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3" name="object 56"/>
          <p:cNvPicPr/>
          <p:nvPr/>
        </p:nvPicPr>
        <p:blipFill>
          <a:blip r:embed="rId1"/>
          <a:stretch/>
        </p:blipFill>
        <p:spPr>
          <a:xfrm>
            <a:off x="-907560" y="0"/>
            <a:ext cx="8201880" cy="1981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84" name="object 145"/>
          <p:cNvSpPr/>
          <p:nvPr/>
        </p:nvSpPr>
        <p:spPr>
          <a:xfrm>
            <a:off x="7609320" y="6366960"/>
            <a:ext cx="6100920" cy="1438200"/>
          </a:xfrm>
          <a:custGeom>
            <a:avLst/>
            <a:gdLst>
              <a:gd name="textAreaLeft" fmla="*/ 0 w 6100920"/>
              <a:gd name="textAreaRight" fmla="*/ 6106680 w 6100920"/>
              <a:gd name="textAreaTop" fmla="*/ 0 h 1438200"/>
              <a:gd name="textAreaBottom" fmla="*/ 1443960 h 1438200"/>
            </a:gdLst>
            <a:ahLst/>
            <a:cxnLst/>
            <a:rect l="textAreaLeft" t="textAreaTop" r="textAreaRight" b="textAreaBottom"/>
            <a:pathLst>
              <a:path w="6106794" h="1443990">
                <a:moveTo>
                  <a:pt x="6106517" y="0"/>
                </a:moveTo>
                <a:lnTo>
                  <a:pt x="6026383" y="8487"/>
                </a:lnTo>
                <a:lnTo>
                  <a:pt x="5976299" y="14819"/>
                </a:lnTo>
                <a:lnTo>
                  <a:pt x="5924769" y="22081"/>
                </a:lnTo>
                <a:lnTo>
                  <a:pt x="5871730" y="30312"/>
                </a:lnTo>
                <a:lnTo>
                  <a:pt x="5817120" y="39553"/>
                </a:lnTo>
                <a:lnTo>
                  <a:pt x="5760879" y="49842"/>
                </a:lnTo>
                <a:lnTo>
                  <a:pt x="5702945" y="61220"/>
                </a:lnTo>
                <a:lnTo>
                  <a:pt x="5643255" y="73725"/>
                </a:lnTo>
                <a:lnTo>
                  <a:pt x="5581749" y="87398"/>
                </a:lnTo>
                <a:lnTo>
                  <a:pt x="5520410" y="101803"/>
                </a:lnTo>
                <a:lnTo>
                  <a:pt x="5461214" y="116470"/>
                </a:lnTo>
                <a:lnTo>
                  <a:pt x="5404089" y="131391"/>
                </a:lnTo>
                <a:lnTo>
                  <a:pt x="5348962" y="146556"/>
                </a:lnTo>
                <a:lnTo>
                  <a:pt x="5295760" y="161957"/>
                </a:lnTo>
                <a:lnTo>
                  <a:pt x="5244411" y="177585"/>
                </a:lnTo>
                <a:lnTo>
                  <a:pt x="5194842" y="193431"/>
                </a:lnTo>
                <a:lnTo>
                  <a:pt x="5146980" y="209486"/>
                </a:lnTo>
                <a:lnTo>
                  <a:pt x="5100753" y="225741"/>
                </a:lnTo>
                <a:lnTo>
                  <a:pt x="5056088" y="242187"/>
                </a:lnTo>
                <a:lnTo>
                  <a:pt x="5012913" y="258816"/>
                </a:lnTo>
                <a:lnTo>
                  <a:pt x="4971155" y="275618"/>
                </a:lnTo>
                <a:lnTo>
                  <a:pt x="4930741" y="292584"/>
                </a:lnTo>
                <a:lnTo>
                  <a:pt x="4891598" y="309706"/>
                </a:lnTo>
                <a:lnTo>
                  <a:pt x="4853654" y="326975"/>
                </a:lnTo>
                <a:lnTo>
                  <a:pt x="4816836" y="344382"/>
                </a:lnTo>
                <a:lnTo>
                  <a:pt x="4781072" y="361918"/>
                </a:lnTo>
                <a:lnTo>
                  <a:pt x="4746288" y="379574"/>
                </a:lnTo>
                <a:lnTo>
                  <a:pt x="4712413" y="397341"/>
                </a:lnTo>
                <a:lnTo>
                  <a:pt x="4647097" y="433173"/>
                </a:lnTo>
                <a:lnTo>
                  <a:pt x="4584541" y="469343"/>
                </a:lnTo>
                <a:lnTo>
                  <a:pt x="4524166" y="505780"/>
                </a:lnTo>
                <a:lnTo>
                  <a:pt x="4465388" y="542412"/>
                </a:lnTo>
                <a:lnTo>
                  <a:pt x="4407628" y="579169"/>
                </a:lnTo>
                <a:lnTo>
                  <a:pt x="4350304" y="615980"/>
                </a:lnTo>
                <a:lnTo>
                  <a:pt x="4321624" y="634383"/>
                </a:lnTo>
                <a:lnTo>
                  <a:pt x="4263864" y="671140"/>
                </a:lnTo>
                <a:lnTo>
                  <a:pt x="4205086" y="707772"/>
                </a:lnTo>
                <a:lnTo>
                  <a:pt x="4144711" y="744208"/>
                </a:lnTo>
                <a:lnTo>
                  <a:pt x="4082155" y="780378"/>
                </a:lnTo>
                <a:lnTo>
                  <a:pt x="4016839" y="816210"/>
                </a:lnTo>
                <a:lnTo>
                  <a:pt x="3982964" y="833977"/>
                </a:lnTo>
                <a:lnTo>
                  <a:pt x="3948180" y="851632"/>
                </a:lnTo>
                <a:lnTo>
                  <a:pt x="3912416" y="869168"/>
                </a:lnTo>
                <a:lnTo>
                  <a:pt x="3875598" y="886574"/>
                </a:lnTo>
                <a:lnTo>
                  <a:pt x="3837654" y="903843"/>
                </a:lnTo>
                <a:lnTo>
                  <a:pt x="3798511" y="920965"/>
                </a:lnTo>
                <a:lnTo>
                  <a:pt x="3758097" y="937931"/>
                </a:lnTo>
                <a:lnTo>
                  <a:pt x="3716339" y="954733"/>
                </a:lnTo>
                <a:lnTo>
                  <a:pt x="3673163" y="971361"/>
                </a:lnTo>
                <a:lnTo>
                  <a:pt x="3628499" y="987806"/>
                </a:lnTo>
                <a:lnTo>
                  <a:pt x="3582272" y="1004061"/>
                </a:lnTo>
                <a:lnTo>
                  <a:pt x="3534410" y="1020115"/>
                </a:lnTo>
                <a:lnTo>
                  <a:pt x="3484841" y="1035961"/>
                </a:lnTo>
                <a:lnTo>
                  <a:pt x="3433492" y="1051588"/>
                </a:lnTo>
                <a:lnTo>
                  <a:pt x="3380290" y="1066988"/>
                </a:lnTo>
                <a:lnTo>
                  <a:pt x="3325163" y="1082153"/>
                </a:lnTo>
                <a:lnTo>
                  <a:pt x="3268038" y="1097073"/>
                </a:lnTo>
                <a:lnTo>
                  <a:pt x="3208842" y="1111740"/>
                </a:lnTo>
                <a:lnTo>
                  <a:pt x="3147502" y="1126144"/>
                </a:lnTo>
                <a:lnTo>
                  <a:pt x="3085996" y="1139817"/>
                </a:lnTo>
                <a:lnTo>
                  <a:pt x="3026306" y="1152323"/>
                </a:lnTo>
                <a:lnTo>
                  <a:pt x="2968371" y="1163700"/>
                </a:lnTo>
                <a:lnTo>
                  <a:pt x="2912129" y="1173990"/>
                </a:lnTo>
                <a:lnTo>
                  <a:pt x="2857519" y="1183230"/>
                </a:lnTo>
                <a:lnTo>
                  <a:pt x="2804480" y="1191462"/>
                </a:lnTo>
                <a:lnTo>
                  <a:pt x="2752948" y="1198724"/>
                </a:lnTo>
                <a:lnTo>
                  <a:pt x="2702864" y="1205056"/>
                </a:lnTo>
                <a:lnTo>
                  <a:pt x="2654166" y="1210497"/>
                </a:lnTo>
                <a:lnTo>
                  <a:pt x="2606791" y="1215087"/>
                </a:lnTo>
                <a:lnTo>
                  <a:pt x="2560679" y="1218867"/>
                </a:lnTo>
                <a:lnTo>
                  <a:pt x="2515767" y="1221874"/>
                </a:lnTo>
                <a:lnTo>
                  <a:pt x="2471995" y="1224149"/>
                </a:lnTo>
                <a:lnTo>
                  <a:pt x="2429300" y="1225732"/>
                </a:lnTo>
                <a:lnTo>
                  <a:pt x="2387621" y="1226662"/>
                </a:lnTo>
                <a:lnTo>
                  <a:pt x="2346897" y="1226978"/>
                </a:lnTo>
                <a:lnTo>
                  <a:pt x="2307065" y="1226721"/>
                </a:lnTo>
                <a:lnTo>
                  <a:pt x="2268065" y="1225929"/>
                </a:lnTo>
                <a:lnTo>
                  <a:pt x="2229835" y="1224643"/>
                </a:lnTo>
                <a:lnTo>
                  <a:pt x="2155436" y="1220744"/>
                </a:lnTo>
                <a:lnTo>
                  <a:pt x="2083378" y="1215341"/>
                </a:lnTo>
                <a:lnTo>
                  <a:pt x="2013167" y="1208752"/>
                </a:lnTo>
                <a:lnTo>
                  <a:pt x="1944310" y="1201291"/>
                </a:lnTo>
                <a:lnTo>
                  <a:pt x="1876316" y="1193277"/>
                </a:lnTo>
                <a:lnTo>
                  <a:pt x="1808691" y="1185025"/>
                </a:lnTo>
                <a:lnTo>
                  <a:pt x="1774863" y="1180909"/>
                </a:lnTo>
                <a:lnTo>
                  <a:pt x="1706869" y="1172895"/>
                </a:lnTo>
                <a:lnTo>
                  <a:pt x="1638012" y="1165435"/>
                </a:lnTo>
                <a:lnTo>
                  <a:pt x="1567801" y="1158845"/>
                </a:lnTo>
                <a:lnTo>
                  <a:pt x="1495742" y="1153443"/>
                </a:lnTo>
                <a:lnTo>
                  <a:pt x="1421343" y="1149545"/>
                </a:lnTo>
                <a:lnTo>
                  <a:pt x="1383112" y="1148259"/>
                </a:lnTo>
                <a:lnTo>
                  <a:pt x="1344112" y="1147467"/>
                </a:lnTo>
                <a:lnTo>
                  <a:pt x="1304280" y="1147210"/>
                </a:lnTo>
                <a:lnTo>
                  <a:pt x="1263555" y="1147527"/>
                </a:lnTo>
                <a:lnTo>
                  <a:pt x="1221876" y="1148457"/>
                </a:lnTo>
                <a:lnTo>
                  <a:pt x="1179181" y="1150040"/>
                </a:lnTo>
                <a:lnTo>
                  <a:pt x="1135408" y="1152315"/>
                </a:lnTo>
                <a:lnTo>
                  <a:pt x="1090496" y="1155323"/>
                </a:lnTo>
                <a:lnTo>
                  <a:pt x="1044383" y="1159103"/>
                </a:lnTo>
                <a:lnTo>
                  <a:pt x="997008" y="1163694"/>
                </a:lnTo>
                <a:lnTo>
                  <a:pt x="948309" y="1169136"/>
                </a:lnTo>
                <a:lnTo>
                  <a:pt x="898225" y="1175468"/>
                </a:lnTo>
                <a:lnTo>
                  <a:pt x="846693" y="1182730"/>
                </a:lnTo>
                <a:lnTo>
                  <a:pt x="793653" y="1190962"/>
                </a:lnTo>
                <a:lnTo>
                  <a:pt x="739043" y="1200203"/>
                </a:lnTo>
                <a:lnTo>
                  <a:pt x="682800" y="1210493"/>
                </a:lnTo>
                <a:lnTo>
                  <a:pt x="624865" y="1221871"/>
                </a:lnTo>
                <a:lnTo>
                  <a:pt x="565174" y="1234378"/>
                </a:lnTo>
                <a:lnTo>
                  <a:pt x="503667" y="1248051"/>
                </a:lnTo>
                <a:lnTo>
                  <a:pt x="442327" y="1262456"/>
                </a:lnTo>
                <a:lnTo>
                  <a:pt x="383131" y="1277122"/>
                </a:lnTo>
                <a:lnTo>
                  <a:pt x="326005" y="1292042"/>
                </a:lnTo>
                <a:lnTo>
                  <a:pt x="270877" y="1307207"/>
                </a:lnTo>
                <a:lnTo>
                  <a:pt x="217675" y="1322608"/>
                </a:lnTo>
                <a:lnTo>
                  <a:pt x="166325" y="1338235"/>
                </a:lnTo>
                <a:lnTo>
                  <a:pt x="116755" y="1354080"/>
                </a:lnTo>
                <a:lnTo>
                  <a:pt x="68893" y="1370135"/>
                </a:lnTo>
                <a:lnTo>
                  <a:pt x="22666" y="1386389"/>
                </a:lnTo>
                <a:lnTo>
                  <a:pt x="0" y="1394735"/>
                </a:lnTo>
              </a:path>
              <a:path w="6106794" h="1443990">
                <a:moveTo>
                  <a:pt x="787437" y="1443437"/>
                </a:moveTo>
                <a:lnTo>
                  <a:pt x="851963" y="1432496"/>
                </a:lnTo>
                <a:lnTo>
                  <a:pt x="905745" y="1424252"/>
                </a:lnTo>
                <a:lnTo>
                  <a:pt x="958046" y="1416994"/>
                </a:lnTo>
                <a:lnTo>
                  <a:pt x="1008930" y="1410680"/>
                </a:lnTo>
                <a:lnTo>
                  <a:pt x="1058458" y="1405267"/>
                </a:lnTo>
                <a:lnTo>
                  <a:pt x="1106695" y="1400714"/>
                </a:lnTo>
                <a:lnTo>
                  <a:pt x="1153703" y="1396978"/>
                </a:lnTo>
                <a:lnTo>
                  <a:pt x="1199545" y="1394018"/>
                </a:lnTo>
                <a:lnTo>
                  <a:pt x="1244284" y="1391792"/>
                </a:lnTo>
                <a:lnTo>
                  <a:pt x="1287983" y="1390258"/>
                </a:lnTo>
                <a:lnTo>
                  <a:pt x="1330706" y="1389374"/>
                </a:lnTo>
                <a:lnTo>
                  <a:pt x="1372515" y="1389097"/>
                </a:lnTo>
                <a:lnTo>
                  <a:pt x="1413473" y="1389387"/>
                </a:lnTo>
                <a:lnTo>
                  <a:pt x="1453643" y="1390201"/>
                </a:lnTo>
                <a:lnTo>
                  <a:pt x="1493089" y="1391498"/>
                </a:lnTo>
                <a:lnTo>
                  <a:pt x="1531873" y="1393234"/>
                </a:lnTo>
                <a:lnTo>
                  <a:pt x="1570058" y="1395369"/>
                </a:lnTo>
                <a:lnTo>
                  <a:pt x="1644885" y="1400666"/>
                </a:lnTo>
                <a:lnTo>
                  <a:pt x="1718074" y="1407053"/>
                </a:lnTo>
                <a:lnTo>
                  <a:pt x="1790127" y="1414195"/>
                </a:lnTo>
                <a:lnTo>
                  <a:pt x="1861551" y="1421757"/>
                </a:lnTo>
                <a:lnTo>
                  <a:pt x="1897184" y="1425590"/>
                </a:lnTo>
                <a:lnTo>
                  <a:pt x="1932849" y="1429402"/>
                </a:lnTo>
                <a:lnTo>
                  <a:pt x="1968608" y="1433151"/>
                </a:lnTo>
                <a:lnTo>
                  <a:pt x="2004524" y="1436796"/>
                </a:lnTo>
                <a:lnTo>
                  <a:pt x="2040662" y="1440293"/>
                </a:lnTo>
                <a:lnTo>
                  <a:pt x="2075263" y="1443437"/>
                </a:lnTo>
              </a:path>
              <a:path w="6106794" h="1443990">
                <a:moveTo>
                  <a:pt x="2685892" y="1443437"/>
                </a:moveTo>
                <a:lnTo>
                  <a:pt x="2749801" y="1436667"/>
                </a:lnTo>
                <a:lnTo>
                  <a:pt x="2800683" y="1430352"/>
                </a:lnTo>
                <a:lnTo>
                  <a:pt x="2852984" y="1423094"/>
                </a:lnTo>
                <a:lnTo>
                  <a:pt x="2906766" y="1414851"/>
                </a:lnTo>
                <a:lnTo>
                  <a:pt x="2962091" y="1405580"/>
                </a:lnTo>
                <a:lnTo>
                  <a:pt x="3019024" y="1395240"/>
                </a:lnTo>
                <a:lnTo>
                  <a:pt x="3077626" y="1383789"/>
                </a:lnTo>
                <a:lnTo>
                  <a:pt x="3137962" y="1371185"/>
                </a:lnTo>
                <a:lnTo>
                  <a:pt x="3200093" y="1357386"/>
                </a:lnTo>
                <a:lnTo>
                  <a:pt x="3262050" y="1342823"/>
                </a:lnTo>
                <a:lnTo>
                  <a:pt x="3321870" y="1327965"/>
                </a:lnTo>
                <a:lnTo>
                  <a:pt x="3379628" y="1312820"/>
                </a:lnTo>
                <a:lnTo>
                  <a:pt x="3435400" y="1297401"/>
                </a:lnTo>
                <a:lnTo>
                  <a:pt x="3489259" y="1281716"/>
                </a:lnTo>
                <a:lnTo>
                  <a:pt x="3541282" y="1265776"/>
                </a:lnTo>
                <a:lnTo>
                  <a:pt x="3591542" y="1249593"/>
                </a:lnTo>
                <a:lnTo>
                  <a:pt x="3640116" y="1233175"/>
                </a:lnTo>
                <a:lnTo>
                  <a:pt x="3687077" y="1216535"/>
                </a:lnTo>
                <a:lnTo>
                  <a:pt x="3732502" y="1199681"/>
                </a:lnTo>
                <a:lnTo>
                  <a:pt x="3776464" y="1182624"/>
                </a:lnTo>
                <a:lnTo>
                  <a:pt x="3819040" y="1165375"/>
                </a:lnTo>
                <a:lnTo>
                  <a:pt x="3860303" y="1147945"/>
                </a:lnTo>
                <a:lnTo>
                  <a:pt x="3900329" y="1130342"/>
                </a:lnTo>
                <a:lnTo>
                  <a:pt x="3939193" y="1112579"/>
                </a:lnTo>
                <a:lnTo>
                  <a:pt x="3976970" y="1094665"/>
                </a:lnTo>
                <a:lnTo>
                  <a:pt x="4013735" y="1076611"/>
                </a:lnTo>
                <a:lnTo>
                  <a:pt x="4049563" y="1058427"/>
                </a:lnTo>
                <a:lnTo>
                  <a:pt x="4084528" y="1040123"/>
                </a:lnTo>
                <a:lnTo>
                  <a:pt x="4118706" y="1021711"/>
                </a:lnTo>
                <a:lnTo>
                  <a:pt x="4152172" y="1003199"/>
                </a:lnTo>
                <a:lnTo>
                  <a:pt x="4217266" y="965922"/>
                </a:lnTo>
                <a:lnTo>
                  <a:pt x="4280412" y="928374"/>
                </a:lnTo>
                <a:lnTo>
                  <a:pt x="4342207" y="890639"/>
                </a:lnTo>
                <a:lnTo>
                  <a:pt x="4403253" y="852800"/>
                </a:lnTo>
                <a:lnTo>
                  <a:pt x="4433682" y="833868"/>
                </a:lnTo>
                <a:lnTo>
                  <a:pt x="4464149" y="814941"/>
                </a:lnTo>
                <a:lnTo>
                  <a:pt x="4525495" y="777144"/>
                </a:lnTo>
                <a:lnTo>
                  <a:pt x="4587890" y="739492"/>
                </a:lnTo>
                <a:lnTo>
                  <a:pt x="4651935" y="702069"/>
                </a:lnTo>
                <a:lnTo>
                  <a:pt x="4718229" y="664958"/>
                </a:lnTo>
                <a:lnTo>
                  <a:pt x="4752407" y="646545"/>
                </a:lnTo>
                <a:lnTo>
                  <a:pt x="4787373" y="628241"/>
                </a:lnTo>
                <a:lnTo>
                  <a:pt x="4823200" y="610057"/>
                </a:lnTo>
                <a:lnTo>
                  <a:pt x="4859965" y="592003"/>
                </a:lnTo>
                <a:lnTo>
                  <a:pt x="4897742" y="574089"/>
                </a:lnTo>
                <a:lnTo>
                  <a:pt x="4936606" y="556326"/>
                </a:lnTo>
                <a:lnTo>
                  <a:pt x="4976632" y="538724"/>
                </a:lnTo>
                <a:lnTo>
                  <a:pt x="5017895" y="521293"/>
                </a:lnTo>
                <a:lnTo>
                  <a:pt x="5060471" y="504044"/>
                </a:lnTo>
                <a:lnTo>
                  <a:pt x="5104433" y="486988"/>
                </a:lnTo>
                <a:lnTo>
                  <a:pt x="5149858" y="470134"/>
                </a:lnTo>
                <a:lnTo>
                  <a:pt x="5196819" y="453493"/>
                </a:lnTo>
                <a:lnTo>
                  <a:pt x="5245393" y="437075"/>
                </a:lnTo>
                <a:lnTo>
                  <a:pt x="5295654" y="420892"/>
                </a:lnTo>
                <a:lnTo>
                  <a:pt x="5347676" y="404952"/>
                </a:lnTo>
                <a:lnTo>
                  <a:pt x="5401535" y="389268"/>
                </a:lnTo>
                <a:lnTo>
                  <a:pt x="5457307" y="373848"/>
                </a:lnTo>
                <a:lnTo>
                  <a:pt x="5515065" y="358704"/>
                </a:lnTo>
                <a:lnTo>
                  <a:pt x="5574885" y="343845"/>
                </a:lnTo>
                <a:lnTo>
                  <a:pt x="5636842" y="329283"/>
                </a:lnTo>
                <a:lnTo>
                  <a:pt x="5698974" y="315484"/>
                </a:lnTo>
                <a:lnTo>
                  <a:pt x="5759310" y="302880"/>
                </a:lnTo>
                <a:lnTo>
                  <a:pt x="5817913" y="291430"/>
                </a:lnTo>
                <a:lnTo>
                  <a:pt x="5874846" y="281090"/>
                </a:lnTo>
                <a:lnTo>
                  <a:pt x="5930172" y="271820"/>
                </a:lnTo>
                <a:lnTo>
                  <a:pt x="5983954" y="263577"/>
                </a:lnTo>
                <a:lnTo>
                  <a:pt x="6036256" y="256320"/>
                </a:lnTo>
                <a:lnTo>
                  <a:pt x="6087139" y="250005"/>
                </a:lnTo>
                <a:lnTo>
                  <a:pt x="6106517" y="247888"/>
                </a:lnTo>
              </a:path>
              <a:path w="6106794" h="1443990">
                <a:moveTo>
                  <a:pt x="3750455" y="1443437"/>
                </a:moveTo>
                <a:lnTo>
                  <a:pt x="3829026" y="1413547"/>
                </a:lnTo>
                <a:lnTo>
                  <a:pt x="3872035" y="1396154"/>
                </a:lnTo>
                <a:lnTo>
                  <a:pt x="3913799" y="1378566"/>
                </a:lnTo>
                <a:lnTo>
                  <a:pt x="3954389" y="1360793"/>
                </a:lnTo>
                <a:lnTo>
                  <a:pt x="3993879" y="1342848"/>
                </a:lnTo>
                <a:lnTo>
                  <a:pt x="4032343" y="1324740"/>
                </a:lnTo>
                <a:lnTo>
                  <a:pt x="4069853" y="1306483"/>
                </a:lnTo>
                <a:lnTo>
                  <a:pt x="4106484" y="1288088"/>
                </a:lnTo>
                <a:lnTo>
                  <a:pt x="4142308" y="1269566"/>
                </a:lnTo>
                <a:lnTo>
                  <a:pt x="4177399" y="1250928"/>
                </a:lnTo>
                <a:lnTo>
                  <a:pt x="4211830" y="1232187"/>
                </a:lnTo>
                <a:lnTo>
                  <a:pt x="4245674" y="1213353"/>
                </a:lnTo>
                <a:lnTo>
                  <a:pt x="4279006" y="1194439"/>
                </a:lnTo>
                <a:lnTo>
                  <a:pt x="4344421" y="1156414"/>
                </a:lnTo>
                <a:lnTo>
                  <a:pt x="4408664" y="1118205"/>
                </a:lnTo>
                <a:lnTo>
                  <a:pt x="4472320" y="1079903"/>
                </a:lnTo>
                <a:lnTo>
                  <a:pt x="4504112" y="1060747"/>
                </a:lnTo>
                <a:lnTo>
                  <a:pt x="4535976" y="1041602"/>
                </a:lnTo>
                <a:lnTo>
                  <a:pt x="4600219" y="1003393"/>
                </a:lnTo>
                <a:lnTo>
                  <a:pt x="4665635" y="965368"/>
                </a:lnTo>
                <a:lnTo>
                  <a:pt x="4698966" y="946454"/>
                </a:lnTo>
                <a:lnTo>
                  <a:pt x="4732810" y="927620"/>
                </a:lnTo>
                <a:lnTo>
                  <a:pt x="4767241" y="908879"/>
                </a:lnTo>
                <a:lnTo>
                  <a:pt x="4802332" y="890241"/>
                </a:lnTo>
                <a:lnTo>
                  <a:pt x="4838156" y="871719"/>
                </a:lnTo>
                <a:lnTo>
                  <a:pt x="4874786" y="853323"/>
                </a:lnTo>
                <a:lnTo>
                  <a:pt x="4912296" y="835066"/>
                </a:lnTo>
                <a:lnTo>
                  <a:pt x="4950760" y="816959"/>
                </a:lnTo>
                <a:lnTo>
                  <a:pt x="4990250" y="799013"/>
                </a:lnTo>
                <a:lnTo>
                  <a:pt x="5030839" y="781241"/>
                </a:lnTo>
                <a:lnTo>
                  <a:pt x="5072602" y="763652"/>
                </a:lnTo>
                <a:lnTo>
                  <a:pt x="5115611" y="746260"/>
                </a:lnTo>
                <a:lnTo>
                  <a:pt x="5159940" y="729075"/>
                </a:lnTo>
                <a:lnTo>
                  <a:pt x="5205662" y="712110"/>
                </a:lnTo>
                <a:lnTo>
                  <a:pt x="5252851" y="695374"/>
                </a:lnTo>
                <a:lnTo>
                  <a:pt x="5301579" y="678882"/>
                </a:lnTo>
                <a:lnTo>
                  <a:pt x="5351920" y="662642"/>
                </a:lnTo>
                <a:lnTo>
                  <a:pt x="5403948" y="646668"/>
                </a:lnTo>
                <a:lnTo>
                  <a:pt x="5457735" y="630971"/>
                </a:lnTo>
                <a:lnTo>
                  <a:pt x="5513355" y="615562"/>
                </a:lnTo>
                <a:lnTo>
                  <a:pt x="5570882" y="600453"/>
                </a:lnTo>
                <a:lnTo>
                  <a:pt x="5630388" y="585655"/>
                </a:lnTo>
                <a:lnTo>
                  <a:pt x="5691947" y="571179"/>
                </a:lnTo>
                <a:lnTo>
                  <a:pt x="5753683" y="557474"/>
                </a:lnTo>
                <a:lnTo>
                  <a:pt x="5813711" y="544952"/>
                </a:lnTo>
                <a:lnTo>
                  <a:pt x="5872090" y="533570"/>
                </a:lnTo>
                <a:lnTo>
                  <a:pt x="5928882" y="523286"/>
                </a:lnTo>
                <a:lnTo>
                  <a:pt x="5984149" y="514058"/>
                </a:lnTo>
                <a:lnTo>
                  <a:pt x="6037951" y="505844"/>
                </a:lnTo>
                <a:lnTo>
                  <a:pt x="6090350" y="498601"/>
                </a:lnTo>
                <a:lnTo>
                  <a:pt x="6106517" y="496601"/>
                </a:lnTo>
              </a:path>
              <a:path w="6106794" h="1443990">
                <a:moveTo>
                  <a:pt x="4304469" y="1443437"/>
                </a:moveTo>
                <a:lnTo>
                  <a:pt x="4341697" y="1422768"/>
                </a:lnTo>
                <a:lnTo>
                  <a:pt x="4375771" y="1403536"/>
                </a:lnTo>
                <a:lnTo>
                  <a:pt x="4409525" y="1384247"/>
                </a:lnTo>
                <a:lnTo>
                  <a:pt x="4443028" y="1364913"/>
                </a:lnTo>
                <a:lnTo>
                  <a:pt x="4476354" y="1345547"/>
                </a:lnTo>
                <a:lnTo>
                  <a:pt x="4509572" y="1326162"/>
                </a:lnTo>
                <a:lnTo>
                  <a:pt x="4542755" y="1306771"/>
                </a:lnTo>
                <a:lnTo>
                  <a:pt x="4575973" y="1287386"/>
                </a:lnTo>
                <a:lnTo>
                  <a:pt x="4609299" y="1268020"/>
                </a:lnTo>
                <a:lnTo>
                  <a:pt x="4642803" y="1248686"/>
                </a:lnTo>
                <a:lnTo>
                  <a:pt x="4676556" y="1229397"/>
                </a:lnTo>
                <a:lnTo>
                  <a:pt x="4710631" y="1210165"/>
                </a:lnTo>
                <a:lnTo>
                  <a:pt x="4745098" y="1191003"/>
                </a:lnTo>
                <a:lnTo>
                  <a:pt x="4780028" y="1171925"/>
                </a:lnTo>
                <a:lnTo>
                  <a:pt x="4815494" y="1152942"/>
                </a:lnTo>
                <a:lnTo>
                  <a:pt x="4851566" y="1134068"/>
                </a:lnTo>
                <a:lnTo>
                  <a:pt x="4888316" y="1115315"/>
                </a:lnTo>
                <a:lnTo>
                  <a:pt x="4925815" y="1096696"/>
                </a:lnTo>
                <a:lnTo>
                  <a:pt x="4964135" y="1078224"/>
                </a:lnTo>
                <a:lnTo>
                  <a:pt x="5003347" y="1059912"/>
                </a:lnTo>
                <a:lnTo>
                  <a:pt x="5043521" y="1041772"/>
                </a:lnTo>
                <a:lnTo>
                  <a:pt x="5084730" y="1023817"/>
                </a:lnTo>
                <a:lnTo>
                  <a:pt x="5127045" y="1006060"/>
                </a:lnTo>
                <a:lnTo>
                  <a:pt x="5170538" y="988514"/>
                </a:lnTo>
                <a:lnTo>
                  <a:pt x="5215278" y="971191"/>
                </a:lnTo>
                <a:lnTo>
                  <a:pt x="5261339" y="954105"/>
                </a:lnTo>
                <a:lnTo>
                  <a:pt x="5308791" y="937267"/>
                </a:lnTo>
                <a:lnTo>
                  <a:pt x="5357705" y="920692"/>
                </a:lnTo>
                <a:lnTo>
                  <a:pt x="5408154" y="904390"/>
                </a:lnTo>
                <a:lnTo>
                  <a:pt x="5460208" y="888376"/>
                </a:lnTo>
                <a:lnTo>
                  <a:pt x="5513938" y="872663"/>
                </a:lnTo>
                <a:lnTo>
                  <a:pt x="5569416" y="857262"/>
                </a:lnTo>
                <a:lnTo>
                  <a:pt x="5626714" y="842186"/>
                </a:lnTo>
                <a:lnTo>
                  <a:pt x="5685902" y="827449"/>
                </a:lnTo>
                <a:lnTo>
                  <a:pt x="5747053" y="813064"/>
                </a:lnTo>
                <a:lnTo>
                  <a:pt x="5808381" y="799456"/>
                </a:lnTo>
                <a:lnTo>
                  <a:pt x="5868095" y="787017"/>
                </a:lnTo>
                <a:lnTo>
                  <a:pt x="5926252" y="775704"/>
                </a:lnTo>
                <a:lnTo>
                  <a:pt x="5982913" y="765475"/>
                </a:lnTo>
                <a:lnTo>
                  <a:pt x="6038135" y="756287"/>
                </a:lnTo>
                <a:lnTo>
                  <a:pt x="6091977" y="748098"/>
                </a:lnTo>
                <a:lnTo>
                  <a:pt x="6106517" y="746095"/>
                </a:lnTo>
              </a:path>
            </a:pathLst>
          </a:custGeom>
          <a:noFill/>
          <a:ln w="9042">
            <a:solidFill>
              <a:srgbClr val="D0BC8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grpSp>
        <p:nvGrpSpPr>
          <p:cNvPr id="785" name="Group 17"/>
          <p:cNvGrpSpPr/>
          <p:nvPr/>
        </p:nvGrpSpPr>
        <p:grpSpPr>
          <a:xfrm>
            <a:off x="669600" y="396000"/>
            <a:ext cx="5998320" cy="1090800"/>
            <a:chOff x="669600" y="396000"/>
            <a:chExt cx="5998320" cy="1090800"/>
          </a:xfrm>
        </p:grpSpPr>
        <p:sp>
          <p:nvSpPr>
            <p:cNvPr id="786" name="object 147"/>
            <p:cNvSpPr/>
            <p:nvPr/>
          </p:nvSpPr>
          <p:spPr>
            <a:xfrm>
              <a:off x="669600" y="396000"/>
              <a:ext cx="5998320" cy="1090800"/>
            </a:xfrm>
            <a:custGeom>
              <a:avLst/>
              <a:gdLst>
                <a:gd name="textAreaLeft" fmla="*/ 0 w 5998320"/>
                <a:gd name="textAreaRight" fmla="*/ 6003720 w 5998320"/>
                <a:gd name="textAreaTop" fmla="*/ 0 h 1090800"/>
                <a:gd name="textAreaBottom" fmla="*/ 1095480 h 1090800"/>
              </a:gdLst>
              <a:ahLst/>
              <a:cxnLst/>
              <a:rect l="textAreaLeft" t="textAreaTop" r="textAreaRight" b="textAreaBottom"/>
              <a:pathLst>
                <a:path w="6299200" h="2044700">
                  <a:moveTo>
                    <a:pt x="6223000" y="0"/>
                  </a:moveTo>
                  <a:lnTo>
                    <a:pt x="76200" y="0"/>
                  </a:lnTo>
                  <a:lnTo>
                    <a:pt x="46537" y="5989"/>
                  </a:lnTo>
                  <a:lnTo>
                    <a:pt x="22317" y="22321"/>
                  </a:lnTo>
                  <a:lnTo>
                    <a:pt x="5987" y="46543"/>
                  </a:lnTo>
                  <a:lnTo>
                    <a:pt x="0" y="76200"/>
                  </a:lnTo>
                  <a:lnTo>
                    <a:pt x="0" y="1968385"/>
                  </a:lnTo>
                  <a:lnTo>
                    <a:pt x="5987" y="1998042"/>
                  </a:lnTo>
                  <a:lnTo>
                    <a:pt x="22317" y="2022263"/>
                  </a:lnTo>
                  <a:lnTo>
                    <a:pt x="46537" y="2038596"/>
                  </a:lnTo>
                  <a:lnTo>
                    <a:pt x="76200" y="2044585"/>
                  </a:lnTo>
                  <a:lnTo>
                    <a:pt x="6223000" y="2044585"/>
                  </a:lnTo>
                  <a:lnTo>
                    <a:pt x="6252662" y="2038596"/>
                  </a:lnTo>
                  <a:lnTo>
                    <a:pt x="6276882" y="2022263"/>
                  </a:lnTo>
                  <a:lnTo>
                    <a:pt x="6293212" y="1998042"/>
                  </a:lnTo>
                  <a:lnTo>
                    <a:pt x="6299200" y="1968385"/>
                  </a:lnTo>
                  <a:lnTo>
                    <a:pt x="6299200" y="76200"/>
                  </a:lnTo>
                  <a:lnTo>
                    <a:pt x="6293212" y="46543"/>
                  </a:lnTo>
                  <a:lnTo>
                    <a:pt x="6276882" y="22321"/>
                  </a:lnTo>
                  <a:lnTo>
                    <a:pt x="6252662" y="5989"/>
                  </a:lnTo>
                  <a:lnTo>
                    <a:pt x="622300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  <a:effectLst>
              <a:outerShdw algn="ctr" blurRad="444600" dir="2700000" dist="380819" rotWithShape="0">
                <a:srgbClr val="86AAC0">
                  <a:alpha val="2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 defTabSz="914400">
                <a:lnSpc>
                  <a:spcPct val="100000"/>
                </a:lnSpc>
              </a:pPr>
              <a:r>
                <a:rPr lang="fr-FR" sz="2800" b="1" u="none" spc="28" strike="noStrike">
                  <a:solidFill>
                    <a:srgbClr val="0D3856"/>
                  </a:solidFill>
                  <a:effectLst/>
                  <a:uFillTx/>
                  <a:latin typeface="Segoe UI"/>
                </a:rPr>
                <a:t>	</a:t>
              </a:r>
              <a:r>
                <a:rPr lang="fr-FR" sz="2800" b="1" u="none" spc="28" strike="noStrike">
                  <a:solidFill>
                    <a:srgbClr val="0D3856"/>
                  </a:solidFill>
                  <a:effectLst/>
                  <a:uFillTx/>
                  <a:latin typeface="Segoe UI"/>
                </a:rPr>
                <a:t>Input format</a:t>
              </a:r>
              <a:endParaRPr lang="fr-FR" sz="2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87" name="object 148"/>
            <p:cNvSpPr/>
            <p:nvPr/>
          </p:nvSpPr>
          <p:spPr>
            <a:xfrm>
              <a:off x="1653120" y="1203120"/>
              <a:ext cx="525240" cy="110520"/>
            </a:xfrm>
            <a:custGeom>
              <a:avLst/>
              <a:gdLst>
                <a:gd name="textAreaLeft" fmla="*/ 0 w 525240"/>
                <a:gd name="textAreaRight" fmla="*/ 531000 w 525240"/>
                <a:gd name="textAreaTop" fmla="*/ 0 h 110520"/>
                <a:gd name="textAreaBottom" fmla="*/ 116280 h 110520"/>
              </a:gdLst>
              <a:ahLst/>
              <a:cxnLst/>
              <a:rect l="textAreaLeft" t="textAreaTop" r="textAreaRight" b="textAreaBottom"/>
              <a:pathLst>
                <a:path w="530860" h="116205">
                  <a:moveTo>
                    <a:pt x="0" y="64820"/>
                  </a:moveTo>
                  <a:lnTo>
                    <a:pt x="13512" y="41592"/>
                  </a:lnTo>
                  <a:lnTo>
                    <a:pt x="28397" y="20766"/>
                  </a:lnTo>
                  <a:lnTo>
                    <a:pt x="46605" y="5761"/>
                  </a:lnTo>
                  <a:lnTo>
                    <a:pt x="70091" y="0"/>
                  </a:lnTo>
                  <a:lnTo>
                    <a:pt x="102884" y="12040"/>
                  </a:lnTo>
                  <a:lnTo>
                    <a:pt x="126157" y="40752"/>
                  </a:lnTo>
                  <a:lnTo>
                    <a:pt x="146257" y="75021"/>
                  </a:lnTo>
                  <a:lnTo>
                    <a:pt x="169530" y="103732"/>
                  </a:lnTo>
                  <a:lnTo>
                    <a:pt x="202323" y="115773"/>
                  </a:lnTo>
                  <a:lnTo>
                    <a:pt x="235117" y="103732"/>
                  </a:lnTo>
                  <a:lnTo>
                    <a:pt x="258389" y="75021"/>
                  </a:lnTo>
                  <a:lnTo>
                    <a:pt x="278486" y="40752"/>
                  </a:lnTo>
                  <a:lnTo>
                    <a:pt x="301755" y="12040"/>
                  </a:lnTo>
                  <a:lnTo>
                    <a:pt x="334543" y="0"/>
                  </a:lnTo>
                  <a:lnTo>
                    <a:pt x="367337" y="12040"/>
                  </a:lnTo>
                  <a:lnTo>
                    <a:pt x="390609" y="40752"/>
                  </a:lnTo>
                  <a:lnTo>
                    <a:pt x="410709" y="75021"/>
                  </a:lnTo>
                  <a:lnTo>
                    <a:pt x="433982" y="103732"/>
                  </a:lnTo>
                  <a:lnTo>
                    <a:pt x="466775" y="115773"/>
                  </a:lnTo>
                  <a:lnTo>
                    <a:pt x="487853" y="111218"/>
                  </a:lnTo>
                  <a:lnTo>
                    <a:pt x="504626" y="99129"/>
                  </a:lnTo>
                  <a:lnTo>
                    <a:pt x="518444" y="81868"/>
                  </a:lnTo>
                  <a:lnTo>
                    <a:pt x="530656" y="61798"/>
                  </a:lnTo>
                </a:path>
              </a:pathLst>
            </a:custGeom>
            <a:noFill/>
            <a:ln w="25399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788" name="object 149"/>
          <p:cNvGrpSpPr/>
          <p:nvPr/>
        </p:nvGrpSpPr>
        <p:grpSpPr>
          <a:xfrm>
            <a:off x="12094200" y="280800"/>
            <a:ext cx="370800" cy="370800"/>
            <a:chOff x="12094200" y="280800"/>
            <a:chExt cx="370800" cy="370800"/>
          </a:xfrm>
        </p:grpSpPr>
        <p:sp>
          <p:nvSpPr>
            <p:cNvPr id="789" name="object 150"/>
            <p:cNvSpPr/>
            <p:nvPr/>
          </p:nvSpPr>
          <p:spPr>
            <a:xfrm>
              <a:off x="12094200" y="280800"/>
              <a:ext cx="370800" cy="370800"/>
            </a:xfrm>
            <a:custGeom>
              <a:avLst/>
              <a:gdLst>
                <a:gd name="textAreaLeft" fmla="*/ 0 w 370800"/>
                <a:gd name="textAreaRight" fmla="*/ 376560 w 370800"/>
                <a:gd name="textAreaTop" fmla="*/ 0 h 370800"/>
                <a:gd name="textAreaBottom" fmla="*/ 376560 h 370800"/>
              </a:gdLst>
              <a:ahLst/>
              <a:cxnLst/>
              <a:rect l="textAreaLeft" t="textAreaTop" r="textAreaRight" b="textAreaBottom"/>
              <a:pathLst>
                <a:path w="376554" h="376554">
                  <a:moveTo>
                    <a:pt x="376491" y="376491"/>
                  </a:moveTo>
                  <a:lnTo>
                    <a:pt x="376491" y="0"/>
                  </a:lnTo>
                  <a:lnTo>
                    <a:pt x="43230" y="0"/>
                  </a:lnTo>
                  <a:lnTo>
                    <a:pt x="26403" y="3397"/>
                  </a:lnTo>
                  <a:lnTo>
                    <a:pt x="12661" y="12660"/>
                  </a:lnTo>
                  <a:lnTo>
                    <a:pt x="3397" y="26397"/>
                  </a:lnTo>
                  <a:lnTo>
                    <a:pt x="0" y="43218"/>
                  </a:lnTo>
                  <a:lnTo>
                    <a:pt x="0" y="376491"/>
                  </a:lnTo>
                  <a:lnTo>
                    <a:pt x="376491" y="376491"/>
                  </a:lnTo>
                  <a:close/>
                </a:path>
              </a:pathLst>
            </a:custGeom>
            <a:noFill/>
            <a:ln w="12446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790" name="object 151"/>
            <p:cNvSpPr/>
            <p:nvPr/>
          </p:nvSpPr>
          <p:spPr>
            <a:xfrm>
              <a:off x="12134880" y="415080"/>
              <a:ext cx="289440" cy="114840"/>
            </a:xfrm>
            <a:custGeom>
              <a:avLst/>
              <a:gdLst>
                <a:gd name="textAreaLeft" fmla="*/ 0 w 289440"/>
                <a:gd name="textAreaRight" fmla="*/ 295200 w 289440"/>
                <a:gd name="textAreaTop" fmla="*/ 0 h 114840"/>
                <a:gd name="textAreaBottom" fmla="*/ 120600 h 114840"/>
              </a:gdLst>
              <a:ahLst/>
              <a:cxnLst/>
              <a:rect l="textAreaLeft" t="textAreaTop" r="textAreaRight" b="textAreaBottom"/>
              <a:pathLst>
                <a:path w="295275" h="120650">
                  <a:moveTo>
                    <a:pt x="31775" y="49501"/>
                  </a:moveTo>
                  <a:lnTo>
                    <a:pt x="33667" y="50403"/>
                  </a:lnTo>
                  <a:lnTo>
                    <a:pt x="35420" y="51596"/>
                  </a:lnTo>
                  <a:lnTo>
                    <a:pt x="37045" y="53082"/>
                  </a:lnTo>
                  <a:lnTo>
                    <a:pt x="41287" y="56943"/>
                  </a:lnTo>
                  <a:lnTo>
                    <a:pt x="43421" y="61591"/>
                  </a:lnTo>
                  <a:lnTo>
                    <a:pt x="43421" y="67027"/>
                  </a:lnTo>
                  <a:lnTo>
                    <a:pt x="43421" y="72463"/>
                  </a:lnTo>
                  <a:lnTo>
                    <a:pt x="41287" y="77111"/>
                  </a:lnTo>
                  <a:lnTo>
                    <a:pt x="37045" y="80972"/>
                  </a:lnTo>
                  <a:lnTo>
                    <a:pt x="32791" y="84845"/>
                  </a:lnTo>
                  <a:lnTo>
                    <a:pt x="27685" y="86775"/>
                  </a:lnTo>
                  <a:lnTo>
                    <a:pt x="21704" y="86775"/>
                  </a:lnTo>
                  <a:lnTo>
                    <a:pt x="15735" y="86775"/>
                  </a:lnTo>
                  <a:lnTo>
                    <a:pt x="10617" y="84845"/>
                  </a:lnTo>
                  <a:lnTo>
                    <a:pt x="6375" y="80972"/>
                  </a:lnTo>
                  <a:lnTo>
                    <a:pt x="2120" y="77111"/>
                  </a:lnTo>
                  <a:lnTo>
                    <a:pt x="0" y="72463"/>
                  </a:lnTo>
                  <a:lnTo>
                    <a:pt x="0" y="67027"/>
                  </a:lnTo>
                  <a:lnTo>
                    <a:pt x="0" y="61591"/>
                  </a:lnTo>
                  <a:lnTo>
                    <a:pt x="2120" y="56943"/>
                  </a:lnTo>
                  <a:lnTo>
                    <a:pt x="6375" y="53082"/>
                  </a:lnTo>
                  <a:lnTo>
                    <a:pt x="10617" y="49209"/>
                  </a:lnTo>
                  <a:lnTo>
                    <a:pt x="15735" y="47278"/>
                  </a:lnTo>
                  <a:lnTo>
                    <a:pt x="21704" y="47278"/>
                  </a:lnTo>
                  <a:lnTo>
                    <a:pt x="25374" y="47278"/>
                  </a:lnTo>
                  <a:lnTo>
                    <a:pt x="28727" y="48028"/>
                  </a:lnTo>
                  <a:lnTo>
                    <a:pt x="31775" y="49501"/>
                  </a:lnTo>
                  <a:close/>
                </a:path>
                <a:path w="295275" h="120650">
                  <a:moveTo>
                    <a:pt x="31775" y="49501"/>
                  </a:moveTo>
                  <a:lnTo>
                    <a:pt x="58913" y="11194"/>
                  </a:lnTo>
                  <a:lnTo>
                    <a:pt x="86929" y="0"/>
                  </a:lnTo>
                  <a:lnTo>
                    <a:pt x="115819" y="15918"/>
                  </a:lnTo>
                  <a:lnTo>
                    <a:pt x="145580" y="58950"/>
                  </a:lnTo>
                  <a:lnTo>
                    <a:pt x="174966" y="101767"/>
                  </a:lnTo>
                  <a:lnTo>
                    <a:pt x="204452" y="120342"/>
                  </a:lnTo>
                  <a:lnTo>
                    <a:pt x="234035" y="114675"/>
                  </a:lnTo>
                  <a:lnTo>
                    <a:pt x="263715" y="84769"/>
                  </a:lnTo>
                  <a:lnTo>
                    <a:pt x="261670" y="83816"/>
                  </a:lnTo>
                  <a:lnTo>
                    <a:pt x="259791" y="82546"/>
                  </a:lnTo>
                  <a:lnTo>
                    <a:pt x="258051" y="80972"/>
                  </a:lnTo>
                  <a:lnTo>
                    <a:pt x="253809" y="77111"/>
                  </a:lnTo>
                  <a:lnTo>
                    <a:pt x="251688" y="72463"/>
                  </a:lnTo>
                  <a:lnTo>
                    <a:pt x="251688" y="67027"/>
                  </a:lnTo>
                  <a:lnTo>
                    <a:pt x="251688" y="61591"/>
                  </a:lnTo>
                  <a:lnTo>
                    <a:pt x="253809" y="56943"/>
                  </a:lnTo>
                  <a:lnTo>
                    <a:pt x="258051" y="53082"/>
                  </a:lnTo>
                  <a:lnTo>
                    <a:pt x="262305" y="49209"/>
                  </a:lnTo>
                  <a:lnTo>
                    <a:pt x="267411" y="47278"/>
                  </a:lnTo>
                  <a:lnTo>
                    <a:pt x="273392" y="47278"/>
                  </a:lnTo>
                  <a:lnTo>
                    <a:pt x="279374" y="47278"/>
                  </a:lnTo>
                  <a:lnTo>
                    <a:pt x="284479" y="49209"/>
                  </a:lnTo>
                  <a:lnTo>
                    <a:pt x="288734" y="53082"/>
                  </a:lnTo>
                  <a:lnTo>
                    <a:pt x="292976" y="56943"/>
                  </a:lnTo>
                  <a:lnTo>
                    <a:pt x="295097" y="61591"/>
                  </a:lnTo>
                  <a:lnTo>
                    <a:pt x="295097" y="67027"/>
                  </a:lnTo>
                  <a:lnTo>
                    <a:pt x="295097" y="72463"/>
                  </a:lnTo>
                  <a:lnTo>
                    <a:pt x="292976" y="77111"/>
                  </a:lnTo>
                  <a:lnTo>
                    <a:pt x="288734" y="80972"/>
                  </a:lnTo>
                  <a:lnTo>
                    <a:pt x="284479" y="84845"/>
                  </a:lnTo>
                  <a:lnTo>
                    <a:pt x="279374" y="86775"/>
                  </a:lnTo>
                  <a:lnTo>
                    <a:pt x="273392" y="86775"/>
                  </a:lnTo>
                  <a:lnTo>
                    <a:pt x="269874" y="86775"/>
                  </a:lnTo>
                  <a:lnTo>
                    <a:pt x="266649" y="86102"/>
                  </a:lnTo>
                  <a:lnTo>
                    <a:pt x="263715" y="84769"/>
                  </a:lnTo>
                </a:path>
              </a:pathLst>
            </a:custGeom>
            <a:noFill/>
            <a:ln w="12446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791" name="object 152"/>
          <p:cNvSpPr/>
          <p:nvPr/>
        </p:nvSpPr>
        <p:spPr>
          <a:xfrm>
            <a:off x="13065840" y="286200"/>
            <a:ext cx="360" cy="342720"/>
          </a:xfrm>
          <a:custGeom>
            <a:avLst/>
            <a:gdLst>
              <a:gd name="textAreaLeft" fmla="*/ 0 w 360"/>
              <a:gd name="textAreaRight" fmla="*/ 23592960 w 360"/>
              <a:gd name="textAreaTop" fmla="*/ 0 h 342720"/>
              <a:gd name="textAreaBottom" fmla="*/ 348480 h 342720"/>
            </a:gdLst>
            <a:ahLst/>
            <a:cxnLst/>
            <a:rect l="textAreaLeft" t="textAreaTop" r="textAreaRight" b="textAreaBottom"/>
            <a:pathLst>
              <a:path w="0" h="348615">
                <a:moveTo>
                  <a:pt x="0" y="0"/>
                </a:moveTo>
                <a:lnTo>
                  <a:pt x="0" y="34811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92" name="PlaceHolder 18"/>
          <p:cNvSpPr/>
          <p:nvPr/>
        </p:nvSpPr>
        <p:spPr>
          <a:xfrm>
            <a:off x="13129560" y="199440"/>
            <a:ext cx="422280" cy="45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6640" rIns="0" bIns="0" anchor="t">
            <a:noAutofit/>
          </a:bodyPr>
          <a:p>
            <a:pPr marL="38160" defTabSz="914400">
              <a:lnSpc>
                <a:spcPct val="100000"/>
              </a:lnSpc>
              <a:spcBef>
                <a:spcPts val="210"/>
              </a:spcBef>
              <a:tabLst>
                <a:tab pos="0" algn="l"/>
              </a:tabLst>
            </a:pPr>
            <a:r>
              <a: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page </a:t>
            </a:r>
            <a:fld id="{043F5EEB-74E7-4155-965F-C93FB36AAD57}" type="slidenum">
              <a:rPr lang="fr-FR" sz="1400" b="0" u="none" spc="-26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4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3" name="PlaceHolder 21"/>
          <p:cNvSpPr/>
          <p:nvPr/>
        </p:nvSpPr>
        <p:spPr>
          <a:xfrm>
            <a:off x="12587760" y="222480"/>
            <a:ext cx="473400" cy="55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6640" rIns="0" bIns="0" anchor="t">
            <a:noAutofit/>
          </a:bodyPr>
          <a:p>
            <a:pPr marL="12600" defTabSz="914400">
              <a:lnSpc>
                <a:spcPct val="100000"/>
              </a:lnSpc>
              <a:spcBef>
                <a:spcPts val="210"/>
              </a:spcBef>
              <a:tabLst>
                <a:tab pos="0" algn="l"/>
              </a:tabLst>
            </a:pPr>
            <a:fld id="{2519761E-5454-44CD-8CD7-0A8183632729}" type="datetime1">
              <a:rPr lang="fr-FR" sz="1400" b="0" u="none" spc="-11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23/09/2026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4" name="Rectangle 861"/>
          <p:cNvSpPr/>
          <p:nvPr/>
        </p:nvSpPr>
        <p:spPr>
          <a:xfrm>
            <a:off x="216000" y="7452000"/>
            <a:ext cx="8638200" cy="31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1500" b="0" u="none" strike="noStrike">
                <a:solidFill>
                  <a:srgbClr val="999999"/>
                </a:solidFill>
                <a:effectLst/>
                <a:uFillTx/>
                <a:latin typeface="Segoe UI Semilight"/>
                <a:ea typeface="Microsoft YaHei"/>
              </a:rPr>
              <a:t>naKnow: a collaborative initiative to bridge data gaps in ICT LCA – Marie Reinbigler</a:t>
            </a:r>
            <a:endParaRPr lang="fr-F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5" name="Straight Connector 862"/>
          <p:cNvSpPr/>
          <p:nvPr/>
        </p:nvSpPr>
        <p:spPr>
          <a:xfrm>
            <a:off x="4140000" y="2087640"/>
            <a:ext cx="360" cy="360720"/>
          </a:xfrm>
          <a:prstGeom prst="line">
            <a:avLst/>
          </a:prstGeom>
          <a:ln w="36000">
            <a:solidFill>
              <a:srgbClr val="0D3856"/>
            </a:solidFill>
            <a:prstDash val="sysDash"/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0" tIns="63000" rIns="0" bIns="63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sp>
        <p:nvSpPr>
          <p:cNvPr id="796" name="Rounded Rectangle 863"/>
          <p:cNvSpPr/>
          <p:nvPr/>
        </p:nvSpPr>
        <p:spPr>
          <a:xfrm>
            <a:off x="3420000" y="5292360"/>
            <a:ext cx="1437480" cy="897480"/>
          </a:xfrm>
          <a:prstGeom prst="roundRect">
            <a:avLst>
              <a:gd name="adj" fmla="val 16667"/>
            </a:avLst>
          </a:prstGeom>
          <a:solidFill>
            <a:srgbClr val="0D3856"/>
          </a:solidFill>
          <a:ln w="10800">
            <a:solidFill>
              <a:srgbClr val="35526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5400" tIns="50400" rIns="95400" bIns="504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Segoe UI Semilight"/>
                <a:ea typeface="DejaVu Sans"/>
              </a:rPr>
              <a:t>Electroless deposition  PTH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97" name="Straight Connector 864"/>
          <p:cNvSpPr/>
          <p:nvPr/>
        </p:nvSpPr>
        <p:spPr>
          <a:xfrm>
            <a:off x="4140000" y="6299640"/>
            <a:ext cx="360" cy="360720"/>
          </a:xfrm>
          <a:prstGeom prst="line">
            <a:avLst/>
          </a:prstGeom>
          <a:ln w="36000">
            <a:solidFill>
              <a:srgbClr val="0D3856"/>
            </a:solidFill>
            <a:prstDash val="sysDash"/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0" tIns="63000" rIns="0" bIns="63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sp>
        <p:nvSpPr>
          <p:cNvPr id="798" name="Straight Connector 865"/>
          <p:cNvSpPr/>
          <p:nvPr/>
        </p:nvSpPr>
        <p:spPr>
          <a:xfrm>
            <a:off x="4140000" y="3419640"/>
            <a:ext cx="360" cy="360720"/>
          </a:xfrm>
          <a:prstGeom prst="line">
            <a:avLst/>
          </a:prstGeom>
          <a:ln w="36000">
            <a:solidFill>
              <a:srgbClr val="0D3856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0" tIns="63000" rIns="0" bIns="63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sp>
        <p:nvSpPr>
          <p:cNvPr id="799" name="Straight Connector 866"/>
          <p:cNvSpPr/>
          <p:nvPr/>
        </p:nvSpPr>
        <p:spPr>
          <a:xfrm>
            <a:off x="4140000" y="4859640"/>
            <a:ext cx="360" cy="360720"/>
          </a:xfrm>
          <a:prstGeom prst="line">
            <a:avLst/>
          </a:prstGeom>
          <a:ln w="36000">
            <a:solidFill>
              <a:srgbClr val="0D3856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0" tIns="63000" rIns="0" bIns="63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sp>
        <p:nvSpPr>
          <p:cNvPr id="800" name="Rectangle 867"/>
          <p:cNvSpPr/>
          <p:nvPr/>
        </p:nvSpPr>
        <p:spPr>
          <a:xfrm>
            <a:off x="3240000" y="1476360"/>
            <a:ext cx="17974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Previous steps output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1" name="Rectangle 868"/>
          <p:cNvSpPr/>
          <p:nvPr/>
        </p:nvSpPr>
        <p:spPr>
          <a:xfrm>
            <a:off x="3240000" y="6696360"/>
            <a:ext cx="17974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Next steps output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2" name="Rectangle 869"/>
          <p:cNvSpPr/>
          <p:nvPr/>
        </p:nvSpPr>
        <p:spPr>
          <a:xfrm>
            <a:off x="1170000" y="2376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Electricity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3" name="Rectangle 870"/>
          <p:cNvSpPr/>
          <p:nvPr/>
        </p:nvSpPr>
        <p:spPr>
          <a:xfrm>
            <a:off x="1170000" y="2628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PdCl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4" name="Rectangle 871"/>
          <p:cNvSpPr/>
          <p:nvPr/>
        </p:nvSpPr>
        <p:spPr>
          <a:xfrm>
            <a:off x="1170000" y="2844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HCl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5" name="Rectangle 872"/>
          <p:cNvSpPr/>
          <p:nvPr/>
        </p:nvSpPr>
        <p:spPr>
          <a:xfrm>
            <a:off x="1170000" y="3096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Water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6" name="Rectangle 873"/>
          <p:cNvSpPr/>
          <p:nvPr/>
        </p:nvSpPr>
        <p:spPr>
          <a:xfrm>
            <a:off x="1206000" y="3600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Electricity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7" name="Rectangle 874"/>
          <p:cNvSpPr/>
          <p:nvPr/>
        </p:nvSpPr>
        <p:spPr>
          <a:xfrm>
            <a:off x="1206000" y="3852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SO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4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8" name="Rectangle 875"/>
          <p:cNvSpPr/>
          <p:nvPr/>
        </p:nvSpPr>
        <p:spPr>
          <a:xfrm>
            <a:off x="1206000" y="4068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SnCl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9" name="Rectangle 876"/>
          <p:cNvSpPr/>
          <p:nvPr/>
        </p:nvSpPr>
        <p:spPr>
          <a:xfrm>
            <a:off x="1206000" y="4320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Water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0" name="Rectangle 877"/>
          <p:cNvSpPr/>
          <p:nvPr/>
        </p:nvSpPr>
        <p:spPr>
          <a:xfrm>
            <a:off x="1206000" y="4572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HCl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1" name="Rectangle 878"/>
          <p:cNvSpPr/>
          <p:nvPr/>
        </p:nvSpPr>
        <p:spPr>
          <a:xfrm>
            <a:off x="1206000" y="5040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Electricity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2" name="Rectangle 879"/>
          <p:cNvSpPr/>
          <p:nvPr/>
        </p:nvSpPr>
        <p:spPr>
          <a:xfrm>
            <a:off x="1206000" y="5292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CuSO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4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,5H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O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3" name="Rectangle 880"/>
          <p:cNvSpPr/>
          <p:nvPr/>
        </p:nvSpPr>
        <p:spPr>
          <a:xfrm>
            <a:off x="1206000" y="5508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NaH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PO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.H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O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4" name="Rectangle 881"/>
          <p:cNvSpPr/>
          <p:nvPr/>
        </p:nvSpPr>
        <p:spPr>
          <a:xfrm>
            <a:off x="900000" y="5760360"/>
            <a:ext cx="210636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Na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3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C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6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5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O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7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,5.5H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O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5" name="Rectangle 882"/>
          <p:cNvSpPr/>
          <p:nvPr/>
        </p:nvSpPr>
        <p:spPr>
          <a:xfrm>
            <a:off x="1206000" y="6012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3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BO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3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6" name="Rectangle 883"/>
          <p:cNvSpPr/>
          <p:nvPr/>
        </p:nvSpPr>
        <p:spPr>
          <a:xfrm>
            <a:off x="1206000" y="6264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NiSO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4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,7H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O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7" name="Rectangle 884"/>
          <p:cNvSpPr/>
          <p:nvPr/>
        </p:nvSpPr>
        <p:spPr>
          <a:xfrm>
            <a:off x="1206000" y="6516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Water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818" name="Elbow Connector 885"/>
          <p:cNvCxnSpPr>
            <a:stCxn id="802" idx="3"/>
            <a:endCxn id="819" idx="1"/>
          </p:cNvCxnSpPr>
          <p:nvPr/>
        </p:nvCxnSpPr>
        <p:spPr>
          <a:xfrm>
            <a:off x="2967480" y="2558520"/>
            <a:ext cx="452880" cy="375120"/>
          </a:xfrm>
          <a:prstGeom prst="bentConnector3">
            <a:avLst>
              <a:gd name="adj1" fmla="val 50357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820" name="Elbow Connector 887"/>
          <p:cNvCxnSpPr>
            <a:stCxn id="803" idx="3"/>
            <a:endCxn id="819" idx="1"/>
          </p:cNvCxnSpPr>
          <p:nvPr/>
        </p:nvCxnSpPr>
        <p:spPr>
          <a:xfrm>
            <a:off x="2967480" y="2810520"/>
            <a:ext cx="452880" cy="123120"/>
          </a:xfrm>
          <a:prstGeom prst="bentConnector3">
            <a:avLst>
              <a:gd name="adj1" fmla="val 50357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821" name="Elbow Connector 888"/>
          <p:cNvCxnSpPr>
            <a:stCxn id="804" idx="3"/>
            <a:endCxn id="819" idx="1"/>
          </p:cNvCxnSpPr>
          <p:nvPr/>
        </p:nvCxnSpPr>
        <p:spPr>
          <a:xfrm flipV="1">
            <a:off x="2967480" y="2933280"/>
            <a:ext cx="452880" cy="93600"/>
          </a:xfrm>
          <a:prstGeom prst="bentConnector3">
            <a:avLst>
              <a:gd name="adj1" fmla="val 50357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822" name="Elbow Connector 889"/>
          <p:cNvCxnSpPr>
            <a:stCxn id="805" idx="3"/>
            <a:endCxn id="819" idx="1"/>
          </p:cNvCxnSpPr>
          <p:nvPr/>
        </p:nvCxnSpPr>
        <p:spPr>
          <a:xfrm flipV="1">
            <a:off x="2967480" y="2933280"/>
            <a:ext cx="452880" cy="345600"/>
          </a:xfrm>
          <a:prstGeom prst="bentConnector3">
            <a:avLst>
              <a:gd name="adj1" fmla="val 50357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823" name="Elbow Connector 890"/>
          <p:cNvCxnSpPr>
            <a:stCxn id="806" idx="3"/>
            <a:endCxn id="824" idx="1"/>
          </p:cNvCxnSpPr>
          <p:nvPr/>
        </p:nvCxnSpPr>
        <p:spPr>
          <a:xfrm>
            <a:off x="3003480" y="3782520"/>
            <a:ext cx="416880" cy="51912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825" name="Elbow Connector 892"/>
          <p:cNvCxnSpPr>
            <a:stCxn id="807" idx="3"/>
            <a:endCxn id="824" idx="1"/>
          </p:cNvCxnSpPr>
          <p:nvPr/>
        </p:nvCxnSpPr>
        <p:spPr>
          <a:xfrm>
            <a:off x="3003480" y="4034520"/>
            <a:ext cx="416880" cy="26712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826" name="Elbow Connector 893"/>
          <p:cNvCxnSpPr>
            <a:stCxn id="808" idx="3"/>
            <a:endCxn id="824" idx="1"/>
          </p:cNvCxnSpPr>
          <p:nvPr/>
        </p:nvCxnSpPr>
        <p:spPr>
          <a:xfrm>
            <a:off x="3003480" y="4250520"/>
            <a:ext cx="416880" cy="5112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827" name="Elbow Connector 894"/>
          <p:cNvCxnSpPr>
            <a:stCxn id="809" idx="3"/>
            <a:endCxn id="824" idx="1"/>
          </p:cNvCxnSpPr>
          <p:nvPr/>
        </p:nvCxnSpPr>
        <p:spPr>
          <a:xfrm flipV="1">
            <a:off x="3003480" y="4301280"/>
            <a:ext cx="416880" cy="20160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828" name="Elbow Connector 895"/>
          <p:cNvCxnSpPr>
            <a:stCxn id="810" idx="3"/>
            <a:endCxn id="824" idx="1"/>
          </p:cNvCxnSpPr>
          <p:nvPr/>
        </p:nvCxnSpPr>
        <p:spPr>
          <a:xfrm flipV="1">
            <a:off x="3003480" y="4301280"/>
            <a:ext cx="416880" cy="45360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829" name="Elbow Connector 896"/>
          <p:cNvCxnSpPr>
            <a:stCxn id="811" idx="3"/>
            <a:endCxn id="796" idx="1"/>
          </p:cNvCxnSpPr>
          <p:nvPr/>
        </p:nvCxnSpPr>
        <p:spPr>
          <a:xfrm>
            <a:off x="3003480" y="5222520"/>
            <a:ext cx="416880" cy="51912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830" name="Elbow Connector 897"/>
          <p:cNvCxnSpPr>
            <a:stCxn id="812" idx="3"/>
            <a:endCxn id="796" idx="1"/>
          </p:cNvCxnSpPr>
          <p:nvPr/>
        </p:nvCxnSpPr>
        <p:spPr>
          <a:xfrm>
            <a:off x="3003480" y="5474520"/>
            <a:ext cx="416880" cy="26712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831" name="Elbow Connector 898"/>
          <p:cNvCxnSpPr>
            <a:stCxn id="813" idx="3"/>
            <a:endCxn id="796" idx="1"/>
          </p:cNvCxnSpPr>
          <p:nvPr/>
        </p:nvCxnSpPr>
        <p:spPr>
          <a:xfrm>
            <a:off x="3003480" y="5690520"/>
            <a:ext cx="416880" cy="5112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832" name="Elbow Connector 899"/>
          <p:cNvCxnSpPr>
            <a:stCxn id="814" idx="3"/>
            <a:endCxn id="796" idx="1"/>
          </p:cNvCxnSpPr>
          <p:nvPr/>
        </p:nvCxnSpPr>
        <p:spPr>
          <a:xfrm flipV="1">
            <a:off x="3006360" y="5741280"/>
            <a:ext cx="414000" cy="201600"/>
          </a:xfrm>
          <a:prstGeom prst="bentConnector3">
            <a:avLst>
              <a:gd name="adj1" fmla="val 50478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833" name="Elbow Connector 900"/>
          <p:cNvCxnSpPr>
            <a:stCxn id="816" idx="3"/>
            <a:endCxn id="796" idx="1"/>
          </p:cNvCxnSpPr>
          <p:nvPr/>
        </p:nvCxnSpPr>
        <p:spPr>
          <a:xfrm flipV="1">
            <a:off x="3003480" y="5741280"/>
            <a:ext cx="416880" cy="70560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834" name="Elbow Connector 901"/>
          <p:cNvCxnSpPr>
            <a:stCxn id="817" idx="3"/>
            <a:endCxn id="796" idx="1"/>
          </p:cNvCxnSpPr>
          <p:nvPr/>
        </p:nvCxnSpPr>
        <p:spPr>
          <a:xfrm flipV="1">
            <a:off x="3003480" y="5741280"/>
            <a:ext cx="416880" cy="95760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835" name="Elbow Connector 902"/>
          <p:cNvCxnSpPr>
            <a:stCxn id="815" idx="3"/>
            <a:endCxn id="796" idx="1"/>
          </p:cNvCxnSpPr>
          <p:nvPr/>
        </p:nvCxnSpPr>
        <p:spPr>
          <a:xfrm flipV="1">
            <a:off x="3003480" y="5741280"/>
            <a:ext cx="416880" cy="45360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sp>
        <p:nvSpPr>
          <p:cNvPr id="836" name="Straight Connector 904"/>
          <p:cNvSpPr/>
          <p:nvPr/>
        </p:nvSpPr>
        <p:spPr>
          <a:xfrm flipV="1">
            <a:off x="4320000" y="1440360"/>
            <a:ext cx="3060000" cy="900000"/>
          </a:xfrm>
          <a:prstGeom prst="line">
            <a:avLst/>
          </a:prstGeom>
          <a:ln w="36000">
            <a:solidFill>
              <a:srgbClr val="B0850D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108000" tIns="63000" rIns="108000" bIns="63000" anchor="ctr">
            <a:noAutofit/>
          </a:bodyPr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Segoe UI Semilight"/>
            </a:endParaRPr>
          </a:p>
        </p:txBody>
      </p:sp>
      <p:sp>
        <p:nvSpPr>
          <p:cNvPr id="837" name="Straight Connector 905"/>
          <p:cNvSpPr/>
          <p:nvPr/>
        </p:nvSpPr>
        <p:spPr>
          <a:xfrm>
            <a:off x="4339800" y="3679560"/>
            <a:ext cx="3017520" cy="3422880"/>
          </a:xfrm>
          <a:prstGeom prst="line">
            <a:avLst/>
          </a:prstGeom>
          <a:ln w="36000">
            <a:solidFill>
              <a:srgbClr val="B0850D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108000" tIns="63000" rIns="108000" bIns="63000" anchor="ctr">
            <a:noAutofit/>
          </a:bodyPr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Segoe UI Semilight"/>
            </a:endParaRPr>
          </a:p>
        </p:txBody>
      </p:sp>
      <p:sp>
        <p:nvSpPr>
          <p:cNvPr id="838" name="Straight Connector 906"/>
          <p:cNvSpPr/>
          <p:nvPr/>
        </p:nvSpPr>
        <p:spPr>
          <a:xfrm>
            <a:off x="2700000" y="2520360"/>
            <a:ext cx="4680000" cy="360"/>
          </a:xfrm>
          <a:prstGeom prst="line">
            <a:avLst/>
          </a:prstGeom>
          <a:ln w="36000">
            <a:solidFill>
              <a:srgbClr val="B0850D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108000" tIns="-63000" rIns="108000" bIns="-63000" anchor="ctr">
            <a:noAutofit/>
          </a:bodyPr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Segoe UI Semilight"/>
            </a:endParaRPr>
          </a:p>
        </p:txBody>
      </p:sp>
      <p:sp>
        <p:nvSpPr>
          <p:cNvPr id="839" name="Straight Connector 907"/>
          <p:cNvSpPr/>
          <p:nvPr/>
        </p:nvSpPr>
        <p:spPr>
          <a:xfrm>
            <a:off x="2700000" y="2808360"/>
            <a:ext cx="4657320" cy="792000"/>
          </a:xfrm>
          <a:prstGeom prst="line">
            <a:avLst/>
          </a:prstGeom>
          <a:ln w="36000">
            <a:solidFill>
              <a:srgbClr val="B0850D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108000" tIns="63000" rIns="108000" bIns="63000" anchor="ctr">
            <a:noAutofit/>
          </a:bodyPr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Segoe UI Semilight"/>
            </a:endParaRPr>
          </a:p>
        </p:txBody>
      </p:sp>
      <p:sp>
        <p:nvSpPr>
          <p:cNvPr id="840" name="Straight Connector 908"/>
          <p:cNvSpPr/>
          <p:nvPr/>
        </p:nvSpPr>
        <p:spPr>
          <a:xfrm>
            <a:off x="2700360" y="3024360"/>
            <a:ext cx="4679640" cy="1656000"/>
          </a:xfrm>
          <a:prstGeom prst="line">
            <a:avLst/>
          </a:prstGeom>
          <a:ln w="36000">
            <a:solidFill>
              <a:srgbClr val="B0850D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108000" tIns="63000" rIns="108000" bIns="63000" anchor="ctr">
            <a:noAutofit/>
          </a:bodyPr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Segoe UI Semilight"/>
            </a:endParaRPr>
          </a:p>
        </p:txBody>
      </p:sp>
      <p:sp>
        <p:nvSpPr>
          <p:cNvPr id="841" name="Straight Connector 909"/>
          <p:cNvSpPr/>
          <p:nvPr/>
        </p:nvSpPr>
        <p:spPr>
          <a:xfrm>
            <a:off x="2700720" y="3276360"/>
            <a:ext cx="4656600" cy="2484000"/>
          </a:xfrm>
          <a:prstGeom prst="line">
            <a:avLst/>
          </a:prstGeom>
          <a:ln w="36000">
            <a:solidFill>
              <a:srgbClr val="B0850D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108000" tIns="63000" rIns="108000" bIns="63000" anchor="ctr">
            <a:noAutofit/>
          </a:bodyPr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Segoe UI Semilight"/>
            </a:endParaRPr>
          </a:p>
        </p:txBody>
      </p:sp>
      <p:sp>
        <p:nvSpPr>
          <p:cNvPr id="824" name="Rounded Rectangle 891"/>
          <p:cNvSpPr/>
          <p:nvPr/>
        </p:nvSpPr>
        <p:spPr>
          <a:xfrm>
            <a:off x="3420000" y="3852360"/>
            <a:ext cx="1437480" cy="897480"/>
          </a:xfrm>
          <a:prstGeom prst="roundRect">
            <a:avLst>
              <a:gd name="adj" fmla="val 16667"/>
            </a:avLst>
          </a:prstGeom>
          <a:solidFill>
            <a:srgbClr val="0D3856"/>
          </a:solidFill>
          <a:ln w="10800">
            <a:solidFill>
              <a:srgbClr val="35526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5400" tIns="50400" rIns="95400" bIns="504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Segoe UI Semilight"/>
                <a:ea typeface="DejaVu Sans"/>
              </a:rPr>
              <a:t>Electroless deposition  etching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19" name="Rounded Rectangle 886"/>
          <p:cNvSpPr/>
          <p:nvPr/>
        </p:nvSpPr>
        <p:spPr>
          <a:xfrm>
            <a:off x="3420000" y="2484360"/>
            <a:ext cx="1437480" cy="897480"/>
          </a:xfrm>
          <a:prstGeom prst="roundRect">
            <a:avLst>
              <a:gd name="adj" fmla="val 16667"/>
            </a:avLst>
          </a:prstGeom>
          <a:solidFill>
            <a:srgbClr val="0D3856"/>
          </a:solidFill>
          <a:ln w="10800">
            <a:solidFill>
              <a:srgbClr val="35526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5400" tIns="50400" rIns="95400" bIns="504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Segoe UI Semilight"/>
                <a:ea typeface="DejaVu Sans"/>
              </a:rPr>
              <a:t>Electroless deposition  activation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42" name="Straight Connector 911"/>
          <p:cNvSpPr/>
          <p:nvPr/>
        </p:nvSpPr>
        <p:spPr>
          <a:xfrm flipV="1">
            <a:off x="4860000" y="180000"/>
            <a:ext cx="2497320" cy="2700000"/>
          </a:xfrm>
          <a:prstGeom prst="line">
            <a:avLst/>
          </a:prstGeom>
          <a:ln w="36000">
            <a:solidFill>
              <a:srgbClr val="B0850D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108000" tIns="63000" rIns="108000" bIns="63000" anchor="ctr">
            <a:noAutofit/>
          </a:bodyPr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843" name="Picture 912"/>
          <p:cNvPicPr/>
          <p:nvPr/>
        </p:nvPicPr>
        <p:blipFill>
          <a:blip r:embed="rId2"/>
          <a:stretch/>
        </p:blipFill>
        <p:spPr>
          <a:xfrm>
            <a:off x="7386480" y="47520"/>
            <a:ext cx="4671000" cy="7729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44" name="Rectangle 27"/>
          <p:cNvSpPr/>
          <p:nvPr/>
        </p:nvSpPr>
        <p:spPr>
          <a:xfrm>
            <a:off x="6300000" y="1616400"/>
            <a:ext cx="287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Segoe UI Semibold"/>
                <a:ea typeface="DejaVu Sans"/>
              </a:rPr>
              <a:t>BLOCKS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5" name="Straight Connector 910"/>
          <p:cNvSpPr/>
          <p:nvPr/>
        </p:nvSpPr>
        <p:spPr>
          <a:xfrm flipH="1">
            <a:off x="10440000" y="5040360"/>
            <a:ext cx="1800000" cy="360"/>
          </a:xfrm>
          <a:prstGeom prst="line">
            <a:avLst/>
          </a:prstGeom>
          <a:ln w="36000">
            <a:solidFill>
              <a:srgbClr val="B0850D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108000" tIns="-63000" rIns="108000" bIns="-63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sp>
        <p:nvSpPr>
          <p:cNvPr id="846" name=""/>
          <p:cNvSpPr/>
          <p:nvPr/>
        </p:nvSpPr>
        <p:spPr>
          <a:xfrm>
            <a:off x="12240000" y="4644000"/>
            <a:ext cx="1619640" cy="69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Parametric math formula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7" name="object 20"/>
          <p:cNvPicPr/>
          <p:nvPr/>
        </p:nvPicPr>
        <p:blipFill>
          <a:blip r:embed="rId1"/>
          <a:stretch/>
        </p:blipFill>
        <p:spPr>
          <a:xfrm>
            <a:off x="-907560" y="0"/>
            <a:ext cx="8201880" cy="1981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48" name="object 21"/>
          <p:cNvSpPr/>
          <p:nvPr/>
        </p:nvSpPr>
        <p:spPr>
          <a:xfrm>
            <a:off x="7609320" y="6366960"/>
            <a:ext cx="6100920" cy="1438200"/>
          </a:xfrm>
          <a:custGeom>
            <a:avLst/>
            <a:gdLst>
              <a:gd name="textAreaLeft" fmla="*/ 0 w 6100920"/>
              <a:gd name="textAreaRight" fmla="*/ 6106680 w 6100920"/>
              <a:gd name="textAreaTop" fmla="*/ 0 h 1438200"/>
              <a:gd name="textAreaBottom" fmla="*/ 1443960 h 1438200"/>
            </a:gdLst>
            <a:ahLst/>
            <a:cxnLst/>
            <a:rect l="textAreaLeft" t="textAreaTop" r="textAreaRight" b="textAreaBottom"/>
            <a:pathLst>
              <a:path w="6106794" h="1443990">
                <a:moveTo>
                  <a:pt x="6106517" y="0"/>
                </a:moveTo>
                <a:lnTo>
                  <a:pt x="6026383" y="8487"/>
                </a:lnTo>
                <a:lnTo>
                  <a:pt x="5976299" y="14819"/>
                </a:lnTo>
                <a:lnTo>
                  <a:pt x="5924769" y="22081"/>
                </a:lnTo>
                <a:lnTo>
                  <a:pt x="5871730" y="30312"/>
                </a:lnTo>
                <a:lnTo>
                  <a:pt x="5817120" y="39553"/>
                </a:lnTo>
                <a:lnTo>
                  <a:pt x="5760879" y="49842"/>
                </a:lnTo>
                <a:lnTo>
                  <a:pt x="5702945" y="61220"/>
                </a:lnTo>
                <a:lnTo>
                  <a:pt x="5643255" y="73725"/>
                </a:lnTo>
                <a:lnTo>
                  <a:pt x="5581749" y="87398"/>
                </a:lnTo>
                <a:lnTo>
                  <a:pt x="5520410" y="101803"/>
                </a:lnTo>
                <a:lnTo>
                  <a:pt x="5461214" y="116470"/>
                </a:lnTo>
                <a:lnTo>
                  <a:pt x="5404089" y="131391"/>
                </a:lnTo>
                <a:lnTo>
                  <a:pt x="5348962" y="146556"/>
                </a:lnTo>
                <a:lnTo>
                  <a:pt x="5295760" y="161957"/>
                </a:lnTo>
                <a:lnTo>
                  <a:pt x="5244411" y="177585"/>
                </a:lnTo>
                <a:lnTo>
                  <a:pt x="5194842" y="193431"/>
                </a:lnTo>
                <a:lnTo>
                  <a:pt x="5146980" y="209486"/>
                </a:lnTo>
                <a:lnTo>
                  <a:pt x="5100753" y="225741"/>
                </a:lnTo>
                <a:lnTo>
                  <a:pt x="5056088" y="242187"/>
                </a:lnTo>
                <a:lnTo>
                  <a:pt x="5012913" y="258816"/>
                </a:lnTo>
                <a:lnTo>
                  <a:pt x="4971155" y="275618"/>
                </a:lnTo>
                <a:lnTo>
                  <a:pt x="4930741" y="292584"/>
                </a:lnTo>
                <a:lnTo>
                  <a:pt x="4891598" y="309706"/>
                </a:lnTo>
                <a:lnTo>
                  <a:pt x="4853654" y="326975"/>
                </a:lnTo>
                <a:lnTo>
                  <a:pt x="4816836" y="344382"/>
                </a:lnTo>
                <a:lnTo>
                  <a:pt x="4781072" y="361918"/>
                </a:lnTo>
                <a:lnTo>
                  <a:pt x="4746288" y="379574"/>
                </a:lnTo>
                <a:lnTo>
                  <a:pt x="4712413" y="397341"/>
                </a:lnTo>
                <a:lnTo>
                  <a:pt x="4647097" y="433173"/>
                </a:lnTo>
                <a:lnTo>
                  <a:pt x="4584541" y="469343"/>
                </a:lnTo>
                <a:lnTo>
                  <a:pt x="4524166" y="505780"/>
                </a:lnTo>
                <a:lnTo>
                  <a:pt x="4465388" y="542412"/>
                </a:lnTo>
                <a:lnTo>
                  <a:pt x="4407628" y="579169"/>
                </a:lnTo>
                <a:lnTo>
                  <a:pt x="4350304" y="615980"/>
                </a:lnTo>
                <a:lnTo>
                  <a:pt x="4321624" y="634383"/>
                </a:lnTo>
                <a:lnTo>
                  <a:pt x="4263864" y="671140"/>
                </a:lnTo>
                <a:lnTo>
                  <a:pt x="4205086" y="707772"/>
                </a:lnTo>
                <a:lnTo>
                  <a:pt x="4144711" y="744208"/>
                </a:lnTo>
                <a:lnTo>
                  <a:pt x="4082155" y="780378"/>
                </a:lnTo>
                <a:lnTo>
                  <a:pt x="4016839" y="816210"/>
                </a:lnTo>
                <a:lnTo>
                  <a:pt x="3982964" y="833977"/>
                </a:lnTo>
                <a:lnTo>
                  <a:pt x="3948180" y="851632"/>
                </a:lnTo>
                <a:lnTo>
                  <a:pt x="3912416" y="869168"/>
                </a:lnTo>
                <a:lnTo>
                  <a:pt x="3875598" y="886574"/>
                </a:lnTo>
                <a:lnTo>
                  <a:pt x="3837654" y="903843"/>
                </a:lnTo>
                <a:lnTo>
                  <a:pt x="3798511" y="920965"/>
                </a:lnTo>
                <a:lnTo>
                  <a:pt x="3758097" y="937931"/>
                </a:lnTo>
                <a:lnTo>
                  <a:pt x="3716339" y="954733"/>
                </a:lnTo>
                <a:lnTo>
                  <a:pt x="3673163" y="971361"/>
                </a:lnTo>
                <a:lnTo>
                  <a:pt x="3628499" y="987806"/>
                </a:lnTo>
                <a:lnTo>
                  <a:pt x="3582272" y="1004061"/>
                </a:lnTo>
                <a:lnTo>
                  <a:pt x="3534410" y="1020115"/>
                </a:lnTo>
                <a:lnTo>
                  <a:pt x="3484841" y="1035961"/>
                </a:lnTo>
                <a:lnTo>
                  <a:pt x="3433492" y="1051588"/>
                </a:lnTo>
                <a:lnTo>
                  <a:pt x="3380290" y="1066988"/>
                </a:lnTo>
                <a:lnTo>
                  <a:pt x="3325163" y="1082153"/>
                </a:lnTo>
                <a:lnTo>
                  <a:pt x="3268038" y="1097073"/>
                </a:lnTo>
                <a:lnTo>
                  <a:pt x="3208842" y="1111740"/>
                </a:lnTo>
                <a:lnTo>
                  <a:pt x="3147502" y="1126144"/>
                </a:lnTo>
                <a:lnTo>
                  <a:pt x="3085996" y="1139817"/>
                </a:lnTo>
                <a:lnTo>
                  <a:pt x="3026306" y="1152323"/>
                </a:lnTo>
                <a:lnTo>
                  <a:pt x="2968371" y="1163700"/>
                </a:lnTo>
                <a:lnTo>
                  <a:pt x="2912129" y="1173990"/>
                </a:lnTo>
                <a:lnTo>
                  <a:pt x="2857519" y="1183230"/>
                </a:lnTo>
                <a:lnTo>
                  <a:pt x="2804480" y="1191462"/>
                </a:lnTo>
                <a:lnTo>
                  <a:pt x="2752948" y="1198724"/>
                </a:lnTo>
                <a:lnTo>
                  <a:pt x="2702864" y="1205056"/>
                </a:lnTo>
                <a:lnTo>
                  <a:pt x="2654166" y="1210497"/>
                </a:lnTo>
                <a:lnTo>
                  <a:pt x="2606791" y="1215087"/>
                </a:lnTo>
                <a:lnTo>
                  <a:pt x="2560679" y="1218867"/>
                </a:lnTo>
                <a:lnTo>
                  <a:pt x="2515767" y="1221874"/>
                </a:lnTo>
                <a:lnTo>
                  <a:pt x="2471995" y="1224149"/>
                </a:lnTo>
                <a:lnTo>
                  <a:pt x="2429300" y="1225732"/>
                </a:lnTo>
                <a:lnTo>
                  <a:pt x="2387621" y="1226662"/>
                </a:lnTo>
                <a:lnTo>
                  <a:pt x="2346897" y="1226978"/>
                </a:lnTo>
                <a:lnTo>
                  <a:pt x="2307065" y="1226721"/>
                </a:lnTo>
                <a:lnTo>
                  <a:pt x="2268065" y="1225929"/>
                </a:lnTo>
                <a:lnTo>
                  <a:pt x="2229835" y="1224643"/>
                </a:lnTo>
                <a:lnTo>
                  <a:pt x="2155436" y="1220744"/>
                </a:lnTo>
                <a:lnTo>
                  <a:pt x="2083378" y="1215341"/>
                </a:lnTo>
                <a:lnTo>
                  <a:pt x="2013167" y="1208752"/>
                </a:lnTo>
                <a:lnTo>
                  <a:pt x="1944310" y="1201291"/>
                </a:lnTo>
                <a:lnTo>
                  <a:pt x="1876316" y="1193277"/>
                </a:lnTo>
                <a:lnTo>
                  <a:pt x="1808691" y="1185025"/>
                </a:lnTo>
                <a:lnTo>
                  <a:pt x="1774863" y="1180909"/>
                </a:lnTo>
                <a:lnTo>
                  <a:pt x="1706869" y="1172895"/>
                </a:lnTo>
                <a:lnTo>
                  <a:pt x="1638012" y="1165435"/>
                </a:lnTo>
                <a:lnTo>
                  <a:pt x="1567801" y="1158845"/>
                </a:lnTo>
                <a:lnTo>
                  <a:pt x="1495742" y="1153443"/>
                </a:lnTo>
                <a:lnTo>
                  <a:pt x="1421343" y="1149545"/>
                </a:lnTo>
                <a:lnTo>
                  <a:pt x="1383112" y="1148259"/>
                </a:lnTo>
                <a:lnTo>
                  <a:pt x="1344112" y="1147467"/>
                </a:lnTo>
                <a:lnTo>
                  <a:pt x="1304280" y="1147210"/>
                </a:lnTo>
                <a:lnTo>
                  <a:pt x="1263555" y="1147527"/>
                </a:lnTo>
                <a:lnTo>
                  <a:pt x="1221876" y="1148457"/>
                </a:lnTo>
                <a:lnTo>
                  <a:pt x="1179181" y="1150040"/>
                </a:lnTo>
                <a:lnTo>
                  <a:pt x="1135408" y="1152315"/>
                </a:lnTo>
                <a:lnTo>
                  <a:pt x="1090496" y="1155323"/>
                </a:lnTo>
                <a:lnTo>
                  <a:pt x="1044383" y="1159103"/>
                </a:lnTo>
                <a:lnTo>
                  <a:pt x="997008" y="1163694"/>
                </a:lnTo>
                <a:lnTo>
                  <a:pt x="948309" y="1169136"/>
                </a:lnTo>
                <a:lnTo>
                  <a:pt x="898225" y="1175468"/>
                </a:lnTo>
                <a:lnTo>
                  <a:pt x="846693" y="1182730"/>
                </a:lnTo>
                <a:lnTo>
                  <a:pt x="793653" y="1190962"/>
                </a:lnTo>
                <a:lnTo>
                  <a:pt x="739043" y="1200203"/>
                </a:lnTo>
                <a:lnTo>
                  <a:pt x="682800" y="1210493"/>
                </a:lnTo>
                <a:lnTo>
                  <a:pt x="624865" y="1221871"/>
                </a:lnTo>
                <a:lnTo>
                  <a:pt x="565174" y="1234378"/>
                </a:lnTo>
                <a:lnTo>
                  <a:pt x="503667" y="1248051"/>
                </a:lnTo>
                <a:lnTo>
                  <a:pt x="442327" y="1262456"/>
                </a:lnTo>
                <a:lnTo>
                  <a:pt x="383131" y="1277122"/>
                </a:lnTo>
                <a:lnTo>
                  <a:pt x="326005" y="1292042"/>
                </a:lnTo>
                <a:lnTo>
                  <a:pt x="270877" y="1307207"/>
                </a:lnTo>
                <a:lnTo>
                  <a:pt x="217675" y="1322608"/>
                </a:lnTo>
                <a:lnTo>
                  <a:pt x="166325" y="1338235"/>
                </a:lnTo>
                <a:lnTo>
                  <a:pt x="116755" y="1354080"/>
                </a:lnTo>
                <a:lnTo>
                  <a:pt x="68893" y="1370135"/>
                </a:lnTo>
                <a:lnTo>
                  <a:pt x="22666" y="1386389"/>
                </a:lnTo>
                <a:lnTo>
                  <a:pt x="0" y="1394735"/>
                </a:lnTo>
              </a:path>
              <a:path w="6106794" h="1443990">
                <a:moveTo>
                  <a:pt x="787437" y="1443437"/>
                </a:moveTo>
                <a:lnTo>
                  <a:pt x="851963" y="1432496"/>
                </a:lnTo>
                <a:lnTo>
                  <a:pt x="905745" y="1424252"/>
                </a:lnTo>
                <a:lnTo>
                  <a:pt x="958046" y="1416994"/>
                </a:lnTo>
                <a:lnTo>
                  <a:pt x="1008930" y="1410680"/>
                </a:lnTo>
                <a:lnTo>
                  <a:pt x="1058458" y="1405267"/>
                </a:lnTo>
                <a:lnTo>
                  <a:pt x="1106695" y="1400714"/>
                </a:lnTo>
                <a:lnTo>
                  <a:pt x="1153703" y="1396978"/>
                </a:lnTo>
                <a:lnTo>
                  <a:pt x="1199545" y="1394018"/>
                </a:lnTo>
                <a:lnTo>
                  <a:pt x="1244284" y="1391792"/>
                </a:lnTo>
                <a:lnTo>
                  <a:pt x="1287983" y="1390258"/>
                </a:lnTo>
                <a:lnTo>
                  <a:pt x="1330706" y="1389374"/>
                </a:lnTo>
                <a:lnTo>
                  <a:pt x="1372515" y="1389097"/>
                </a:lnTo>
                <a:lnTo>
                  <a:pt x="1413473" y="1389387"/>
                </a:lnTo>
                <a:lnTo>
                  <a:pt x="1453643" y="1390201"/>
                </a:lnTo>
                <a:lnTo>
                  <a:pt x="1493089" y="1391498"/>
                </a:lnTo>
                <a:lnTo>
                  <a:pt x="1531873" y="1393234"/>
                </a:lnTo>
                <a:lnTo>
                  <a:pt x="1570058" y="1395369"/>
                </a:lnTo>
                <a:lnTo>
                  <a:pt x="1644885" y="1400666"/>
                </a:lnTo>
                <a:lnTo>
                  <a:pt x="1718074" y="1407053"/>
                </a:lnTo>
                <a:lnTo>
                  <a:pt x="1790127" y="1414195"/>
                </a:lnTo>
                <a:lnTo>
                  <a:pt x="1861551" y="1421757"/>
                </a:lnTo>
                <a:lnTo>
                  <a:pt x="1897184" y="1425590"/>
                </a:lnTo>
                <a:lnTo>
                  <a:pt x="1932849" y="1429402"/>
                </a:lnTo>
                <a:lnTo>
                  <a:pt x="1968608" y="1433151"/>
                </a:lnTo>
                <a:lnTo>
                  <a:pt x="2004524" y="1436796"/>
                </a:lnTo>
                <a:lnTo>
                  <a:pt x="2040662" y="1440293"/>
                </a:lnTo>
                <a:lnTo>
                  <a:pt x="2075263" y="1443437"/>
                </a:lnTo>
              </a:path>
              <a:path w="6106794" h="1443990">
                <a:moveTo>
                  <a:pt x="2685892" y="1443437"/>
                </a:moveTo>
                <a:lnTo>
                  <a:pt x="2749801" y="1436667"/>
                </a:lnTo>
                <a:lnTo>
                  <a:pt x="2800683" y="1430352"/>
                </a:lnTo>
                <a:lnTo>
                  <a:pt x="2852984" y="1423094"/>
                </a:lnTo>
                <a:lnTo>
                  <a:pt x="2906766" y="1414851"/>
                </a:lnTo>
                <a:lnTo>
                  <a:pt x="2962091" y="1405580"/>
                </a:lnTo>
                <a:lnTo>
                  <a:pt x="3019024" y="1395240"/>
                </a:lnTo>
                <a:lnTo>
                  <a:pt x="3077626" y="1383789"/>
                </a:lnTo>
                <a:lnTo>
                  <a:pt x="3137962" y="1371185"/>
                </a:lnTo>
                <a:lnTo>
                  <a:pt x="3200093" y="1357386"/>
                </a:lnTo>
                <a:lnTo>
                  <a:pt x="3262050" y="1342823"/>
                </a:lnTo>
                <a:lnTo>
                  <a:pt x="3321870" y="1327965"/>
                </a:lnTo>
                <a:lnTo>
                  <a:pt x="3379628" y="1312820"/>
                </a:lnTo>
                <a:lnTo>
                  <a:pt x="3435400" y="1297401"/>
                </a:lnTo>
                <a:lnTo>
                  <a:pt x="3489259" y="1281716"/>
                </a:lnTo>
                <a:lnTo>
                  <a:pt x="3541282" y="1265776"/>
                </a:lnTo>
                <a:lnTo>
                  <a:pt x="3591542" y="1249593"/>
                </a:lnTo>
                <a:lnTo>
                  <a:pt x="3640116" y="1233175"/>
                </a:lnTo>
                <a:lnTo>
                  <a:pt x="3687077" y="1216535"/>
                </a:lnTo>
                <a:lnTo>
                  <a:pt x="3732502" y="1199681"/>
                </a:lnTo>
                <a:lnTo>
                  <a:pt x="3776464" y="1182624"/>
                </a:lnTo>
                <a:lnTo>
                  <a:pt x="3819040" y="1165375"/>
                </a:lnTo>
                <a:lnTo>
                  <a:pt x="3860303" y="1147945"/>
                </a:lnTo>
                <a:lnTo>
                  <a:pt x="3900329" y="1130342"/>
                </a:lnTo>
                <a:lnTo>
                  <a:pt x="3939193" y="1112579"/>
                </a:lnTo>
                <a:lnTo>
                  <a:pt x="3976970" y="1094665"/>
                </a:lnTo>
                <a:lnTo>
                  <a:pt x="4013735" y="1076611"/>
                </a:lnTo>
                <a:lnTo>
                  <a:pt x="4049563" y="1058427"/>
                </a:lnTo>
                <a:lnTo>
                  <a:pt x="4084528" y="1040123"/>
                </a:lnTo>
                <a:lnTo>
                  <a:pt x="4118706" y="1021711"/>
                </a:lnTo>
                <a:lnTo>
                  <a:pt x="4152172" y="1003199"/>
                </a:lnTo>
                <a:lnTo>
                  <a:pt x="4217266" y="965922"/>
                </a:lnTo>
                <a:lnTo>
                  <a:pt x="4280412" y="928374"/>
                </a:lnTo>
                <a:lnTo>
                  <a:pt x="4342207" y="890639"/>
                </a:lnTo>
                <a:lnTo>
                  <a:pt x="4403253" y="852800"/>
                </a:lnTo>
                <a:lnTo>
                  <a:pt x="4433682" y="833868"/>
                </a:lnTo>
                <a:lnTo>
                  <a:pt x="4464149" y="814941"/>
                </a:lnTo>
                <a:lnTo>
                  <a:pt x="4525495" y="777144"/>
                </a:lnTo>
                <a:lnTo>
                  <a:pt x="4587890" y="739492"/>
                </a:lnTo>
                <a:lnTo>
                  <a:pt x="4651935" y="702069"/>
                </a:lnTo>
                <a:lnTo>
                  <a:pt x="4718229" y="664958"/>
                </a:lnTo>
                <a:lnTo>
                  <a:pt x="4752407" y="646545"/>
                </a:lnTo>
                <a:lnTo>
                  <a:pt x="4787373" y="628241"/>
                </a:lnTo>
                <a:lnTo>
                  <a:pt x="4823200" y="610057"/>
                </a:lnTo>
                <a:lnTo>
                  <a:pt x="4859965" y="592003"/>
                </a:lnTo>
                <a:lnTo>
                  <a:pt x="4897742" y="574089"/>
                </a:lnTo>
                <a:lnTo>
                  <a:pt x="4936606" y="556326"/>
                </a:lnTo>
                <a:lnTo>
                  <a:pt x="4976632" y="538724"/>
                </a:lnTo>
                <a:lnTo>
                  <a:pt x="5017895" y="521293"/>
                </a:lnTo>
                <a:lnTo>
                  <a:pt x="5060471" y="504044"/>
                </a:lnTo>
                <a:lnTo>
                  <a:pt x="5104433" y="486988"/>
                </a:lnTo>
                <a:lnTo>
                  <a:pt x="5149858" y="470134"/>
                </a:lnTo>
                <a:lnTo>
                  <a:pt x="5196819" y="453493"/>
                </a:lnTo>
                <a:lnTo>
                  <a:pt x="5245393" y="437075"/>
                </a:lnTo>
                <a:lnTo>
                  <a:pt x="5295654" y="420892"/>
                </a:lnTo>
                <a:lnTo>
                  <a:pt x="5347676" y="404952"/>
                </a:lnTo>
                <a:lnTo>
                  <a:pt x="5401535" y="389268"/>
                </a:lnTo>
                <a:lnTo>
                  <a:pt x="5457307" y="373848"/>
                </a:lnTo>
                <a:lnTo>
                  <a:pt x="5515065" y="358704"/>
                </a:lnTo>
                <a:lnTo>
                  <a:pt x="5574885" y="343845"/>
                </a:lnTo>
                <a:lnTo>
                  <a:pt x="5636842" y="329283"/>
                </a:lnTo>
                <a:lnTo>
                  <a:pt x="5698974" y="315484"/>
                </a:lnTo>
                <a:lnTo>
                  <a:pt x="5759310" y="302880"/>
                </a:lnTo>
                <a:lnTo>
                  <a:pt x="5817913" y="291430"/>
                </a:lnTo>
                <a:lnTo>
                  <a:pt x="5874846" y="281090"/>
                </a:lnTo>
                <a:lnTo>
                  <a:pt x="5930172" y="271820"/>
                </a:lnTo>
                <a:lnTo>
                  <a:pt x="5983954" y="263577"/>
                </a:lnTo>
                <a:lnTo>
                  <a:pt x="6036256" y="256320"/>
                </a:lnTo>
                <a:lnTo>
                  <a:pt x="6087139" y="250005"/>
                </a:lnTo>
                <a:lnTo>
                  <a:pt x="6106517" y="247888"/>
                </a:lnTo>
              </a:path>
              <a:path w="6106794" h="1443990">
                <a:moveTo>
                  <a:pt x="3750455" y="1443437"/>
                </a:moveTo>
                <a:lnTo>
                  <a:pt x="3829026" y="1413547"/>
                </a:lnTo>
                <a:lnTo>
                  <a:pt x="3872035" y="1396154"/>
                </a:lnTo>
                <a:lnTo>
                  <a:pt x="3913799" y="1378566"/>
                </a:lnTo>
                <a:lnTo>
                  <a:pt x="3954389" y="1360793"/>
                </a:lnTo>
                <a:lnTo>
                  <a:pt x="3993879" y="1342848"/>
                </a:lnTo>
                <a:lnTo>
                  <a:pt x="4032343" y="1324740"/>
                </a:lnTo>
                <a:lnTo>
                  <a:pt x="4069853" y="1306483"/>
                </a:lnTo>
                <a:lnTo>
                  <a:pt x="4106484" y="1288088"/>
                </a:lnTo>
                <a:lnTo>
                  <a:pt x="4142308" y="1269566"/>
                </a:lnTo>
                <a:lnTo>
                  <a:pt x="4177399" y="1250928"/>
                </a:lnTo>
                <a:lnTo>
                  <a:pt x="4211830" y="1232187"/>
                </a:lnTo>
                <a:lnTo>
                  <a:pt x="4245674" y="1213353"/>
                </a:lnTo>
                <a:lnTo>
                  <a:pt x="4279006" y="1194439"/>
                </a:lnTo>
                <a:lnTo>
                  <a:pt x="4344421" y="1156414"/>
                </a:lnTo>
                <a:lnTo>
                  <a:pt x="4408664" y="1118205"/>
                </a:lnTo>
                <a:lnTo>
                  <a:pt x="4472320" y="1079903"/>
                </a:lnTo>
                <a:lnTo>
                  <a:pt x="4504112" y="1060747"/>
                </a:lnTo>
                <a:lnTo>
                  <a:pt x="4535976" y="1041602"/>
                </a:lnTo>
                <a:lnTo>
                  <a:pt x="4600219" y="1003393"/>
                </a:lnTo>
                <a:lnTo>
                  <a:pt x="4665635" y="965368"/>
                </a:lnTo>
                <a:lnTo>
                  <a:pt x="4698966" y="946454"/>
                </a:lnTo>
                <a:lnTo>
                  <a:pt x="4732810" y="927620"/>
                </a:lnTo>
                <a:lnTo>
                  <a:pt x="4767241" y="908879"/>
                </a:lnTo>
                <a:lnTo>
                  <a:pt x="4802332" y="890241"/>
                </a:lnTo>
                <a:lnTo>
                  <a:pt x="4838156" y="871719"/>
                </a:lnTo>
                <a:lnTo>
                  <a:pt x="4874786" y="853323"/>
                </a:lnTo>
                <a:lnTo>
                  <a:pt x="4912296" y="835066"/>
                </a:lnTo>
                <a:lnTo>
                  <a:pt x="4950760" y="816959"/>
                </a:lnTo>
                <a:lnTo>
                  <a:pt x="4990250" y="799013"/>
                </a:lnTo>
                <a:lnTo>
                  <a:pt x="5030839" y="781241"/>
                </a:lnTo>
                <a:lnTo>
                  <a:pt x="5072602" y="763652"/>
                </a:lnTo>
                <a:lnTo>
                  <a:pt x="5115611" y="746260"/>
                </a:lnTo>
                <a:lnTo>
                  <a:pt x="5159940" y="729075"/>
                </a:lnTo>
                <a:lnTo>
                  <a:pt x="5205662" y="712110"/>
                </a:lnTo>
                <a:lnTo>
                  <a:pt x="5252851" y="695374"/>
                </a:lnTo>
                <a:lnTo>
                  <a:pt x="5301579" y="678882"/>
                </a:lnTo>
                <a:lnTo>
                  <a:pt x="5351920" y="662642"/>
                </a:lnTo>
                <a:lnTo>
                  <a:pt x="5403948" y="646668"/>
                </a:lnTo>
                <a:lnTo>
                  <a:pt x="5457735" y="630971"/>
                </a:lnTo>
                <a:lnTo>
                  <a:pt x="5513355" y="615562"/>
                </a:lnTo>
                <a:lnTo>
                  <a:pt x="5570882" y="600453"/>
                </a:lnTo>
                <a:lnTo>
                  <a:pt x="5630388" y="585655"/>
                </a:lnTo>
                <a:lnTo>
                  <a:pt x="5691947" y="571179"/>
                </a:lnTo>
                <a:lnTo>
                  <a:pt x="5753683" y="557474"/>
                </a:lnTo>
                <a:lnTo>
                  <a:pt x="5813711" y="544952"/>
                </a:lnTo>
                <a:lnTo>
                  <a:pt x="5872090" y="533570"/>
                </a:lnTo>
                <a:lnTo>
                  <a:pt x="5928882" y="523286"/>
                </a:lnTo>
                <a:lnTo>
                  <a:pt x="5984149" y="514058"/>
                </a:lnTo>
                <a:lnTo>
                  <a:pt x="6037951" y="505844"/>
                </a:lnTo>
                <a:lnTo>
                  <a:pt x="6090350" y="498601"/>
                </a:lnTo>
                <a:lnTo>
                  <a:pt x="6106517" y="496601"/>
                </a:lnTo>
              </a:path>
              <a:path w="6106794" h="1443990">
                <a:moveTo>
                  <a:pt x="4304469" y="1443437"/>
                </a:moveTo>
                <a:lnTo>
                  <a:pt x="4341697" y="1422768"/>
                </a:lnTo>
                <a:lnTo>
                  <a:pt x="4375771" y="1403536"/>
                </a:lnTo>
                <a:lnTo>
                  <a:pt x="4409525" y="1384247"/>
                </a:lnTo>
                <a:lnTo>
                  <a:pt x="4443028" y="1364913"/>
                </a:lnTo>
                <a:lnTo>
                  <a:pt x="4476354" y="1345547"/>
                </a:lnTo>
                <a:lnTo>
                  <a:pt x="4509572" y="1326162"/>
                </a:lnTo>
                <a:lnTo>
                  <a:pt x="4542755" y="1306771"/>
                </a:lnTo>
                <a:lnTo>
                  <a:pt x="4575973" y="1287386"/>
                </a:lnTo>
                <a:lnTo>
                  <a:pt x="4609299" y="1268020"/>
                </a:lnTo>
                <a:lnTo>
                  <a:pt x="4642803" y="1248686"/>
                </a:lnTo>
                <a:lnTo>
                  <a:pt x="4676556" y="1229397"/>
                </a:lnTo>
                <a:lnTo>
                  <a:pt x="4710631" y="1210165"/>
                </a:lnTo>
                <a:lnTo>
                  <a:pt x="4745098" y="1191003"/>
                </a:lnTo>
                <a:lnTo>
                  <a:pt x="4780028" y="1171925"/>
                </a:lnTo>
                <a:lnTo>
                  <a:pt x="4815494" y="1152942"/>
                </a:lnTo>
                <a:lnTo>
                  <a:pt x="4851566" y="1134068"/>
                </a:lnTo>
                <a:lnTo>
                  <a:pt x="4888316" y="1115315"/>
                </a:lnTo>
                <a:lnTo>
                  <a:pt x="4925815" y="1096696"/>
                </a:lnTo>
                <a:lnTo>
                  <a:pt x="4964135" y="1078224"/>
                </a:lnTo>
                <a:lnTo>
                  <a:pt x="5003347" y="1059912"/>
                </a:lnTo>
                <a:lnTo>
                  <a:pt x="5043521" y="1041772"/>
                </a:lnTo>
                <a:lnTo>
                  <a:pt x="5084730" y="1023817"/>
                </a:lnTo>
                <a:lnTo>
                  <a:pt x="5127045" y="1006060"/>
                </a:lnTo>
                <a:lnTo>
                  <a:pt x="5170538" y="988514"/>
                </a:lnTo>
                <a:lnTo>
                  <a:pt x="5215278" y="971191"/>
                </a:lnTo>
                <a:lnTo>
                  <a:pt x="5261339" y="954105"/>
                </a:lnTo>
                <a:lnTo>
                  <a:pt x="5308791" y="937267"/>
                </a:lnTo>
                <a:lnTo>
                  <a:pt x="5357705" y="920692"/>
                </a:lnTo>
                <a:lnTo>
                  <a:pt x="5408154" y="904390"/>
                </a:lnTo>
                <a:lnTo>
                  <a:pt x="5460208" y="888376"/>
                </a:lnTo>
                <a:lnTo>
                  <a:pt x="5513938" y="872663"/>
                </a:lnTo>
                <a:lnTo>
                  <a:pt x="5569416" y="857262"/>
                </a:lnTo>
                <a:lnTo>
                  <a:pt x="5626714" y="842186"/>
                </a:lnTo>
                <a:lnTo>
                  <a:pt x="5685902" y="827449"/>
                </a:lnTo>
                <a:lnTo>
                  <a:pt x="5747053" y="813064"/>
                </a:lnTo>
                <a:lnTo>
                  <a:pt x="5808381" y="799456"/>
                </a:lnTo>
                <a:lnTo>
                  <a:pt x="5868095" y="787017"/>
                </a:lnTo>
                <a:lnTo>
                  <a:pt x="5926252" y="775704"/>
                </a:lnTo>
                <a:lnTo>
                  <a:pt x="5982913" y="765475"/>
                </a:lnTo>
                <a:lnTo>
                  <a:pt x="6038135" y="756287"/>
                </a:lnTo>
                <a:lnTo>
                  <a:pt x="6091977" y="748098"/>
                </a:lnTo>
                <a:lnTo>
                  <a:pt x="6106517" y="746095"/>
                </a:lnTo>
              </a:path>
            </a:pathLst>
          </a:custGeom>
          <a:noFill/>
          <a:ln w="9042">
            <a:solidFill>
              <a:srgbClr val="D0BC8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grpSp>
        <p:nvGrpSpPr>
          <p:cNvPr id="849" name="Group 6"/>
          <p:cNvGrpSpPr/>
          <p:nvPr/>
        </p:nvGrpSpPr>
        <p:grpSpPr>
          <a:xfrm>
            <a:off x="669600" y="396000"/>
            <a:ext cx="5998320" cy="1090800"/>
            <a:chOff x="669600" y="396000"/>
            <a:chExt cx="5998320" cy="1090800"/>
          </a:xfrm>
        </p:grpSpPr>
        <p:sp>
          <p:nvSpPr>
            <p:cNvPr id="850" name="object 24"/>
            <p:cNvSpPr/>
            <p:nvPr/>
          </p:nvSpPr>
          <p:spPr>
            <a:xfrm>
              <a:off x="669600" y="396000"/>
              <a:ext cx="5998320" cy="1090800"/>
            </a:xfrm>
            <a:custGeom>
              <a:avLst/>
              <a:gdLst>
                <a:gd name="textAreaLeft" fmla="*/ 0 w 5998320"/>
                <a:gd name="textAreaRight" fmla="*/ 6003720 w 5998320"/>
                <a:gd name="textAreaTop" fmla="*/ 0 h 1090800"/>
                <a:gd name="textAreaBottom" fmla="*/ 1095480 h 1090800"/>
              </a:gdLst>
              <a:ahLst/>
              <a:cxnLst/>
              <a:rect l="textAreaLeft" t="textAreaTop" r="textAreaRight" b="textAreaBottom"/>
              <a:pathLst>
                <a:path w="6299200" h="2044700">
                  <a:moveTo>
                    <a:pt x="6223000" y="0"/>
                  </a:moveTo>
                  <a:lnTo>
                    <a:pt x="76200" y="0"/>
                  </a:lnTo>
                  <a:lnTo>
                    <a:pt x="46537" y="5989"/>
                  </a:lnTo>
                  <a:lnTo>
                    <a:pt x="22317" y="22321"/>
                  </a:lnTo>
                  <a:lnTo>
                    <a:pt x="5987" y="46543"/>
                  </a:lnTo>
                  <a:lnTo>
                    <a:pt x="0" y="76200"/>
                  </a:lnTo>
                  <a:lnTo>
                    <a:pt x="0" y="1968385"/>
                  </a:lnTo>
                  <a:lnTo>
                    <a:pt x="5987" y="1998042"/>
                  </a:lnTo>
                  <a:lnTo>
                    <a:pt x="22317" y="2022263"/>
                  </a:lnTo>
                  <a:lnTo>
                    <a:pt x="46537" y="2038596"/>
                  </a:lnTo>
                  <a:lnTo>
                    <a:pt x="76200" y="2044585"/>
                  </a:lnTo>
                  <a:lnTo>
                    <a:pt x="6223000" y="2044585"/>
                  </a:lnTo>
                  <a:lnTo>
                    <a:pt x="6252662" y="2038596"/>
                  </a:lnTo>
                  <a:lnTo>
                    <a:pt x="6276882" y="2022263"/>
                  </a:lnTo>
                  <a:lnTo>
                    <a:pt x="6293212" y="1998042"/>
                  </a:lnTo>
                  <a:lnTo>
                    <a:pt x="6299200" y="1968385"/>
                  </a:lnTo>
                  <a:lnTo>
                    <a:pt x="6299200" y="76200"/>
                  </a:lnTo>
                  <a:lnTo>
                    <a:pt x="6293212" y="46543"/>
                  </a:lnTo>
                  <a:lnTo>
                    <a:pt x="6276882" y="22321"/>
                  </a:lnTo>
                  <a:lnTo>
                    <a:pt x="6252662" y="5989"/>
                  </a:lnTo>
                  <a:lnTo>
                    <a:pt x="622300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  <a:effectLst>
              <a:outerShdw algn="ctr" blurRad="444600" dir="2700000" dist="380819" rotWithShape="0">
                <a:srgbClr val="86AAC0">
                  <a:alpha val="2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 defTabSz="914400">
                <a:lnSpc>
                  <a:spcPct val="100000"/>
                </a:lnSpc>
              </a:pPr>
              <a:r>
                <a:rPr lang="fr-FR" sz="2800" b="1" u="none" spc="28" strike="noStrike">
                  <a:solidFill>
                    <a:srgbClr val="0D3856"/>
                  </a:solidFill>
                  <a:effectLst/>
                  <a:uFillTx/>
                  <a:latin typeface="Segoe UI"/>
                </a:rPr>
                <a:t>	</a:t>
              </a:r>
              <a:r>
                <a:rPr lang="fr-FR" sz="2800" b="1" u="none" spc="28" strike="noStrike">
                  <a:solidFill>
                    <a:srgbClr val="0D3856"/>
                  </a:solidFill>
                  <a:effectLst/>
                  <a:uFillTx/>
                  <a:latin typeface="Segoe UI"/>
                </a:rPr>
                <a:t>Input format</a:t>
              </a:r>
              <a:endParaRPr lang="fr-FR" sz="2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851" name="object 30"/>
            <p:cNvSpPr/>
            <p:nvPr/>
          </p:nvSpPr>
          <p:spPr>
            <a:xfrm>
              <a:off x="1653120" y="1203120"/>
              <a:ext cx="525240" cy="110520"/>
            </a:xfrm>
            <a:custGeom>
              <a:avLst/>
              <a:gdLst>
                <a:gd name="textAreaLeft" fmla="*/ 0 w 525240"/>
                <a:gd name="textAreaRight" fmla="*/ 531000 w 525240"/>
                <a:gd name="textAreaTop" fmla="*/ 0 h 110520"/>
                <a:gd name="textAreaBottom" fmla="*/ 116280 h 110520"/>
              </a:gdLst>
              <a:ahLst/>
              <a:cxnLst/>
              <a:rect l="textAreaLeft" t="textAreaTop" r="textAreaRight" b="textAreaBottom"/>
              <a:pathLst>
                <a:path w="530860" h="116205">
                  <a:moveTo>
                    <a:pt x="0" y="64820"/>
                  </a:moveTo>
                  <a:lnTo>
                    <a:pt x="13512" y="41592"/>
                  </a:lnTo>
                  <a:lnTo>
                    <a:pt x="28397" y="20766"/>
                  </a:lnTo>
                  <a:lnTo>
                    <a:pt x="46605" y="5761"/>
                  </a:lnTo>
                  <a:lnTo>
                    <a:pt x="70091" y="0"/>
                  </a:lnTo>
                  <a:lnTo>
                    <a:pt x="102884" y="12040"/>
                  </a:lnTo>
                  <a:lnTo>
                    <a:pt x="126157" y="40752"/>
                  </a:lnTo>
                  <a:lnTo>
                    <a:pt x="146257" y="75021"/>
                  </a:lnTo>
                  <a:lnTo>
                    <a:pt x="169530" y="103732"/>
                  </a:lnTo>
                  <a:lnTo>
                    <a:pt x="202323" y="115773"/>
                  </a:lnTo>
                  <a:lnTo>
                    <a:pt x="235117" y="103732"/>
                  </a:lnTo>
                  <a:lnTo>
                    <a:pt x="258389" y="75021"/>
                  </a:lnTo>
                  <a:lnTo>
                    <a:pt x="278486" y="40752"/>
                  </a:lnTo>
                  <a:lnTo>
                    <a:pt x="301755" y="12040"/>
                  </a:lnTo>
                  <a:lnTo>
                    <a:pt x="334543" y="0"/>
                  </a:lnTo>
                  <a:lnTo>
                    <a:pt x="367337" y="12040"/>
                  </a:lnTo>
                  <a:lnTo>
                    <a:pt x="390609" y="40752"/>
                  </a:lnTo>
                  <a:lnTo>
                    <a:pt x="410709" y="75021"/>
                  </a:lnTo>
                  <a:lnTo>
                    <a:pt x="433982" y="103732"/>
                  </a:lnTo>
                  <a:lnTo>
                    <a:pt x="466775" y="115773"/>
                  </a:lnTo>
                  <a:lnTo>
                    <a:pt x="487853" y="111218"/>
                  </a:lnTo>
                  <a:lnTo>
                    <a:pt x="504626" y="99129"/>
                  </a:lnTo>
                  <a:lnTo>
                    <a:pt x="518444" y="81868"/>
                  </a:lnTo>
                  <a:lnTo>
                    <a:pt x="530656" y="61798"/>
                  </a:lnTo>
                </a:path>
              </a:pathLst>
            </a:custGeom>
            <a:noFill/>
            <a:ln w="25399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852" name="object 31"/>
          <p:cNvGrpSpPr/>
          <p:nvPr/>
        </p:nvGrpSpPr>
        <p:grpSpPr>
          <a:xfrm>
            <a:off x="12094200" y="280800"/>
            <a:ext cx="370800" cy="370800"/>
            <a:chOff x="12094200" y="280800"/>
            <a:chExt cx="370800" cy="370800"/>
          </a:xfrm>
        </p:grpSpPr>
        <p:sp>
          <p:nvSpPr>
            <p:cNvPr id="853" name="object 33"/>
            <p:cNvSpPr/>
            <p:nvPr/>
          </p:nvSpPr>
          <p:spPr>
            <a:xfrm>
              <a:off x="12094200" y="280800"/>
              <a:ext cx="370800" cy="370800"/>
            </a:xfrm>
            <a:custGeom>
              <a:avLst/>
              <a:gdLst>
                <a:gd name="textAreaLeft" fmla="*/ 0 w 370800"/>
                <a:gd name="textAreaRight" fmla="*/ 376560 w 370800"/>
                <a:gd name="textAreaTop" fmla="*/ 0 h 370800"/>
                <a:gd name="textAreaBottom" fmla="*/ 376560 h 370800"/>
              </a:gdLst>
              <a:ahLst/>
              <a:cxnLst/>
              <a:rect l="textAreaLeft" t="textAreaTop" r="textAreaRight" b="textAreaBottom"/>
              <a:pathLst>
                <a:path w="376554" h="376554">
                  <a:moveTo>
                    <a:pt x="376491" y="376491"/>
                  </a:moveTo>
                  <a:lnTo>
                    <a:pt x="376491" y="0"/>
                  </a:lnTo>
                  <a:lnTo>
                    <a:pt x="43230" y="0"/>
                  </a:lnTo>
                  <a:lnTo>
                    <a:pt x="26403" y="3397"/>
                  </a:lnTo>
                  <a:lnTo>
                    <a:pt x="12661" y="12660"/>
                  </a:lnTo>
                  <a:lnTo>
                    <a:pt x="3397" y="26397"/>
                  </a:lnTo>
                  <a:lnTo>
                    <a:pt x="0" y="43218"/>
                  </a:lnTo>
                  <a:lnTo>
                    <a:pt x="0" y="376491"/>
                  </a:lnTo>
                  <a:lnTo>
                    <a:pt x="376491" y="376491"/>
                  </a:lnTo>
                  <a:close/>
                </a:path>
              </a:pathLst>
            </a:custGeom>
            <a:noFill/>
            <a:ln w="12446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854" name="object 52"/>
            <p:cNvSpPr/>
            <p:nvPr/>
          </p:nvSpPr>
          <p:spPr>
            <a:xfrm>
              <a:off x="12134880" y="415080"/>
              <a:ext cx="289440" cy="114840"/>
            </a:xfrm>
            <a:custGeom>
              <a:avLst/>
              <a:gdLst>
                <a:gd name="textAreaLeft" fmla="*/ 0 w 289440"/>
                <a:gd name="textAreaRight" fmla="*/ 295200 w 289440"/>
                <a:gd name="textAreaTop" fmla="*/ 0 h 114840"/>
                <a:gd name="textAreaBottom" fmla="*/ 120600 h 114840"/>
              </a:gdLst>
              <a:ahLst/>
              <a:cxnLst/>
              <a:rect l="textAreaLeft" t="textAreaTop" r="textAreaRight" b="textAreaBottom"/>
              <a:pathLst>
                <a:path w="295275" h="120650">
                  <a:moveTo>
                    <a:pt x="31775" y="49501"/>
                  </a:moveTo>
                  <a:lnTo>
                    <a:pt x="33667" y="50403"/>
                  </a:lnTo>
                  <a:lnTo>
                    <a:pt x="35420" y="51596"/>
                  </a:lnTo>
                  <a:lnTo>
                    <a:pt x="37045" y="53082"/>
                  </a:lnTo>
                  <a:lnTo>
                    <a:pt x="41287" y="56943"/>
                  </a:lnTo>
                  <a:lnTo>
                    <a:pt x="43421" y="61591"/>
                  </a:lnTo>
                  <a:lnTo>
                    <a:pt x="43421" y="67027"/>
                  </a:lnTo>
                  <a:lnTo>
                    <a:pt x="43421" y="72463"/>
                  </a:lnTo>
                  <a:lnTo>
                    <a:pt x="41287" y="77111"/>
                  </a:lnTo>
                  <a:lnTo>
                    <a:pt x="37045" y="80972"/>
                  </a:lnTo>
                  <a:lnTo>
                    <a:pt x="32791" y="84845"/>
                  </a:lnTo>
                  <a:lnTo>
                    <a:pt x="27685" y="86775"/>
                  </a:lnTo>
                  <a:lnTo>
                    <a:pt x="21704" y="86775"/>
                  </a:lnTo>
                  <a:lnTo>
                    <a:pt x="15735" y="86775"/>
                  </a:lnTo>
                  <a:lnTo>
                    <a:pt x="10617" y="84845"/>
                  </a:lnTo>
                  <a:lnTo>
                    <a:pt x="6375" y="80972"/>
                  </a:lnTo>
                  <a:lnTo>
                    <a:pt x="2120" y="77111"/>
                  </a:lnTo>
                  <a:lnTo>
                    <a:pt x="0" y="72463"/>
                  </a:lnTo>
                  <a:lnTo>
                    <a:pt x="0" y="67027"/>
                  </a:lnTo>
                  <a:lnTo>
                    <a:pt x="0" y="61591"/>
                  </a:lnTo>
                  <a:lnTo>
                    <a:pt x="2120" y="56943"/>
                  </a:lnTo>
                  <a:lnTo>
                    <a:pt x="6375" y="53082"/>
                  </a:lnTo>
                  <a:lnTo>
                    <a:pt x="10617" y="49209"/>
                  </a:lnTo>
                  <a:lnTo>
                    <a:pt x="15735" y="47278"/>
                  </a:lnTo>
                  <a:lnTo>
                    <a:pt x="21704" y="47278"/>
                  </a:lnTo>
                  <a:lnTo>
                    <a:pt x="25374" y="47278"/>
                  </a:lnTo>
                  <a:lnTo>
                    <a:pt x="28727" y="48028"/>
                  </a:lnTo>
                  <a:lnTo>
                    <a:pt x="31775" y="49501"/>
                  </a:lnTo>
                  <a:close/>
                </a:path>
                <a:path w="295275" h="120650">
                  <a:moveTo>
                    <a:pt x="31775" y="49501"/>
                  </a:moveTo>
                  <a:lnTo>
                    <a:pt x="58913" y="11194"/>
                  </a:lnTo>
                  <a:lnTo>
                    <a:pt x="86929" y="0"/>
                  </a:lnTo>
                  <a:lnTo>
                    <a:pt x="115819" y="15918"/>
                  </a:lnTo>
                  <a:lnTo>
                    <a:pt x="145580" y="58950"/>
                  </a:lnTo>
                  <a:lnTo>
                    <a:pt x="174966" y="101767"/>
                  </a:lnTo>
                  <a:lnTo>
                    <a:pt x="204452" y="120342"/>
                  </a:lnTo>
                  <a:lnTo>
                    <a:pt x="234035" y="114675"/>
                  </a:lnTo>
                  <a:lnTo>
                    <a:pt x="263715" y="84769"/>
                  </a:lnTo>
                  <a:lnTo>
                    <a:pt x="261670" y="83816"/>
                  </a:lnTo>
                  <a:lnTo>
                    <a:pt x="259791" y="82546"/>
                  </a:lnTo>
                  <a:lnTo>
                    <a:pt x="258051" y="80972"/>
                  </a:lnTo>
                  <a:lnTo>
                    <a:pt x="253809" y="77111"/>
                  </a:lnTo>
                  <a:lnTo>
                    <a:pt x="251688" y="72463"/>
                  </a:lnTo>
                  <a:lnTo>
                    <a:pt x="251688" y="67027"/>
                  </a:lnTo>
                  <a:lnTo>
                    <a:pt x="251688" y="61591"/>
                  </a:lnTo>
                  <a:lnTo>
                    <a:pt x="253809" y="56943"/>
                  </a:lnTo>
                  <a:lnTo>
                    <a:pt x="258051" y="53082"/>
                  </a:lnTo>
                  <a:lnTo>
                    <a:pt x="262305" y="49209"/>
                  </a:lnTo>
                  <a:lnTo>
                    <a:pt x="267411" y="47278"/>
                  </a:lnTo>
                  <a:lnTo>
                    <a:pt x="273392" y="47278"/>
                  </a:lnTo>
                  <a:lnTo>
                    <a:pt x="279374" y="47278"/>
                  </a:lnTo>
                  <a:lnTo>
                    <a:pt x="284479" y="49209"/>
                  </a:lnTo>
                  <a:lnTo>
                    <a:pt x="288734" y="53082"/>
                  </a:lnTo>
                  <a:lnTo>
                    <a:pt x="292976" y="56943"/>
                  </a:lnTo>
                  <a:lnTo>
                    <a:pt x="295097" y="61591"/>
                  </a:lnTo>
                  <a:lnTo>
                    <a:pt x="295097" y="67027"/>
                  </a:lnTo>
                  <a:lnTo>
                    <a:pt x="295097" y="72463"/>
                  </a:lnTo>
                  <a:lnTo>
                    <a:pt x="292976" y="77111"/>
                  </a:lnTo>
                  <a:lnTo>
                    <a:pt x="288734" y="80972"/>
                  </a:lnTo>
                  <a:lnTo>
                    <a:pt x="284479" y="84845"/>
                  </a:lnTo>
                  <a:lnTo>
                    <a:pt x="279374" y="86775"/>
                  </a:lnTo>
                  <a:lnTo>
                    <a:pt x="273392" y="86775"/>
                  </a:lnTo>
                  <a:lnTo>
                    <a:pt x="269874" y="86775"/>
                  </a:lnTo>
                  <a:lnTo>
                    <a:pt x="266649" y="86102"/>
                  </a:lnTo>
                  <a:lnTo>
                    <a:pt x="263715" y="84769"/>
                  </a:lnTo>
                </a:path>
              </a:pathLst>
            </a:custGeom>
            <a:noFill/>
            <a:ln w="12446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855" name="object 53"/>
          <p:cNvSpPr/>
          <p:nvPr/>
        </p:nvSpPr>
        <p:spPr>
          <a:xfrm>
            <a:off x="13065840" y="286200"/>
            <a:ext cx="360" cy="342720"/>
          </a:xfrm>
          <a:custGeom>
            <a:avLst/>
            <a:gdLst>
              <a:gd name="textAreaLeft" fmla="*/ 0 w 360"/>
              <a:gd name="textAreaRight" fmla="*/ 23592960 w 360"/>
              <a:gd name="textAreaTop" fmla="*/ 0 h 342720"/>
              <a:gd name="textAreaBottom" fmla="*/ 348480 h 342720"/>
            </a:gdLst>
            <a:ahLst/>
            <a:cxnLst/>
            <a:rect l="textAreaLeft" t="textAreaTop" r="textAreaRight" b="textAreaBottom"/>
            <a:pathLst>
              <a:path w="0" h="348615">
                <a:moveTo>
                  <a:pt x="0" y="0"/>
                </a:moveTo>
                <a:lnTo>
                  <a:pt x="0" y="34811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56" name="PlaceHolder 6"/>
          <p:cNvSpPr/>
          <p:nvPr/>
        </p:nvSpPr>
        <p:spPr>
          <a:xfrm>
            <a:off x="13129560" y="199440"/>
            <a:ext cx="422280" cy="45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6640" rIns="0" bIns="0" anchor="t">
            <a:noAutofit/>
          </a:bodyPr>
          <a:p>
            <a:pPr marL="38160" defTabSz="914400">
              <a:lnSpc>
                <a:spcPct val="100000"/>
              </a:lnSpc>
              <a:spcBef>
                <a:spcPts val="210"/>
              </a:spcBef>
              <a:tabLst>
                <a:tab pos="0" algn="l"/>
              </a:tabLst>
            </a:pPr>
            <a:r>
              <a: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page </a:t>
            </a:r>
            <a:fld id="{E0B4A955-08E7-4694-83AB-75FDE81D19FB}" type="slidenum">
              <a:rPr lang="fr-FR" sz="1400" b="0" u="none" spc="-26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4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7" name="PlaceHolder 7"/>
          <p:cNvSpPr/>
          <p:nvPr/>
        </p:nvSpPr>
        <p:spPr>
          <a:xfrm>
            <a:off x="12587760" y="222480"/>
            <a:ext cx="473400" cy="55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6640" rIns="0" bIns="0" anchor="t">
            <a:noAutofit/>
          </a:bodyPr>
          <a:p>
            <a:pPr marL="12600" defTabSz="914400">
              <a:lnSpc>
                <a:spcPct val="100000"/>
              </a:lnSpc>
              <a:spcBef>
                <a:spcPts val="210"/>
              </a:spcBef>
              <a:tabLst>
                <a:tab pos="0" algn="l"/>
              </a:tabLst>
            </a:pPr>
            <a:fld id="{FD83B85E-ECE6-4C40-B6E2-ED2942E4E4A9}" type="datetime1">
              <a:rPr lang="fr-FR" sz="1400" b="0" u="none" spc="-11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23/09/2026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8" name="Rectangle 925"/>
          <p:cNvSpPr/>
          <p:nvPr/>
        </p:nvSpPr>
        <p:spPr>
          <a:xfrm>
            <a:off x="216000" y="7452000"/>
            <a:ext cx="8638200" cy="31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1500" b="0" u="none" strike="noStrike">
                <a:solidFill>
                  <a:srgbClr val="999999"/>
                </a:solidFill>
                <a:effectLst/>
                <a:uFillTx/>
                <a:latin typeface="Segoe UI Semilight"/>
                <a:ea typeface="Microsoft YaHei"/>
              </a:rPr>
              <a:t>naKnow: a collaborative initiative to bridge data gaps in ICT LCA – Marie Reinbigler</a:t>
            </a:r>
            <a:endParaRPr lang="fr-F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9" name="Straight Connector 926"/>
          <p:cNvSpPr/>
          <p:nvPr/>
        </p:nvSpPr>
        <p:spPr>
          <a:xfrm>
            <a:off x="11988000" y="2087640"/>
            <a:ext cx="360" cy="360720"/>
          </a:xfrm>
          <a:prstGeom prst="line">
            <a:avLst/>
          </a:prstGeom>
          <a:ln w="36000">
            <a:solidFill>
              <a:srgbClr val="0D3856"/>
            </a:solidFill>
            <a:prstDash val="sysDash"/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0" tIns="63000" rIns="0" bIns="63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sp>
        <p:nvSpPr>
          <p:cNvPr id="860" name="Rounded Rectangle 927"/>
          <p:cNvSpPr/>
          <p:nvPr/>
        </p:nvSpPr>
        <p:spPr>
          <a:xfrm>
            <a:off x="11268000" y="2484360"/>
            <a:ext cx="1437480" cy="897480"/>
          </a:xfrm>
          <a:prstGeom prst="roundRect">
            <a:avLst>
              <a:gd name="adj" fmla="val 16667"/>
            </a:avLst>
          </a:prstGeom>
          <a:solidFill>
            <a:srgbClr val="0D3856"/>
          </a:solidFill>
          <a:ln w="10800">
            <a:solidFill>
              <a:srgbClr val="35526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5400" tIns="50400" rIns="95400" bIns="504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Segoe UI Semilight"/>
                <a:ea typeface="DejaVu Sans"/>
              </a:rPr>
              <a:t>Electroless deposition  activation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61" name="Rounded Rectangle 928"/>
          <p:cNvSpPr/>
          <p:nvPr/>
        </p:nvSpPr>
        <p:spPr>
          <a:xfrm>
            <a:off x="11268000" y="5292360"/>
            <a:ext cx="1437480" cy="897480"/>
          </a:xfrm>
          <a:prstGeom prst="roundRect">
            <a:avLst>
              <a:gd name="adj" fmla="val 16667"/>
            </a:avLst>
          </a:prstGeom>
          <a:solidFill>
            <a:srgbClr val="0D3856"/>
          </a:solidFill>
          <a:ln w="10800">
            <a:solidFill>
              <a:srgbClr val="35526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5400" tIns="50400" rIns="95400" bIns="504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Segoe UI Semilight"/>
                <a:ea typeface="DejaVu Sans"/>
              </a:rPr>
              <a:t>Electroless deposition  PTH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62" name="Rounded Rectangle 929"/>
          <p:cNvSpPr/>
          <p:nvPr/>
        </p:nvSpPr>
        <p:spPr>
          <a:xfrm>
            <a:off x="11268000" y="3852360"/>
            <a:ext cx="1437480" cy="897480"/>
          </a:xfrm>
          <a:prstGeom prst="roundRect">
            <a:avLst>
              <a:gd name="adj" fmla="val 16667"/>
            </a:avLst>
          </a:prstGeom>
          <a:solidFill>
            <a:srgbClr val="0D3856"/>
          </a:solidFill>
          <a:ln w="10800">
            <a:solidFill>
              <a:srgbClr val="35526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5400" tIns="50400" rIns="95400" bIns="504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Segoe UI Semilight"/>
                <a:ea typeface="DejaVu Sans"/>
              </a:rPr>
              <a:t>Electroless deposition  etching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63" name="Straight Connector 930"/>
          <p:cNvSpPr/>
          <p:nvPr/>
        </p:nvSpPr>
        <p:spPr>
          <a:xfrm>
            <a:off x="11988000" y="6299640"/>
            <a:ext cx="360" cy="360720"/>
          </a:xfrm>
          <a:prstGeom prst="line">
            <a:avLst/>
          </a:prstGeom>
          <a:ln w="36000">
            <a:solidFill>
              <a:srgbClr val="0D3856"/>
            </a:solidFill>
            <a:prstDash val="sysDash"/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0" tIns="63000" rIns="0" bIns="63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sp>
        <p:nvSpPr>
          <p:cNvPr id="864" name="Straight Connector 931"/>
          <p:cNvSpPr/>
          <p:nvPr/>
        </p:nvSpPr>
        <p:spPr>
          <a:xfrm>
            <a:off x="11988000" y="3419640"/>
            <a:ext cx="360" cy="360720"/>
          </a:xfrm>
          <a:prstGeom prst="line">
            <a:avLst/>
          </a:prstGeom>
          <a:ln w="36000">
            <a:solidFill>
              <a:srgbClr val="0D3856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0" tIns="63000" rIns="0" bIns="63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sp>
        <p:nvSpPr>
          <p:cNvPr id="865" name="Straight Connector 932"/>
          <p:cNvSpPr/>
          <p:nvPr/>
        </p:nvSpPr>
        <p:spPr>
          <a:xfrm>
            <a:off x="11988000" y="4859640"/>
            <a:ext cx="360" cy="360720"/>
          </a:xfrm>
          <a:prstGeom prst="line">
            <a:avLst/>
          </a:prstGeom>
          <a:ln w="36000">
            <a:solidFill>
              <a:srgbClr val="0D3856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0" tIns="63000" rIns="0" bIns="63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sp>
        <p:nvSpPr>
          <p:cNvPr id="866" name="Rectangle 933"/>
          <p:cNvSpPr/>
          <p:nvPr/>
        </p:nvSpPr>
        <p:spPr>
          <a:xfrm>
            <a:off x="11088000" y="1476360"/>
            <a:ext cx="17974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Previous steps output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7" name="Rectangle 934"/>
          <p:cNvSpPr/>
          <p:nvPr/>
        </p:nvSpPr>
        <p:spPr>
          <a:xfrm>
            <a:off x="11088000" y="6696360"/>
            <a:ext cx="17974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Next steps output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8" name="Rectangle 935"/>
          <p:cNvSpPr/>
          <p:nvPr/>
        </p:nvSpPr>
        <p:spPr>
          <a:xfrm>
            <a:off x="9018000" y="2376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Electricity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9" name="Rectangle 936"/>
          <p:cNvSpPr/>
          <p:nvPr/>
        </p:nvSpPr>
        <p:spPr>
          <a:xfrm>
            <a:off x="9018000" y="2628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PdCl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0" name="Rectangle 937"/>
          <p:cNvSpPr/>
          <p:nvPr/>
        </p:nvSpPr>
        <p:spPr>
          <a:xfrm>
            <a:off x="9018000" y="2844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HCl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1" name="Rectangle 938"/>
          <p:cNvSpPr/>
          <p:nvPr/>
        </p:nvSpPr>
        <p:spPr>
          <a:xfrm>
            <a:off x="9018000" y="3096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Water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2" name="Rectangle 939"/>
          <p:cNvSpPr/>
          <p:nvPr/>
        </p:nvSpPr>
        <p:spPr>
          <a:xfrm>
            <a:off x="9054000" y="3600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Electricity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3" name="Rectangle 940"/>
          <p:cNvSpPr/>
          <p:nvPr/>
        </p:nvSpPr>
        <p:spPr>
          <a:xfrm>
            <a:off x="9054000" y="3852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SO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4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4" name="Rectangle 941"/>
          <p:cNvSpPr/>
          <p:nvPr/>
        </p:nvSpPr>
        <p:spPr>
          <a:xfrm>
            <a:off x="9054000" y="4068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SnCl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5" name="Rectangle 942"/>
          <p:cNvSpPr/>
          <p:nvPr/>
        </p:nvSpPr>
        <p:spPr>
          <a:xfrm>
            <a:off x="9054000" y="4320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Water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6" name="Rectangle 943"/>
          <p:cNvSpPr/>
          <p:nvPr/>
        </p:nvSpPr>
        <p:spPr>
          <a:xfrm>
            <a:off x="9054000" y="4572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HCl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7" name="Rectangle 944"/>
          <p:cNvSpPr/>
          <p:nvPr/>
        </p:nvSpPr>
        <p:spPr>
          <a:xfrm>
            <a:off x="9054000" y="5040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Electricity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8" name="Rectangle 945"/>
          <p:cNvSpPr/>
          <p:nvPr/>
        </p:nvSpPr>
        <p:spPr>
          <a:xfrm>
            <a:off x="9054000" y="5292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CuSO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4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,5H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O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9" name="Rectangle 946"/>
          <p:cNvSpPr/>
          <p:nvPr/>
        </p:nvSpPr>
        <p:spPr>
          <a:xfrm>
            <a:off x="9054000" y="5508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NaH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PO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.H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O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0" name="Rectangle 947"/>
          <p:cNvSpPr/>
          <p:nvPr/>
        </p:nvSpPr>
        <p:spPr>
          <a:xfrm>
            <a:off x="8748000" y="5760360"/>
            <a:ext cx="210636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Na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3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C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6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5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O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7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,5.5H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O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1" name="Rectangle 948"/>
          <p:cNvSpPr/>
          <p:nvPr/>
        </p:nvSpPr>
        <p:spPr>
          <a:xfrm>
            <a:off x="9054000" y="6012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3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BO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3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2" name="Rectangle 949"/>
          <p:cNvSpPr/>
          <p:nvPr/>
        </p:nvSpPr>
        <p:spPr>
          <a:xfrm>
            <a:off x="9054000" y="6264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NiSO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4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,7H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O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3" name="Rectangle 950"/>
          <p:cNvSpPr/>
          <p:nvPr/>
        </p:nvSpPr>
        <p:spPr>
          <a:xfrm>
            <a:off x="9054000" y="6516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Water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884" name="Elbow Connector 951"/>
          <p:cNvCxnSpPr>
            <a:stCxn id="868" idx="3"/>
            <a:endCxn id="860" idx="1"/>
          </p:cNvCxnSpPr>
          <p:nvPr/>
        </p:nvCxnSpPr>
        <p:spPr>
          <a:xfrm>
            <a:off x="10815480" y="2558520"/>
            <a:ext cx="452880" cy="375120"/>
          </a:xfrm>
          <a:prstGeom prst="bentConnector3">
            <a:avLst>
              <a:gd name="adj1" fmla="val 50357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885" name="Elbow Connector 952"/>
          <p:cNvCxnSpPr>
            <a:stCxn id="869" idx="3"/>
            <a:endCxn id="860" idx="1"/>
          </p:cNvCxnSpPr>
          <p:nvPr/>
        </p:nvCxnSpPr>
        <p:spPr>
          <a:xfrm>
            <a:off x="10815480" y="2810520"/>
            <a:ext cx="452880" cy="123120"/>
          </a:xfrm>
          <a:prstGeom prst="bentConnector3">
            <a:avLst>
              <a:gd name="adj1" fmla="val 50357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886" name="Elbow Connector 953"/>
          <p:cNvCxnSpPr>
            <a:stCxn id="870" idx="3"/>
            <a:endCxn id="860" idx="1"/>
          </p:cNvCxnSpPr>
          <p:nvPr/>
        </p:nvCxnSpPr>
        <p:spPr>
          <a:xfrm flipV="1">
            <a:off x="10815480" y="2933280"/>
            <a:ext cx="452880" cy="93600"/>
          </a:xfrm>
          <a:prstGeom prst="bentConnector3">
            <a:avLst>
              <a:gd name="adj1" fmla="val 50357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887" name="Elbow Connector 954"/>
          <p:cNvCxnSpPr>
            <a:stCxn id="871" idx="3"/>
            <a:endCxn id="860" idx="1"/>
          </p:cNvCxnSpPr>
          <p:nvPr/>
        </p:nvCxnSpPr>
        <p:spPr>
          <a:xfrm flipV="1">
            <a:off x="10815480" y="2933280"/>
            <a:ext cx="452880" cy="345600"/>
          </a:xfrm>
          <a:prstGeom prst="bentConnector3">
            <a:avLst>
              <a:gd name="adj1" fmla="val 50357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888" name="Elbow Connector 955"/>
          <p:cNvCxnSpPr>
            <a:stCxn id="872" idx="3"/>
            <a:endCxn id="862" idx="1"/>
          </p:cNvCxnSpPr>
          <p:nvPr/>
        </p:nvCxnSpPr>
        <p:spPr>
          <a:xfrm>
            <a:off x="10851480" y="3782520"/>
            <a:ext cx="416880" cy="51912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889" name="Elbow Connector 956"/>
          <p:cNvCxnSpPr>
            <a:stCxn id="873" idx="3"/>
            <a:endCxn id="862" idx="1"/>
          </p:cNvCxnSpPr>
          <p:nvPr/>
        </p:nvCxnSpPr>
        <p:spPr>
          <a:xfrm>
            <a:off x="10851480" y="4034520"/>
            <a:ext cx="416880" cy="26712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890" name="Elbow Connector 957"/>
          <p:cNvCxnSpPr>
            <a:stCxn id="874" idx="3"/>
            <a:endCxn id="862" idx="1"/>
          </p:cNvCxnSpPr>
          <p:nvPr/>
        </p:nvCxnSpPr>
        <p:spPr>
          <a:xfrm>
            <a:off x="10851480" y="4250520"/>
            <a:ext cx="416880" cy="5112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891" name="Elbow Connector 958"/>
          <p:cNvCxnSpPr>
            <a:stCxn id="875" idx="3"/>
            <a:endCxn id="862" idx="1"/>
          </p:cNvCxnSpPr>
          <p:nvPr/>
        </p:nvCxnSpPr>
        <p:spPr>
          <a:xfrm flipV="1">
            <a:off x="10851480" y="4301280"/>
            <a:ext cx="416880" cy="20160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892" name="Elbow Connector 959"/>
          <p:cNvCxnSpPr>
            <a:stCxn id="876" idx="3"/>
            <a:endCxn id="862" idx="1"/>
          </p:cNvCxnSpPr>
          <p:nvPr/>
        </p:nvCxnSpPr>
        <p:spPr>
          <a:xfrm flipV="1">
            <a:off x="10851480" y="4301280"/>
            <a:ext cx="416880" cy="45360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893" name="Elbow Connector 960"/>
          <p:cNvCxnSpPr>
            <a:stCxn id="877" idx="3"/>
            <a:endCxn id="861" idx="1"/>
          </p:cNvCxnSpPr>
          <p:nvPr/>
        </p:nvCxnSpPr>
        <p:spPr>
          <a:xfrm>
            <a:off x="10851480" y="5222520"/>
            <a:ext cx="416880" cy="51912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894" name="Elbow Connector 961"/>
          <p:cNvCxnSpPr>
            <a:stCxn id="878" idx="3"/>
            <a:endCxn id="861" idx="1"/>
          </p:cNvCxnSpPr>
          <p:nvPr/>
        </p:nvCxnSpPr>
        <p:spPr>
          <a:xfrm>
            <a:off x="10851480" y="5474520"/>
            <a:ext cx="416880" cy="26712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895" name="Elbow Connector 962"/>
          <p:cNvCxnSpPr>
            <a:stCxn id="879" idx="3"/>
            <a:endCxn id="861" idx="1"/>
          </p:cNvCxnSpPr>
          <p:nvPr/>
        </p:nvCxnSpPr>
        <p:spPr>
          <a:xfrm>
            <a:off x="10851480" y="5690520"/>
            <a:ext cx="416880" cy="5112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896" name="Elbow Connector 963"/>
          <p:cNvCxnSpPr>
            <a:stCxn id="880" idx="3"/>
            <a:endCxn id="861" idx="1"/>
          </p:cNvCxnSpPr>
          <p:nvPr/>
        </p:nvCxnSpPr>
        <p:spPr>
          <a:xfrm flipV="1">
            <a:off x="10854360" y="5741280"/>
            <a:ext cx="414000" cy="201600"/>
          </a:xfrm>
          <a:prstGeom prst="bentConnector3">
            <a:avLst>
              <a:gd name="adj1" fmla="val 50478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897" name="Elbow Connector 964"/>
          <p:cNvCxnSpPr>
            <a:stCxn id="882" idx="3"/>
            <a:endCxn id="861" idx="1"/>
          </p:cNvCxnSpPr>
          <p:nvPr/>
        </p:nvCxnSpPr>
        <p:spPr>
          <a:xfrm flipV="1">
            <a:off x="10851480" y="5741280"/>
            <a:ext cx="416880" cy="70560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898" name="Elbow Connector 965"/>
          <p:cNvCxnSpPr>
            <a:stCxn id="883" idx="3"/>
            <a:endCxn id="861" idx="1"/>
          </p:cNvCxnSpPr>
          <p:nvPr/>
        </p:nvCxnSpPr>
        <p:spPr>
          <a:xfrm flipV="1">
            <a:off x="10851480" y="5741280"/>
            <a:ext cx="416880" cy="95760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899" name="Elbow Connector 966"/>
          <p:cNvCxnSpPr>
            <a:stCxn id="881" idx="3"/>
            <a:endCxn id="861" idx="1"/>
          </p:cNvCxnSpPr>
          <p:nvPr/>
        </p:nvCxnSpPr>
        <p:spPr>
          <a:xfrm flipV="1">
            <a:off x="10851480" y="5741280"/>
            <a:ext cx="416880" cy="45360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pic>
        <p:nvPicPr>
          <p:cNvPr id="900" name="Picture 967"/>
          <p:cNvPicPr/>
          <p:nvPr/>
        </p:nvPicPr>
        <p:blipFill>
          <a:blip r:embed="rId2"/>
          <a:stretch/>
        </p:blipFill>
        <p:spPr>
          <a:xfrm>
            <a:off x="900000" y="2340360"/>
            <a:ext cx="6464520" cy="4073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01" name="Freeform 968"/>
          <p:cNvSpPr/>
          <p:nvPr/>
        </p:nvSpPr>
        <p:spPr>
          <a:xfrm flipH="1">
            <a:off x="8655120" y="6048360"/>
            <a:ext cx="195480" cy="285480"/>
          </a:xfrm>
          <a:custGeom>
            <a:avLst/>
            <a:gdLst>
              <a:gd name="textAreaLeft" fmla="*/ -1440 w 195480"/>
              <a:gd name="textAreaRight" fmla="*/ 69840 w 195480"/>
              <a:gd name="textAreaTop" fmla="*/ 7200 h 285480"/>
              <a:gd name="textAreaBottom" fmla="*/ 280800 h 285480"/>
              <a:gd name="GluePoint1X" fmla="*/ 0 w 21600"/>
              <a:gd name="GluePoint1Y" fmla="*/ 0 h 21600"/>
              <a:gd name="GluePoint2X" fmla="*/ 0 w 21600"/>
              <a:gd name="GluePoint2Y" fmla="*/ 21600 h 21600"/>
              <a:gd name="GluePoint3X" fmla="*/ 21600 w 21600"/>
              <a:gd name="GluePoint3Y" fmla="*/ 10800 h 2160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</a:cxnLst>
            <a:rect l="textAreaLeft" t="textAreaTop" r="textAreaRight" b="textAreaBottom"/>
            <a:pathLst>
              <a:path w="21600" h="21600">
                <a:moveTo>
                  <a:pt x="0" y="0"/>
                </a:moveTo>
                <a:cubicBezTo>
                  <a:pt x="5400" y="0"/>
                  <a:pt x="10800" y="900"/>
                  <a:pt x="10800" y="1800"/>
                </a:cubicBezTo>
                <a:lnTo>
                  <a:pt x="10800" y="9000"/>
                </a:lnTo>
                <a:cubicBezTo>
                  <a:pt x="10800" y="9900"/>
                  <a:pt x="16200" y="10800"/>
                  <a:pt x="21600" y="10800"/>
                </a:cubicBezTo>
                <a:cubicBezTo>
                  <a:pt x="16200" y="10800"/>
                  <a:pt x="10800" y="11700"/>
                  <a:pt x="10800" y="12600"/>
                </a:cubicBezTo>
                <a:lnTo>
                  <a:pt x="10800" y="19800"/>
                </a:lnTo>
                <a:cubicBezTo>
                  <a:pt x="10800" y="20700"/>
                  <a:pt x="5400" y="21600"/>
                  <a:pt x="0" y="21600"/>
                </a:cubicBezTo>
              </a:path>
            </a:pathLst>
          </a:custGeom>
          <a:noFill/>
          <a:ln w="18000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7920" tIns="54000" rIns="97920" bIns="54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sp>
        <p:nvSpPr>
          <p:cNvPr id="902" name="Right Arrow 969"/>
          <p:cNvSpPr/>
          <p:nvPr/>
        </p:nvSpPr>
        <p:spPr>
          <a:xfrm flipH="1">
            <a:off x="7593120" y="6013080"/>
            <a:ext cx="537480" cy="357120"/>
          </a:xfrm>
          <a:prstGeom prst="rightArrow">
            <a:avLst>
              <a:gd name="adj1" fmla="val 50000"/>
              <a:gd name="adj2" fmla="val 37538"/>
            </a:avLst>
          </a:prstGeom>
          <a:solidFill>
            <a:srgbClr val="0D3856"/>
          </a:solidFill>
          <a:ln w="10800">
            <a:solidFill>
              <a:srgbClr val="35526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5400" tIns="50400" rIns="95400" bIns="50400" anchor="ctr">
            <a:noAutofit/>
          </a:bodyPr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Segoe UI Semilight"/>
            </a:endParaRPr>
          </a:p>
        </p:txBody>
      </p:sp>
      <p:sp>
        <p:nvSpPr>
          <p:cNvPr id="903" name="Rectangle 970"/>
          <p:cNvSpPr/>
          <p:nvPr/>
        </p:nvSpPr>
        <p:spPr>
          <a:xfrm>
            <a:off x="7020000" y="6373080"/>
            <a:ext cx="179748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YAML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description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4" name="Rectangle 971"/>
          <p:cNvSpPr/>
          <p:nvPr/>
        </p:nvSpPr>
        <p:spPr>
          <a:xfrm>
            <a:off x="900000" y="1908360"/>
            <a:ext cx="287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Segoe UI Semibold"/>
                <a:ea typeface="DejaVu Sans"/>
              </a:rPr>
              <a:t>ELEMENTS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5" name="object 153"/>
          <p:cNvPicPr/>
          <p:nvPr/>
        </p:nvPicPr>
        <p:blipFill>
          <a:blip r:embed="rId1"/>
          <a:stretch/>
        </p:blipFill>
        <p:spPr>
          <a:xfrm>
            <a:off x="-907560" y="0"/>
            <a:ext cx="8201880" cy="1981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06" name="object 154"/>
          <p:cNvSpPr/>
          <p:nvPr/>
        </p:nvSpPr>
        <p:spPr>
          <a:xfrm>
            <a:off x="7609320" y="6366960"/>
            <a:ext cx="6100920" cy="1438200"/>
          </a:xfrm>
          <a:custGeom>
            <a:avLst/>
            <a:gdLst>
              <a:gd name="textAreaLeft" fmla="*/ 0 w 6100920"/>
              <a:gd name="textAreaRight" fmla="*/ 6106680 w 6100920"/>
              <a:gd name="textAreaTop" fmla="*/ 0 h 1438200"/>
              <a:gd name="textAreaBottom" fmla="*/ 1443960 h 1438200"/>
            </a:gdLst>
            <a:ahLst/>
            <a:cxnLst/>
            <a:rect l="textAreaLeft" t="textAreaTop" r="textAreaRight" b="textAreaBottom"/>
            <a:pathLst>
              <a:path w="6106794" h="1443990">
                <a:moveTo>
                  <a:pt x="6106517" y="0"/>
                </a:moveTo>
                <a:lnTo>
                  <a:pt x="6026383" y="8487"/>
                </a:lnTo>
                <a:lnTo>
                  <a:pt x="5976299" y="14819"/>
                </a:lnTo>
                <a:lnTo>
                  <a:pt x="5924769" y="22081"/>
                </a:lnTo>
                <a:lnTo>
                  <a:pt x="5871730" y="30312"/>
                </a:lnTo>
                <a:lnTo>
                  <a:pt x="5817120" y="39553"/>
                </a:lnTo>
                <a:lnTo>
                  <a:pt x="5760879" y="49842"/>
                </a:lnTo>
                <a:lnTo>
                  <a:pt x="5702945" y="61220"/>
                </a:lnTo>
                <a:lnTo>
                  <a:pt x="5643255" y="73725"/>
                </a:lnTo>
                <a:lnTo>
                  <a:pt x="5581749" y="87398"/>
                </a:lnTo>
                <a:lnTo>
                  <a:pt x="5520410" y="101803"/>
                </a:lnTo>
                <a:lnTo>
                  <a:pt x="5461214" y="116470"/>
                </a:lnTo>
                <a:lnTo>
                  <a:pt x="5404089" y="131391"/>
                </a:lnTo>
                <a:lnTo>
                  <a:pt x="5348962" y="146556"/>
                </a:lnTo>
                <a:lnTo>
                  <a:pt x="5295760" y="161957"/>
                </a:lnTo>
                <a:lnTo>
                  <a:pt x="5244411" y="177585"/>
                </a:lnTo>
                <a:lnTo>
                  <a:pt x="5194842" y="193431"/>
                </a:lnTo>
                <a:lnTo>
                  <a:pt x="5146980" y="209486"/>
                </a:lnTo>
                <a:lnTo>
                  <a:pt x="5100753" y="225741"/>
                </a:lnTo>
                <a:lnTo>
                  <a:pt x="5056088" y="242187"/>
                </a:lnTo>
                <a:lnTo>
                  <a:pt x="5012913" y="258816"/>
                </a:lnTo>
                <a:lnTo>
                  <a:pt x="4971155" y="275618"/>
                </a:lnTo>
                <a:lnTo>
                  <a:pt x="4930741" y="292584"/>
                </a:lnTo>
                <a:lnTo>
                  <a:pt x="4891598" y="309706"/>
                </a:lnTo>
                <a:lnTo>
                  <a:pt x="4853654" y="326975"/>
                </a:lnTo>
                <a:lnTo>
                  <a:pt x="4816836" y="344382"/>
                </a:lnTo>
                <a:lnTo>
                  <a:pt x="4781072" y="361918"/>
                </a:lnTo>
                <a:lnTo>
                  <a:pt x="4746288" y="379574"/>
                </a:lnTo>
                <a:lnTo>
                  <a:pt x="4712413" y="397341"/>
                </a:lnTo>
                <a:lnTo>
                  <a:pt x="4647097" y="433173"/>
                </a:lnTo>
                <a:lnTo>
                  <a:pt x="4584541" y="469343"/>
                </a:lnTo>
                <a:lnTo>
                  <a:pt x="4524166" y="505780"/>
                </a:lnTo>
                <a:lnTo>
                  <a:pt x="4465388" y="542412"/>
                </a:lnTo>
                <a:lnTo>
                  <a:pt x="4407628" y="579169"/>
                </a:lnTo>
                <a:lnTo>
                  <a:pt x="4350304" y="615980"/>
                </a:lnTo>
                <a:lnTo>
                  <a:pt x="4321624" y="634383"/>
                </a:lnTo>
                <a:lnTo>
                  <a:pt x="4263864" y="671140"/>
                </a:lnTo>
                <a:lnTo>
                  <a:pt x="4205086" y="707772"/>
                </a:lnTo>
                <a:lnTo>
                  <a:pt x="4144711" y="744208"/>
                </a:lnTo>
                <a:lnTo>
                  <a:pt x="4082155" y="780378"/>
                </a:lnTo>
                <a:lnTo>
                  <a:pt x="4016839" y="816210"/>
                </a:lnTo>
                <a:lnTo>
                  <a:pt x="3982964" y="833977"/>
                </a:lnTo>
                <a:lnTo>
                  <a:pt x="3948180" y="851632"/>
                </a:lnTo>
                <a:lnTo>
                  <a:pt x="3912416" y="869168"/>
                </a:lnTo>
                <a:lnTo>
                  <a:pt x="3875598" y="886574"/>
                </a:lnTo>
                <a:lnTo>
                  <a:pt x="3837654" y="903843"/>
                </a:lnTo>
                <a:lnTo>
                  <a:pt x="3798511" y="920965"/>
                </a:lnTo>
                <a:lnTo>
                  <a:pt x="3758097" y="937931"/>
                </a:lnTo>
                <a:lnTo>
                  <a:pt x="3716339" y="954733"/>
                </a:lnTo>
                <a:lnTo>
                  <a:pt x="3673163" y="971361"/>
                </a:lnTo>
                <a:lnTo>
                  <a:pt x="3628499" y="987806"/>
                </a:lnTo>
                <a:lnTo>
                  <a:pt x="3582272" y="1004061"/>
                </a:lnTo>
                <a:lnTo>
                  <a:pt x="3534410" y="1020115"/>
                </a:lnTo>
                <a:lnTo>
                  <a:pt x="3484841" y="1035961"/>
                </a:lnTo>
                <a:lnTo>
                  <a:pt x="3433492" y="1051588"/>
                </a:lnTo>
                <a:lnTo>
                  <a:pt x="3380290" y="1066988"/>
                </a:lnTo>
                <a:lnTo>
                  <a:pt x="3325163" y="1082153"/>
                </a:lnTo>
                <a:lnTo>
                  <a:pt x="3268038" y="1097073"/>
                </a:lnTo>
                <a:lnTo>
                  <a:pt x="3208842" y="1111740"/>
                </a:lnTo>
                <a:lnTo>
                  <a:pt x="3147502" y="1126144"/>
                </a:lnTo>
                <a:lnTo>
                  <a:pt x="3085996" y="1139817"/>
                </a:lnTo>
                <a:lnTo>
                  <a:pt x="3026306" y="1152323"/>
                </a:lnTo>
                <a:lnTo>
                  <a:pt x="2968371" y="1163700"/>
                </a:lnTo>
                <a:lnTo>
                  <a:pt x="2912129" y="1173990"/>
                </a:lnTo>
                <a:lnTo>
                  <a:pt x="2857519" y="1183230"/>
                </a:lnTo>
                <a:lnTo>
                  <a:pt x="2804480" y="1191462"/>
                </a:lnTo>
                <a:lnTo>
                  <a:pt x="2752948" y="1198724"/>
                </a:lnTo>
                <a:lnTo>
                  <a:pt x="2702864" y="1205056"/>
                </a:lnTo>
                <a:lnTo>
                  <a:pt x="2654166" y="1210497"/>
                </a:lnTo>
                <a:lnTo>
                  <a:pt x="2606791" y="1215087"/>
                </a:lnTo>
                <a:lnTo>
                  <a:pt x="2560679" y="1218867"/>
                </a:lnTo>
                <a:lnTo>
                  <a:pt x="2515767" y="1221874"/>
                </a:lnTo>
                <a:lnTo>
                  <a:pt x="2471995" y="1224149"/>
                </a:lnTo>
                <a:lnTo>
                  <a:pt x="2429300" y="1225732"/>
                </a:lnTo>
                <a:lnTo>
                  <a:pt x="2387621" y="1226662"/>
                </a:lnTo>
                <a:lnTo>
                  <a:pt x="2346897" y="1226978"/>
                </a:lnTo>
                <a:lnTo>
                  <a:pt x="2307065" y="1226721"/>
                </a:lnTo>
                <a:lnTo>
                  <a:pt x="2268065" y="1225929"/>
                </a:lnTo>
                <a:lnTo>
                  <a:pt x="2229835" y="1224643"/>
                </a:lnTo>
                <a:lnTo>
                  <a:pt x="2155436" y="1220744"/>
                </a:lnTo>
                <a:lnTo>
                  <a:pt x="2083378" y="1215341"/>
                </a:lnTo>
                <a:lnTo>
                  <a:pt x="2013167" y="1208752"/>
                </a:lnTo>
                <a:lnTo>
                  <a:pt x="1944310" y="1201291"/>
                </a:lnTo>
                <a:lnTo>
                  <a:pt x="1876316" y="1193277"/>
                </a:lnTo>
                <a:lnTo>
                  <a:pt x="1808691" y="1185025"/>
                </a:lnTo>
                <a:lnTo>
                  <a:pt x="1774863" y="1180909"/>
                </a:lnTo>
                <a:lnTo>
                  <a:pt x="1706869" y="1172895"/>
                </a:lnTo>
                <a:lnTo>
                  <a:pt x="1638012" y="1165435"/>
                </a:lnTo>
                <a:lnTo>
                  <a:pt x="1567801" y="1158845"/>
                </a:lnTo>
                <a:lnTo>
                  <a:pt x="1495742" y="1153443"/>
                </a:lnTo>
                <a:lnTo>
                  <a:pt x="1421343" y="1149545"/>
                </a:lnTo>
                <a:lnTo>
                  <a:pt x="1383112" y="1148259"/>
                </a:lnTo>
                <a:lnTo>
                  <a:pt x="1344112" y="1147467"/>
                </a:lnTo>
                <a:lnTo>
                  <a:pt x="1304280" y="1147210"/>
                </a:lnTo>
                <a:lnTo>
                  <a:pt x="1263555" y="1147527"/>
                </a:lnTo>
                <a:lnTo>
                  <a:pt x="1221876" y="1148457"/>
                </a:lnTo>
                <a:lnTo>
                  <a:pt x="1179181" y="1150040"/>
                </a:lnTo>
                <a:lnTo>
                  <a:pt x="1135408" y="1152315"/>
                </a:lnTo>
                <a:lnTo>
                  <a:pt x="1090496" y="1155323"/>
                </a:lnTo>
                <a:lnTo>
                  <a:pt x="1044383" y="1159103"/>
                </a:lnTo>
                <a:lnTo>
                  <a:pt x="997008" y="1163694"/>
                </a:lnTo>
                <a:lnTo>
                  <a:pt x="948309" y="1169136"/>
                </a:lnTo>
                <a:lnTo>
                  <a:pt x="898225" y="1175468"/>
                </a:lnTo>
                <a:lnTo>
                  <a:pt x="846693" y="1182730"/>
                </a:lnTo>
                <a:lnTo>
                  <a:pt x="793653" y="1190962"/>
                </a:lnTo>
                <a:lnTo>
                  <a:pt x="739043" y="1200203"/>
                </a:lnTo>
                <a:lnTo>
                  <a:pt x="682800" y="1210493"/>
                </a:lnTo>
                <a:lnTo>
                  <a:pt x="624865" y="1221871"/>
                </a:lnTo>
                <a:lnTo>
                  <a:pt x="565174" y="1234378"/>
                </a:lnTo>
                <a:lnTo>
                  <a:pt x="503667" y="1248051"/>
                </a:lnTo>
                <a:lnTo>
                  <a:pt x="442327" y="1262456"/>
                </a:lnTo>
                <a:lnTo>
                  <a:pt x="383131" y="1277122"/>
                </a:lnTo>
                <a:lnTo>
                  <a:pt x="326005" y="1292042"/>
                </a:lnTo>
                <a:lnTo>
                  <a:pt x="270877" y="1307207"/>
                </a:lnTo>
                <a:lnTo>
                  <a:pt x="217675" y="1322608"/>
                </a:lnTo>
                <a:lnTo>
                  <a:pt x="166325" y="1338235"/>
                </a:lnTo>
                <a:lnTo>
                  <a:pt x="116755" y="1354080"/>
                </a:lnTo>
                <a:lnTo>
                  <a:pt x="68893" y="1370135"/>
                </a:lnTo>
                <a:lnTo>
                  <a:pt x="22666" y="1386389"/>
                </a:lnTo>
                <a:lnTo>
                  <a:pt x="0" y="1394735"/>
                </a:lnTo>
              </a:path>
              <a:path w="6106794" h="1443990">
                <a:moveTo>
                  <a:pt x="787437" y="1443437"/>
                </a:moveTo>
                <a:lnTo>
                  <a:pt x="851963" y="1432496"/>
                </a:lnTo>
                <a:lnTo>
                  <a:pt x="905745" y="1424252"/>
                </a:lnTo>
                <a:lnTo>
                  <a:pt x="958046" y="1416994"/>
                </a:lnTo>
                <a:lnTo>
                  <a:pt x="1008930" y="1410680"/>
                </a:lnTo>
                <a:lnTo>
                  <a:pt x="1058458" y="1405267"/>
                </a:lnTo>
                <a:lnTo>
                  <a:pt x="1106695" y="1400714"/>
                </a:lnTo>
                <a:lnTo>
                  <a:pt x="1153703" y="1396978"/>
                </a:lnTo>
                <a:lnTo>
                  <a:pt x="1199545" y="1394018"/>
                </a:lnTo>
                <a:lnTo>
                  <a:pt x="1244284" y="1391792"/>
                </a:lnTo>
                <a:lnTo>
                  <a:pt x="1287983" y="1390258"/>
                </a:lnTo>
                <a:lnTo>
                  <a:pt x="1330706" y="1389374"/>
                </a:lnTo>
                <a:lnTo>
                  <a:pt x="1372515" y="1389097"/>
                </a:lnTo>
                <a:lnTo>
                  <a:pt x="1413473" y="1389387"/>
                </a:lnTo>
                <a:lnTo>
                  <a:pt x="1453643" y="1390201"/>
                </a:lnTo>
                <a:lnTo>
                  <a:pt x="1493089" y="1391498"/>
                </a:lnTo>
                <a:lnTo>
                  <a:pt x="1531873" y="1393234"/>
                </a:lnTo>
                <a:lnTo>
                  <a:pt x="1570058" y="1395369"/>
                </a:lnTo>
                <a:lnTo>
                  <a:pt x="1644885" y="1400666"/>
                </a:lnTo>
                <a:lnTo>
                  <a:pt x="1718074" y="1407053"/>
                </a:lnTo>
                <a:lnTo>
                  <a:pt x="1790127" y="1414195"/>
                </a:lnTo>
                <a:lnTo>
                  <a:pt x="1861551" y="1421757"/>
                </a:lnTo>
                <a:lnTo>
                  <a:pt x="1897184" y="1425590"/>
                </a:lnTo>
                <a:lnTo>
                  <a:pt x="1932849" y="1429402"/>
                </a:lnTo>
                <a:lnTo>
                  <a:pt x="1968608" y="1433151"/>
                </a:lnTo>
                <a:lnTo>
                  <a:pt x="2004524" y="1436796"/>
                </a:lnTo>
                <a:lnTo>
                  <a:pt x="2040662" y="1440293"/>
                </a:lnTo>
                <a:lnTo>
                  <a:pt x="2075263" y="1443437"/>
                </a:lnTo>
              </a:path>
              <a:path w="6106794" h="1443990">
                <a:moveTo>
                  <a:pt x="2685892" y="1443437"/>
                </a:moveTo>
                <a:lnTo>
                  <a:pt x="2749801" y="1436667"/>
                </a:lnTo>
                <a:lnTo>
                  <a:pt x="2800683" y="1430352"/>
                </a:lnTo>
                <a:lnTo>
                  <a:pt x="2852984" y="1423094"/>
                </a:lnTo>
                <a:lnTo>
                  <a:pt x="2906766" y="1414851"/>
                </a:lnTo>
                <a:lnTo>
                  <a:pt x="2962091" y="1405580"/>
                </a:lnTo>
                <a:lnTo>
                  <a:pt x="3019024" y="1395240"/>
                </a:lnTo>
                <a:lnTo>
                  <a:pt x="3077626" y="1383789"/>
                </a:lnTo>
                <a:lnTo>
                  <a:pt x="3137962" y="1371185"/>
                </a:lnTo>
                <a:lnTo>
                  <a:pt x="3200093" y="1357386"/>
                </a:lnTo>
                <a:lnTo>
                  <a:pt x="3262050" y="1342823"/>
                </a:lnTo>
                <a:lnTo>
                  <a:pt x="3321870" y="1327965"/>
                </a:lnTo>
                <a:lnTo>
                  <a:pt x="3379628" y="1312820"/>
                </a:lnTo>
                <a:lnTo>
                  <a:pt x="3435400" y="1297401"/>
                </a:lnTo>
                <a:lnTo>
                  <a:pt x="3489259" y="1281716"/>
                </a:lnTo>
                <a:lnTo>
                  <a:pt x="3541282" y="1265776"/>
                </a:lnTo>
                <a:lnTo>
                  <a:pt x="3591542" y="1249593"/>
                </a:lnTo>
                <a:lnTo>
                  <a:pt x="3640116" y="1233175"/>
                </a:lnTo>
                <a:lnTo>
                  <a:pt x="3687077" y="1216535"/>
                </a:lnTo>
                <a:lnTo>
                  <a:pt x="3732502" y="1199681"/>
                </a:lnTo>
                <a:lnTo>
                  <a:pt x="3776464" y="1182624"/>
                </a:lnTo>
                <a:lnTo>
                  <a:pt x="3819040" y="1165375"/>
                </a:lnTo>
                <a:lnTo>
                  <a:pt x="3860303" y="1147945"/>
                </a:lnTo>
                <a:lnTo>
                  <a:pt x="3900329" y="1130342"/>
                </a:lnTo>
                <a:lnTo>
                  <a:pt x="3939193" y="1112579"/>
                </a:lnTo>
                <a:lnTo>
                  <a:pt x="3976970" y="1094665"/>
                </a:lnTo>
                <a:lnTo>
                  <a:pt x="4013735" y="1076611"/>
                </a:lnTo>
                <a:lnTo>
                  <a:pt x="4049563" y="1058427"/>
                </a:lnTo>
                <a:lnTo>
                  <a:pt x="4084528" y="1040123"/>
                </a:lnTo>
                <a:lnTo>
                  <a:pt x="4118706" y="1021711"/>
                </a:lnTo>
                <a:lnTo>
                  <a:pt x="4152172" y="1003199"/>
                </a:lnTo>
                <a:lnTo>
                  <a:pt x="4217266" y="965922"/>
                </a:lnTo>
                <a:lnTo>
                  <a:pt x="4280412" y="928374"/>
                </a:lnTo>
                <a:lnTo>
                  <a:pt x="4342207" y="890639"/>
                </a:lnTo>
                <a:lnTo>
                  <a:pt x="4403253" y="852800"/>
                </a:lnTo>
                <a:lnTo>
                  <a:pt x="4433682" y="833868"/>
                </a:lnTo>
                <a:lnTo>
                  <a:pt x="4464149" y="814941"/>
                </a:lnTo>
                <a:lnTo>
                  <a:pt x="4525495" y="777144"/>
                </a:lnTo>
                <a:lnTo>
                  <a:pt x="4587890" y="739492"/>
                </a:lnTo>
                <a:lnTo>
                  <a:pt x="4651935" y="702069"/>
                </a:lnTo>
                <a:lnTo>
                  <a:pt x="4718229" y="664958"/>
                </a:lnTo>
                <a:lnTo>
                  <a:pt x="4752407" y="646545"/>
                </a:lnTo>
                <a:lnTo>
                  <a:pt x="4787373" y="628241"/>
                </a:lnTo>
                <a:lnTo>
                  <a:pt x="4823200" y="610057"/>
                </a:lnTo>
                <a:lnTo>
                  <a:pt x="4859965" y="592003"/>
                </a:lnTo>
                <a:lnTo>
                  <a:pt x="4897742" y="574089"/>
                </a:lnTo>
                <a:lnTo>
                  <a:pt x="4936606" y="556326"/>
                </a:lnTo>
                <a:lnTo>
                  <a:pt x="4976632" y="538724"/>
                </a:lnTo>
                <a:lnTo>
                  <a:pt x="5017895" y="521293"/>
                </a:lnTo>
                <a:lnTo>
                  <a:pt x="5060471" y="504044"/>
                </a:lnTo>
                <a:lnTo>
                  <a:pt x="5104433" y="486988"/>
                </a:lnTo>
                <a:lnTo>
                  <a:pt x="5149858" y="470134"/>
                </a:lnTo>
                <a:lnTo>
                  <a:pt x="5196819" y="453493"/>
                </a:lnTo>
                <a:lnTo>
                  <a:pt x="5245393" y="437075"/>
                </a:lnTo>
                <a:lnTo>
                  <a:pt x="5295654" y="420892"/>
                </a:lnTo>
                <a:lnTo>
                  <a:pt x="5347676" y="404952"/>
                </a:lnTo>
                <a:lnTo>
                  <a:pt x="5401535" y="389268"/>
                </a:lnTo>
                <a:lnTo>
                  <a:pt x="5457307" y="373848"/>
                </a:lnTo>
                <a:lnTo>
                  <a:pt x="5515065" y="358704"/>
                </a:lnTo>
                <a:lnTo>
                  <a:pt x="5574885" y="343845"/>
                </a:lnTo>
                <a:lnTo>
                  <a:pt x="5636842" y="329283"/>
                </a:lnTo>
                <a:lnTo>
                  <a:pt x="5698974" y="315484"/>
                </a:lnTo>
                <a:lnTo>
                  <a:pt x="5759310" y="302880"/>
                </a:lnTo>
                <a:lnTo>
                  <a:pt x="5817913" y="291430"/>
                </a:lnTo>
                <a:lnTo>
                  <a:pt x="5874846" y="281090"/>
                </a:lnTo>
                <a:lnTo>
                  <a:pt x="5930172" y="271820"/>
                </a:lnTo>
                <a:lnTo>
                  <a:pt x="5983954" y="263577"/>
                </a:lnTo>
                <a:lnTo>
                  <a:pt x="6036256" y="256320"/>
                </a:lnTo>
                <a:lnTo>
                  <a:pt x="6087139" y="250005"/>
                </a:lnTo>
                <a:lnTo>
                  <a:pt x="6106517" y="247888"/>
                </a:lnTo>
              </a:path>
              <a:path w="6106794" h="1443990">
                <a:moveTo>
                  <a:pt x="3750455" y="1443437"/>
                </a:moveTo>
                <a:lnTo>
                  <a:pt x="3829026" y="1413547"/>
                </a:lnTo>
                <a:lnTo>
                  <a:pt x="3872035" y="1396154"/>
                </a:lnTo>
                <a:lnTo>
                  <a:pt x="3913799" y="1378566"/>
                </a:lnTo>
                <a:lnTo>
                  <a:pt x="3954389" y="1360793"/>
                </a:lnTo>
                <a:lnTo>
                  <a:pt x="3993879" y="1342848"/>
                </a:lnTo>
                <a:lnTo>
                  <a:pt x="4032343" y="1324740"/>
                </a:lnTo>
                <a:lnTo>
                  <a:pt x="4069853" y="1306483"/>
                </a:lnTo>
                <a:lnTo>
                  <a:pt x="4106484" y="1288088"/>
                </a:lnTo>
                <a:lnTo>
                  <a:pt x="4142308" y="1269566"/>
                </a:lnTo>
                <a:lnTo>
                  <a:pt x="4177399" y="1250928"/>
                </a:lnTo>
                <a:lnTo>
                  <a:pt x="4211830" y="1232187"/>
                </a:lnTo>
                <a:lnTo>
                  <a:pt x="4245674" y="1213353"/>
                </a:lnTo>
                <a:lnTo>
                  <a:pt x="4279006" y="1194439"/>
                </a:lnTo>
                <a:lnTo>
                  <a:pt x="4344421" y="1156414"/>
                </a:lnTo>
                <a:lnTo>
                  <a:pt x="4408664" y="1118205"/>
                </a:lnTo>
                <a:lnTo>
                  <a:pt x="4472320" y="1079903"/>
                </a:lnTo>
                <a:lnTo>
                  <a:pt x="4504112" y="1060747"/>
                </a:lnTo>
                <a:lnTo>
                  <a:pt x="4535976" y="1041602"/>
                </a:lnTo>
                <a:lnTo>
                  <a:pt x="4600219" y="1003393"/>
                </a:lnTo>
                <a:lnTo>
                  <a:pt x="4665635" y="965368"/>
                </a:lnTo>
                <a:lnTo>
                  <a:pt x="4698966" y="946454"/>
                </a:lnTo>
                <a:lnTo>
                  <a:pt x="4732810" y="927620"/>
                </a:lnTo>
                <a:lnTo>
                  <a:pt x="4767241" y="908879"/>
                </a:lnTo>
                <a:lnTo>
                  <a:pt x="4802332" y="890241"/>
                </a:lnTo>
                <a:lnTo>
                  <a:pt x="4838156" y="871719"/>
                </a:lnTo>
                <a:lnTo>
                  <a:pt x="4874786" y="853323"/>
                </a:lnTo>
                <a:lnTo>
                  <a:pt x="4912296" y="835066"/>
                </a:lnTo>
                <a:lnTo>
                  <a:pt x="4950760" y="816959"/>
                </a:lnTo>
                <a:lnTo>
                  <a:pt x="4990250" y="799013"/>
                </a:lnTo>
                <a:lnTo>
                  <a:pt x="5030839" y="781241"/>
                </a:lnTo>
                <a:lnTo>
                  <a:pt x="5072602" y="763652"/>
                </a:lnTo>
                <a:lnTo>
                  <a:pt x="5115611" y="746260"/>
                </a:lnTo>
                <a:lnTo>
                  <a:pt x="5159940" y="729075"/>
                </a:lnTo>
                <a:lnTo>
                  <a:pt x="5205662" y="712110"/>
                </a:lnTo>
                <a:lnTo>
                  <a:pt x="5252851" y="695374"/>
                </a:lnTo>
                <a:lnTo>
                  <a:pt x="5301579" y="678882"/>
                </a:lnTo>
                <a:lnTo>
                  <a:pt x="5351920" y="662642"/>
                </a:lnTo>
                <a:lnTo>
                  <a:pt x="5403948" y="646668"/>
                </a:lnTo>
                <a:lnTo>
                  <a:pt x="5457735" y="630971"/>
                </a:lnTo>
                <a:lnTo>
                  <a:pt x="5513355" y="615562"/>
                </a:lnTo>
                <a:lnTo>
                  <a:pt x="5570882" y="600453"/>
                </a:lnTo>
                <a:lnTo>
                  <a:pt x="5630388" y="585655"/>
                </a:lnTo>
                <a:lnTo>
                  <a:pt x="5691947" y="571179"/>
                </a:lnTo>
                <a:lnTo>
                  <a:pt x="5753683" y="557474"/>
                </a:lnTo>
                <a:lnTo>
                  <a:pt x="5813711" y="544952"/>
                </a:lnTo>
                <a:lnTo>
                  <a:pt x="5872090" y="533570"/>
                </a:lnTo>
                <a:lnTo>
                  <a:pt x="5928882" y="523286"/>
                </a:lnTo>
                <a:lnTo>
                  <a:pt x="5984149" y="514058"/>
                </a:lnTo>
                <a:lnTo>
                  <a:pt x="6037951" y="505844"/>
                </a:lnTo>
                <a:lnTo>
                  <a:pt x="6090350" y="498601"/>
                </a:lnTo>
                <a:lnTo>
                  <a:pt x="6106517" y="496601"/>
                </a:lnTo>
              </a:path>
              <a:path w="6106794" h="1443990">
                <a:moveTo>
                  <a:pt x="4304469" y="1443437"/>
                </a:moveTo>
                <a:lnTo>
                  <a:pt x="4341697" y="1422768"/>
                </a:lnTo>
                <a:lnTo>
                  <a:pt x="4375771" y="1403536"/>
                </a:lnTo>
                <a:lnTo>
                  <a:pt x="4409525" y="1384247"/>
                </a:lnTo>
                <a:lnTo>
                  <a:pt x="4443028" y="1364913"/>
                </a:lnTo>
                <a:lnTo>
                  <a:pt x="4476354" y="1345547"/>
                </a:lnTo>
                <a:lnTo>
                  <a:pt x="4509572" y="1326162"/>
                </a:lnTo>
                <a:lnTo>
                  <a:pt x="4542755" y="1306771"/>
                </a:lnTo>
                <a:lnTo>
                  <a:pt x="4575973" y="1287386"/>
                </a:lnTo>
                <a:lnTo>
                  <a:pt x="4609299" y="1268020"/>
                </a:lnTo>
                <a:lnTo>
                  <a:pt x="4642803" y="1248686"/>
                </a:lnTo>
                <a:lnTo>
                  <a:pt x="4676556" y="1229397"/>
                </a:lnTo>
                <a:lnTo>
                  <a:pt x="4710631" y="1210165"/>
                </a:lnTo>
                <a:lnTo>
                  <a:pt x="4745098" y="1191003"/>
                </a:lnTo>
                <a:lnTo>
                  <a:pt x="4780028" y="1171925"/>
                </a:lnTo>
                <a:lnTo>
                  <a:pt x="4815494" y="1152942"/>
                </a:lnTo>
                <a:lnTo>
                  <a:pt x="4851566" y="1134068"/>
                </a:lnTo>
                <a:lnTo>
                  <a:pt x="4888316" y="1115315"/>
                </a:lnTo>
                <a:lnTo>
                  <a:pt x="4925815" y="1096696"/>
                </a:lnTo>
                <a:lnTo>
                  <a:pt x="4964135" y="1078224"/>
                </a:lnTo>
                <a:lnTo>
                  <a:pt x="5003347" y="1059912"/>
                </a:lnTo>
                <a:lnTo>
                  <a:pt x="5043521" y="1041772"/>
                </a:lnTo>
                <a:lnTo>
                  <a:pt x="5084730" y="1023817"/>
                </a:lnTo>
                <a:lnTo>
                  <a:pt x="5127045" y="1006060"/>
                </a:lnTo>
                <a:lnTo>
                  <a:pt x="5170538" y="988514"/>
                </a:lnTo>
                <a:lnTo>
                  <a:pt x="5215278" y="971191"/>
                </a:lnTo>
                <a:lnTo>
                  <a:pt x="5261339" y="954105"/>
                </a:lnTo>
                <a:lnTo>
                  <a:pt x="5308791" y="937267"/>
                </a:lnTo>
                <a:lnTo>
                  <a:pt x="5357705" y="920692"/>
                </a:lnTo>
                <a:lnTo>
                  <a:pt x="5408154" y="904390"/>
                </a:lnTo>
                <a:lnTo>
                  <a:pt x="5460208" y="888376"/>
                </a:lnTo>
                <a:lnTo>
                  <a:pt x="5513938" y="872663"/>
                </a:lnTo>
                <a:lnTo>
                  <a:pt x="5569416" y="857262"/>
                </a:lnTo>
                <a:lnTo>
                  <a:pt x="5626714" y="842186"/>
                </a:lnTo>
                <a:lnTo>
                  <a:pt x="5685902" y="827449"/>
                </a:lnTo>
                <a:lnTo>
                  <a:pt x="5747053" y="813064"/>
                </a:lnTo>
                <a:lnTo>
                  <a:pt x="5808381" y="799456"/>
                </a:lnTo>
                <a:lnTo>
                  <a:pt x="5868095" y="787017"/>
                </a:lnTo>
                <a:lnTo>
                  <a:pt x="5926252" y="775704"/>
                </a:lnTo>
                <a:lnTo>
                  <a:pt x="5982913" y="765475"/>
                </a:lnTo>
                <a:lnTo>
                  <a:pt x="6038135" y="756287"/>
                </a:lnTo>
                <a:lnTo>
                  <a:pt x="6091977" y="748098"/>
                </a:lnTo>
                <a:lnTo>
                  <a:pt x="6106517" y="746095"/>
                </a:lnTo>
              </a:path>
            </a:pathLst>
          </a:custGeom>
          <a:noFill/>
          <a:ln w="9042">
            <a:solidFill>
              <a:srgbClr val="D0BC8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grpSp>
        <p:nvGrpSpPr>
          <p:cNvPr id="907" name="Group 18"/>
          <p:cNvGrpSpPr/>
          <p:nvPr/>
        </p:nvGrpSpPr>
        <p:grpSpPr>
          <a:xfrm>
            <a:off x="669600" y="396000"/>
            <a:ext cx="5998320" cy="1090800"/>
            <a:chOff x="669600" y="396000"/>
            <a:chExt cx="5998320" cy="1090800"/>
          </a:xfrm>
        </p:grpSpPr>
        <p:sp>
          <p:nvSpPr>
            <p:cNvPr id="908" name="object 156"/>
            <p:cNvSpPr/>
            <p:nvPr/>
          </p:nvSpPr>
          <p:spPr>
            <a:xfrm>
              <a:off x="669600" y="396000"/>
              <a:ext cx="5998320" cy="1090800"/>
            </a:xfrm>
            <a:custGeom>
              <a:avLst/>
              <a:gdLst>
                <a:gd name="textAreaLeft" fmla="*/ 0 w 5998320"/>
                <a:gd name="textAreaRight" fmla="*/ 6003720 w 5998320"/>
                <a:gd name="textAreaTop" fmla="*/ 0 h 1090800"/>
                <a:gd name="textAreaBottom" fmla="*/ 1095480 h 1090800"/>
              </a:gdLst>
              <a:ahLst/>
              <a:cxnLst/>
              <a:rect l="textAreaLeft" t="textAreaTop" r="textAreaRight" b="textAreaBottom"/>
              <a:pathLst>
                <a:path w="6299200" h="2044700">
                  <a:moveTo>
                    <a:pt x="6223000" y="0"/>
                  </a:moveTo>
                  <a:lnTo>
                    <a:pt x="76200" y="0"/>
                  </a:lnTo>
                  <a:lnTo>
                    <a:pt x="46537" y="5989"/>
                  </a:lnTo>
                  <a:lnTo>
                    <a:pt x="22317" y="22321"/>
                  </a:lnTo>
                  <a:lnTo>
                    <a:pt x="5987" y="46543"/>
                  </a:lnTo>
                  <a:lnTo>
                    <a:pt x="0" y="76200"/>
                  </a:lnTo>
                  <a:lnTo>
                    <a:pt x="0" y="1968385"/>
                  </a:lnTo>
                  <a:lnTo>
                    <a:pt x="5987" y="1998042"/>
                  </a:lnTo>
                  <a:lnTo>
                    <a:pt x="22317" y="2022263"/>
                  </a:lnTo>
                  <a:lnTo>
                    <a:pt x="46537" y="2038596"/>
                  </a:lnTo>
                  <a:lnTo>
                    <a:pt x="76200" y="2044585"/>
                  </a:lnTo>
                  <a:lnTo>
                    <a:pt x="6223000" y="2044585"/>
                  </a:lnTo>
                  <a:lnTo>
                    <a:pt x="6252662" y="2038596"/>
                  </a:lnTo>
                  <a:lnTo>
                    <a:pt x="6276882" y="2022263"/>
                  </a:lnTo>
                  <a:lnTo>
                    <a:pt x="6293212" y="1998042"/>
                  </a:lnTo>
                  <a:lnTo>
                    <a:pt x="6299200" y="1968385"/>
                  </a:lnTo>
                  <a:lnTo>
                    <a:pt x="6299200" y="76200"/>
                  </a:lnTo>
                  <a:lnTo>
                    <a:pt x="6293212" y="46543"/>
                  </a:lnTo>
                  <a:lnTo>
                    <a:pt x="6276882" y="22321"/>
                  </a:lnTo>
                  <a:lnTo>
                    <a:pt x="6252662" y="5989"/>
                  </a:lnTo>
                  <a:lnTo>
                    <a:pt x="622300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  <a:effectLst>
              <a:outerShdw algn="ctr" blurRad="444600" dir="2700000" dist="380819" rotWithShape="0">
                <a:srgbClr val="86AAC0">
                  <a:alpha val="2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 defTabSz="914400">
                <a:lnSpc>
                  <a:spcPct val="100000"/>
                </a:lnSpc>
              </a:pPr>
              <a:r>
                <a:rPr lang="fr-FR" sz="2800" b="1" u="none" spc="28" strike="noStrike">
                  <a:solidFill>
                    <a:srgbClr val="0D3856"/>
                  </a:solidFill>
                  <a:effectLst/>
                  <a:uFillTx/>
                  <a:latin typeface="Segoe UI"/>
                </a:rPr>
                <a:t>	</a:t>
              </a:r>
              <a:r>
                <a:rPr lang="fr-FR" sz="2800" b="1" u="none" spc="28" strike="noStrike">
                  <a:solidFill>
                    <a:srgbClr val="0D3856"/>
                  </a:solidFill>
                  <a:effectLst/>
                  <a:uFillTx/>
                  <a:latin typeface="Segoe UI"/>
                </a:rPr>
                <a:t>Input format</a:t>
              </a:r>
              <a:endParaRPr lang="fr-FR" sz="2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909" name="object 157"/>
            <p:cNvSpPr/>
            <p:nvPr/>
          </p:nvSpPr>
          <p:spPr>
            <a:xfrm>
              <a:off x="1653120" y="1203120"/>
              <a:ext cx="525240" cy="110520"/>
            </a:xfrm>
            <a:custGeom>
              <a:avLst/>
              <a:gdLst>
                <a:gd name="textAreaLeft" fmla="*/ 0 w 525240"/>
                <a:gd name="textAreaRight" fmla="*/ 531000 w 525240"/>
                <a:gd name="textAreaTop" fmla="*/ 0 h 110520"/>
                <a:gd name="textAreaBottom" fmla="*/ 116280 h 110520"/>
              </a:gdLst>
              <a:ahLst/>
              <a:cxnLst/>
              <a:rect l="textAreaLeft" t="textAreaTop" r="textAreaRight" b="textAreaBottom"/>
              <a:pathLst>
                <a:path w="530860" h="116205">
                  <a:moveTo>
                    <a:pt x="0" y="64820"/>
                  </a:moveTo>
                  <a:lnTo>
                    <a:pt x="13512" y="41592"/>
                  </a:lnTo>
                  <a:lnTo>
                    <a:pt x="28397" y="20766"/>
                  </a:lnTo>
                  <a:lnTo>
                    <a:pt x="46605" y="5761"/>
                  </a:lnTo>
                  <a:lnTo>
                    <a:pt x="70091" y="0"/>
                  </a:lnTo>
                  <a:lnTo>
                    <a:pt x="102884" y="12040"/>
                  </a:lnTo>
                  <a:lnTo>
                    <a:pt x="126157" y="40752"/>
                  </a:lnTo>
                  <a:lnTo>
                    <a:pt x="146257" y="75021"/>
                  </a:lnTo>
                  <a:lnTo>
                    <a:pt x="169530" y="103732"/>
                  </a:lnTo>
                  <a:lnTo>
                    <a:pt x="202323" y="115773"/>
                  </a:lnTo>
                  <a:lnTo>
                    <a:pt x="235117" y="103732"/>
                  </a:lnTo>
                  <a:lnTo>
                    <a:pt x="258389" y="75021"/>
                  </a:lnTo>
                  <a:lnTo>
                    <a:pt x="278486" y="40752"/>
                  </a:lnTo>
                  <a:lnTo>
                    <a:pt x="301755" y="12040"/>
                  </a:lnTo>
                  <a:lnTo>
                    <a:pt x="334543" y="0"/>
                  </a:lnTo>
                  <a:lnTo>
                    <a:pt x="367337" y="12040"/>
                  </a:lnTo>
                  <a:lnTo>
                    <a:pt x="390609" y="40752"/>
                  </a:lnTo>
                  <a:lnTo>
                    <a:pt x="410709" y="75021"/>
                  </a:lnTo>
                  <a:lnTo>
                    <a:pt x="433982" y="103732"/>
                  </a:lnTo>
                  <a:lnTo>
                    <a:pt x="466775" y="115773"/>
                  </a:lnTo>
                  <a:lnTo>
                    <a:pt x="487853" y="111218"/>
                  </a:lnTo>
                  <a:lnTo>
                    <a:pt x="504626" y="99129"/>
                  </a:lnTo>
                  <a:lnTo>
                    <a:pt x="518444" y="81868"/>
                  </a:lnTo>
                  <a:lnTo>
                    <a:pt x="530656" y="61798"/>
                  </a:lnTo>
                </a:path>
              </a:pathLst>
            </a:custGeom>
            <a:noFill/>
            <a:ln w="25399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910" name="object 158"/>
          <p:cNvGrpSpPr/>
          <p:nvPr/>
        </p:nvGrpSpPr>
        <p:grpSpPr>
          <a:xfrm>
            <a:off x="12094200" y="280800"/>
            <a:ext cx="370800" cy="370800"/>
            <a:chOff x="12094200" y="280800"/>
            <a:chExt cx="370800" cy="370800"/>
          </a:xfrm>
        </p:grpSpPr>
        <p:sp>
          <p:nvSpPr>
            <p:cNvPr id="911" name="object 159"/>
            <p:cNvSpPr/>
            <p:nvPr/>
          </p:nvSpPr>
          <p:spPr>
            <a:xfrm>
              <a:off x="12094200" y="280800"/>
              <a:ext cx="370800" cy="370800"/>
            </a:xfrm>
            <a:custGeom>
              <a:avLst/>
              <a:gdLst>
                <a:gd name="textAreaLeft" fmla="*/ 0 w 370800"/>
                <a:gd name="textAreaRight" fmla="*/ 376560 w 370800"/>
                <a:gd name="textAreaTop" fmla="*/ 0 h 370800"/>
                <a:gd name="textAreaBottom" fmla="*/ 376560 h 370800"/>
              </a:gdLst>
              <a:ahLst/>
              <a:cxnLst/>
              <a:rect l="textAreaLeft" t="textAreaTop" r="textAreaRight" b="textAreaBottom"/>
              <a:pathLst>
                <a:path w="376554" h="376554">
                  <a:moveTo>
                    <a:pt x="376491" y="376491"/>
                  </a:moveTo>
                  <a:lnTo>
                    <a:pt x="376491" y="0"/>
                  </a:lnTo>
                  <a:lnTo>
                    <a:pt x="43230" y="0"/>
                  </a:lnTo>
                  <a:lnTo>
                    <a:pt x="26403" y="3397"/>
                  </a:lnTo>
                  <a:lnTo>
                    <a:pt x="12661" y="12660"/>
                  </a:lnTo>
                  <a:lnTo>
                    <a:pt x="3397" y="26397"/>
                  </a:lnTo>
                  <a:lnTo>
                    <a:pt x="0" y="43218"/>
                  </a:lnTo>
                  <a:lnTo>
                    <a:pt x="0" y="376491"/>
                  </a:lnTo>
                  <a:lnTo>
                    <a:pt x="376491" y="376491"/>
                  </a:lnTo>
                  <a:close/>
                </a:path>
              </a:pathLst>
            </a:custGeom>
            <a:noFill/>
            <a:ln w="12446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912" name="object 160"/>
            <p:cNvSpPr/>
            <p:nvPr/>
          </p:nvSpPr>
          <p:spPr>
            <a:xfrm>
              <a:off x="12134880" y="415080"/>
              <a:ext cx="289440" cy="114840"/>
            </a:xfrm>
            <a:custGeom>
              <a:avLst/>
              <a:gdLst>
                <a:gd name="textAreaLeft" fmla="*/ 0 w 289440"/>
                <a:gd name="textAreaRight" fmla="*/ 295200 w 289440"/>
                <a:gd name="textAreaTop" fmla="*/ 0 h 114840"/>
                <a:gd name="textAreaBottom" fmla="*/ 120600 h 114840"/>
              </a:gdLst>
              <a:ahLst/>
              <a:cxnLst/>
              <a:rect l="textAreaLeft" t="textAreaTop" r="textAreaRight" b="textAreaBottom"/>
              <a:pathLst>
                <a:path w="295275" h="120650">
                  <a:moveTo>
                    <a:pt x="31775" y="49501"/>
                  </a:moveTo>
                  <a:lnTo>
                    <a:pt x="33667" y="50403"/>
                  </a:lnTo>
                  <a:lnTo>
                    <a:pt x="35420" y="51596"/>
                  </a:lnTo>
                  <a:lnTo>
                    <a:pt x="37045" y="53082"/>
                  </a:lnTo>
                  <a:lnTo>
                    <a:pt x="41287" y="56943"/>
                  </a:lnTo>
                  <a:lnTo>
                    <a:pt x="43421" y="61591"/>
                  </a:lnTo>
                  <a:lnTo>
                    <a:pt x="43421" y="67027"/>
                  </a:lnTo>
                  <a:lnTo>
                    <a:pt x="43421" y="72463"/>
                  </a:lnTo>
                  <a:lnTo>
                    <a:pt x="41287" y="77111"/>
                  </a:lnTo>
                  <a:lnTo>
                    <a:pt x="37045" y="80972"/>
                  </a:lnTo>
                  <a:lnTo>
                    <a:pt x="32791" y="84845"/>
                  </a:lnTo>
                  <a:lnTo>
                    <a:pt x="27685" y="86775"/>
                  </a:lnTo>
                  <a:lnTo>
                    <a:pt x="21704" y="86775"/>
                  </a:lnTo>
                  <a:lnTo>
                    <a:pt x="15735" y="86775"/>
                  </a:lnTo>
                  <a:lnTo>
                    <a:pt x="10617" y="84845"/>
                  </a:lnTo>
                  <a:lnTo>
                    <a:pt x="6375" y="80972"/>
                  </a:lnTo>
                  <a:lnTo>
                    <a:pt x="2120" y="77111"/>
                  </a:lnTo>
                  <a:lnTo>
                    <a:pt x="0" y="72463"/>
                  </a:lnTo>
                  <a:lnTo>
                    <a:pt x="0" y="67027"/>
                  </a:lnTo>
                  <a:lnTo>
                    <a:pt x="0" y="61591"/>
                  </a:lnTo>
                  <a:lnTo>
                    <a:pt x="2120" y="56943"/>
                  </a:lnTo>
                  <a:lnTo>
                    <a:pt x="6375" y="53082"/>
                  </a:lnTo>
                  <a:lnTo>
                    <a:pt x="10617" y="49209"/>
                  </a:lnTo>
                  <a:lnTo>
                    <a:pt x="15735" y="47278"/>
                  </a:lnTo>
                  <a:lnTo>
                    <a:pt x="21704" y="47278"/>
                  </a:lnTo>
                  <a:lnTo>
                    <a:pt x="25374" y="47278"/>
                  </a:lnTo>
                  <a:lnTo>
                    <a:pt x="28727" y="48028"/>
                  </a:lnTo>
                  <a:lnTo>
                    <a:pt x="31775" y="49501"/>
                  </a:lnTo>
                  <a:close/>
                </a:path>
                <a:path w="295275" h="120650">
                  <a:moveTo>
                    <a:pt x="31775" y="49501"/>
                  </a:moveTo>
                  <a:lnTo>
                    <a:pt x="58913" y="11194"/>
                  </a:lnTo>
                  <a:lnTo>
                    <a:pt x="86929" y="0"/>
                  </a:lnTo>
                  <a:lnTo>
                    <a:pt x="115819" y="15918"/>
                  </a:lnTo>
                  <a:lnTo>
                    <a:pt x="145580" y="58950"/>
                  </a:lnTo>
                  <a:lnTo>
                    <a:pt x="174966" y="101767"/>
                  </a:lnTo>
                  <a:lnTo>
                    <a:pt x="204452" y="120342"/>
                  </a:lnTo>
                  <a:lnTo>
                    <a:pt x="234035" y="114675"/>
                  </a:lnTo>
                  <a:lnTo>
                    <a:pt x="263715" y="84769"/>
                  </a:lnTo>
                  <a:lnTo>
                    <a:pt x="261670" y="83816"/>
                  </a:lnTo>
                  <a:lnTo>
                    <a:pt x="259791" y="82546"/>
                  </a:lnTo>
                  <a:lnTo>
                    <a:pt x="258051" y="80972"/>
                  </a:lnTo>
                  <a:lnTo>
                    <a:pt x="253809" y="77111"/>
                  </a:lnTo>
                  <a:lnTo>
                    <a:pt x="251688" y="72463"/>
                  </a:lnTo>
                  <a:lnTo>
                    <a:pt x="251688" y="67027"/>
                  </a:lnTo>
                  <a:lnTo>
                    <a:pt x="251688" y="61591"/>
                  </a:lnTo>
                  <a:lnTo>
                    <a:pt x="253809" y="56943"/>
                  </a:lnTo>
                  <a:lnTo>
                    <a:pt x="258051" y="53082"/>
                  </a:lnTo>
                  <a:lnTo>
                    <a:pt x="262305" y="49209"/>
                  </a:lnTo>
                  <a:lnTo>
                    <a:pt x="267411" y="47278"/>
                  </a:lnTo>
                  <a:lnTo>
                    <a:pt x="273392" y="47278"/>
                  </a:lnTo>
                  <a:lnTo>
                    <a:pt x="279374" y="47278"/>
                  </a:lnTo>
                  <a:lnTo>
                    <a:pt x="284479" y="49209"/>
                  </a:lnTo>
                  <a:lnTo>
                    <a:pt x="288734" y="53082"/>
                  </a:lnTo>
                  <a:lnTo>
                    <a:pt x="292976" y="56943"/>
                  </a:lnTo>
                  <a:lnTo>
                    <a:pt x="295097" y="61591"/>
                  </a:lnTo>
                  <a:lnTo>
                    <a:pt x="295097" y="67027"/>
                  </a:lnTo>
                  <a:lnTo>
                    <a:pt x="295097" y="72463"/>
                  </a:lnTo>
                  <a:lnTo>
                    <a:pt x="292976" y="77111"/>
                  </a:lnTo>
                  <a:lnTo>
                    <a:pt x="288734" y="80972"/>
                  </a:lnTo>
                  <a:lnTo>
                    <a:pt x="284479" y="84845"/>
                  </a:lnTo>
                  <a:lnTo>
                    <a:pt x="279374" y="86775"/>
                  </a:lnTo>
                  <a:lnTo>
                    <a:pt x="273392" y="86775"/>
                  </a:lnTo>
                  <a:lnTo>
                    <a:pt x="269874" y="86775"/>
                  </a:lnTo>
                  <a:lnTo>
                    <a:pt x="266649" y="86102"/>
                  </a:lnTo>
                  <a:lnTo>
                    <a:pt x="263715" y="84769"/>
                  </a:lnTo>
                </a:path>
              </a:pathLst>
            </a:custGeom>
            <a:noFill/>
            <a:ln w="12446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913" name="object 161"/>
          <p:cNvSpPr/>
          <p:nvPr/>
        </p:nvSpPr>
        <p:spPr>
          <a:xfrm>
            <a:off x="13065840" y="286200"/>
            <a:ext cx="360" cy="342720"/>
          </a:xfrm>
          <a:custGeom>
            <a:avLst/>
            <a:gdLst>
              <a:gd name="textAreaLeft" fmla="*/ 0 w 360"/>
              <a:gd name="textAreaRight" fmla="*/ 23592960 w 360"/>
              <a:gd name="textAreaTop" fmla="*/ 0 h 342720"/>
              <a:gd name="textAreaBottom" fmla="*/ 348480 h 342720"/>
            </a:gdLst>
            <a:ahLst/>
            <a:cxnLst/>
            <a:rect l="textAreaLeft" t="textAreaTop" r="textAreaRight" b="textAreaBottom"/>
            <a:pathLst>
              <a:path w="0" h="348615">
                <a:moveTo>
                  <a:pt x="0" y="0"/>
                </a:moveTo>
                <a:lnTo>
                  <a:pt x="0" y="34811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14" name="PlaceHolder 25"/>
          <p:cNvSpPr/>
          <p:nvPr/>
        </p:nvSpPr>
        <p:spPr>
          <a:xfrm>
            <a:off x="13129560" y="199440"/>
            <a:ext cx="422280" cy="45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6640" rIns="0" bIns="0" anchor="t">
            <a:noAutofit/>
          </a:bodyPr>
          <a:p>
            <a:pPr marL="38160" defTabSz="914400">
              <a:lnSpc>
                <a:spcPct val="100000"/>
              </a:lnSpc>
              <a:spcBef>
                <a:spcPts val="210"/>
              </a:spcBef>
              <a:tabLst>
                <a:tab pos="0" algn="l"/>
              </a:tabLst>
            </a:pPr>
            <a:r>
              <a: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page </a:t>
            </a:r>
            <a:fld id="{CAAFF270-4739-4918-AC3C-02BD5FD9EC0E}" type="slidenum">
              <a:rPr lang="fr-FR" sz="1400" b="0" u="none" spc="-26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4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5" name="PlaceHolder 26"/>
          <p:cNvSpPr/>
          <p:nvPr/>
        </p:nvSpPr>
        <p:spPr>
          <a:xfrm>
            <a:off x="12587760" y="222480"/>
            <a:ext cx="473400" cy="55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6640" rIns="0" bIns="0" anchor="t">
            <a:noAutofit/>
          </a:bodyPr>
          <a:p>
            <a:pPr marL="12600" defTabSz="914400">
              <a:lnSpc>
                <a:spcPct val="100000"/>
              </a:lnSpc>
              <a:spcBef>
                <a:spcPts val="210"/>
              </a:spcBef>
              <a:tabLst>
                <a:tab pos="0" algn="l"/>
              </a:tabLst>
            </a:pPr>
            <a:fld id="{AFC5F904-300F-429C-BE12-AD0911F74F57}" type="datetime1">
              <a:rPr lang="fr-FR" sz="1400" b="0" u="none" spc="-11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23/09/2026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6" name="Rectangle 984"/>
          <p:cNvSpPr/>
          <p:nvPr/>
        </p:nvSpPr>
        <p:spPr>
          <a:xfrm>
            <a:off x="216000" y="7452000"/>
            <a:ext cx="8638200" cy="31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1500" b="0" u="none" strike="noStrike">
                <a:solidFill>
                  <a:srgbClr val="999999"/>
                </a:solidFill>
                <a:effectLst/>
                <a:uFillTx/>
                <a:latin typeface="Segoe UI Semilight"/>
                <a:ea typeface="Microsoft YaHei"/>
              </a:rPr>
              <a:t>naKnow: a collaborative initiative to bridge data gaps in ICT LCA – Marie Reinbigler</a:t>
            </a:r>
            <a:endParaRPr lang="fr-F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7" name="Straight Connector 985"/>
          <p:cNvSpPr/>
          <p:nvPr/>
        </p:nvSpPr>
        <p:spPr>
          <a:xfrm>
            <a:off x="11988000" y="2087640"/>
            <a:ext cx="360" cy="360720"/>
          </a:xfrm>
          <a:prstGeom prst="line">
            <a:avLst/>
          </a:prstGeom>
          <a:ln w="36000">
            <a:solidFill>
              <a:srgbClr val="0D3856"/>
            </a:solidFill>
            <a:prstDash val="sysDash"/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0" tIns="63000" rIns="0" bIns="63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sp>
        <p:nvSpPr>
          <p:cNvPr id="918" name="Rounded Rectangle 986"/>
          <p:cNvSpPr/>
          <p:nvPr/>
        </p:nvSpPr>
        <p:spPr>
          <a:xfrm>
            <a:off x="11268000" y="2484360"/>
            <a:ext cx="1437480" cy="897480"/>
          </a:xfrm>
          <a:prstGeom prst="roundRect">
            <a:avLst>
              <a:gd name="adj" fmla="val 16667"/>
            </a:avLst>
          </a:prstGeom>
          <a:solidFill>
            <a:srgbClr val="0D3856"/>
          </a:solidFill>
          <a:ln w="10800">
            <a:solidFill>
              <a:srgbClr val="35526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5400" tIns="50400" rIns="95400" bIns="504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Segoe UI Semilight"/>
                <a:ea typeface="DejaVu Sans"/>
              </a:rPr>
              <a:t>Electroless deposition  activation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19" name="Rounded Rectangle 987"/>
          <p:cNvSpPr/>
          <p:nvPr/>
        </p:nvSpPr>
        <p:spPr>
          <a:xfrm>
            <a:off x="11268000" y="5292360"/>
            <a:ext cx="1437480" cy="897480"/>
          </a:xfrm>
          <a:prstGeom prst="roundRect">
            <a:avLst>
              <a:gd name="adj" fmla="val 16667"/>
            </a:avLst>
          </a:prstGeom>
          <a:solidFill>
            <a:srgbClr val="0D3856"/>
          </a:solidFill>
          <a:ln w="10800">
            <a:solidFill>
              <a:srgbClr val="35526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5400" tIns="50400" rIns="95400" bIns="504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Segoe UI Semilight"/>
                <a:ea typeface="DejaVu Sans"/>
              </a:rPr>
              <a:t>Electroless deposition  PTH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20" name="Rounded Rectangle 988"/>
          <p:cNvSpPr/>
          <p:nvPr/>
        </p:nvSpPr>
        <p:spPr>
          <a:xfrm>
            <a:off x="11268000" y="3852360"/>
            <a:ext cx="1437480" cy="897480"/>
          </a:xfrm>
          <a:prstGeom prst="roundRect">
            <a:avLst>
              <a:gd name="adj" fmla="val 16667"/>
            </a:avLst>
          </a:prstGeom>
          <a:solidFill>
            <a:srgbClr val="0D3856"/>
          </a:solidFill>
          <a:ln w="10800">
            <a:solidFill>
              <a:srgbClr val="35526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5400" tIns="50400" rIns="95400" bIns="504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Segoe UI Semilight"/>
                <a:ea typeface="DejaVu Sans"/>
              </a:rPr>
              <a:t>Electroless deposition  etching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21" name="Straight Connector 989"/>
          <p:cNvSpPr/>
          <p:nvPr/>
        </p:nvSpPr>
        <p:spPr>
          <a:xfrm>
            <a:off x="11988000" y="6299640"/>
            <a:ext cx="360" cy="360720"/>
          </a:xfrm>
          <a:prstGeom prst="line">
            <a:avLst/>
          </a:prstGeom>
          <a:ln w="36000">
            <a:solidFill>
              <a:srgbClr val="0D3856"/>
            </a:solidFill>
            <a:prstDash val="sysDash"/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0" tIns="63000" rIns="0" bIns="63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sp>
        <p:nvSpPr>
          <p:cNvPr id="922" name="Straight Connector 990"/>
          <p:cNvSpPr/>
          <p:nvPr/>
        </p:nvSpPr>
        <p:spPr>
          <a:xfrm>
            <a:off x="11988000" y="3419640"/>
            <a:ext cx="360" cy="360720"/>
          </a:xfrm>
          <a:prstGeom prst="line">
            <a:avLst/>
          </a:prstGeom>
          <a:ln w="36000">
            <a:solidFill>
              <a:srgbClr val="0D3856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0" tIns="63000" rIns="0" bIns="63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sp>
        <p:nvSpPr>
          <p:cNvPr id="923" name="Straight Connector 991"/>
          <p:cNvSpPr/>
          <p:nvPr/>
        </p:nvSpPr>
        <p:spPr>
          <a:xfrm>
            <a:off x="11988000" y="4859640"/>
            <a:ext cx="360" cy="360720"/>
          </a:xfrm>
          <a:prstGeom prst="line">
            <a:avLst/>
          </a:prstGeom>
          <a:ln w="36000">
            <a:solidFill>
              <a:srgbClr val="0D3856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0" tIns="63000" rIns="0" bIns="63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sp>
        <p:nvSpPr>
          <p:cNvPr id="924" name="Rectangle 992"/>
          <p:cNvSpPr/>
          <p:nvPr/>
        </p:nvSpPr>
        <p:spPr>
          <a:xfrm>
            <a:off x="11088000" y="1476360"/>
            <a:ext cx="17974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Previous steps output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5" name="Rectangle 993"/>
          <p:cNvSpPr/>
          <p:nvPr/>
        </p:nvSpPr>
        <p:spPr>
          <a:xfrm>
            <a:off x="11088000" y="6696360"/>
            <a:ext cx="17974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Next steps output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6" name="Rectangle 994"/>
          <p:cNvSpPr/>
          <p:nvPr/>
        </p:nvSpPr>
        <p:spPr>
          <a:xfrm>
            <a:off x="9018000" y="2376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Electricity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7" name="Rectangle 995"/>
          <p:cNvSpPr/>
          <p:nvPr/>
        </p:nvSpPr>
        <p:spPr>
          <a:xfrm>
            <a:off x="9018000" y="2628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PdCl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8" name="Rectangle 996"/>
          <p:cNvSpPr/>
          <p:nvPr/>
        </p:nvSpPr>
        <p:spPr>
          <a:xfrm>
            <a:off x="9018000" y="2844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HCl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9" name="Rectangle 997"/>
          <p:cNvSpPr/>
          <p:nvPr/>
        </p:nvSpPr>
        <p:spPr>
          <a:xfrm>
            <a:off x="9018000" y="3096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Water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0" name="Rectangle 998"/>
          <p:cNvSpPr/>
          <p:nvPr/>
        </p:nvSpPr>
        <p:spPr>
          <a:xfrm>
            <a:off x="9054000" y="3600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Electricity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1" name="Rectangle 999"/>
          <p:cNvSpPr/>
          <p:nvPr/>
        </p:nvSpPr>
        <p:spPr>
          <a:xfrm>
            <a:off x="9054000" y="3852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SO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4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2" name="Rectangle 1000"/>
          <p:cNvSpPr/>
          <p:nvPr/>
        </p:nvSpPr>
        <p:spPr>
          <a:xfrm>
            <a:off x="9054000" y="4068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SnCl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3" name="Rectangle 1001"/>
          <p:cNvSpPr/>
          <p:nvPr/>
        </p:nvSpPr>
        <p:spPr>
          <a:xfrm>
            <a:off x="9054000" y="4320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Water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4" name="Rectangle 1002"/>
          <p:cNvSpPr/>
          <p:nvPr/>
        </p:nvSpPr>
        <p:spPr>
          <a:xfrm>
            <a:off x="9054000" y="4572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HCl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5" name="Rectangle 1003"/>
          <p:cNvSpPr/>
          <p:nvPr/>
        </p:nvSpPr>
        <p:spPr>
          <a:xfrm>
            <a:off x="9054000" y="5040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Electricity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6" name="Rectangle 1004"/>
          <p:cNvSpPr/>
          <p:nvPr/>
        </p:nvSpPr>
        <p:spPr>
          <a:xfrm>
            <a:off x="9054000" y="5292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CuSO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4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,5H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O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7" name="Rectangle 1005"/>
          <p:cNvSpPr/>
          <p:nvPr/>
        </p:nvSpPr>
        <p:spPr>
          <a:xfrm>
            <a:off x="9054000" y="5508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NaH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PO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.H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O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8" name="Rectangle 1006"/>
          <p:cNvSpPr/>
          <p:nvPr/>
        </p:nvSpPr>
        <p:spPr>
          <a:xfrm>
            <a:off x="8748000" y="5760360"/>
            <a:ext cx="210636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Na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3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C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6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5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O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7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,5.5H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O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9" name="Rectangle 1007"/>
          <p:cNvSpPr/>
          <p:nvPr/>
        </p:nvSpPr>
        <p:spPr>
          <a:xfrm>
            <a:off x="9054000" y="6012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3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BO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3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0" name="Rectangle 1008"/>
          <p:cNvSpPr/>
          <p:nvPr/>
        </p:nvSpPr>
        <p:spPr>
          <a:xfrm>
            <a:off x="9054000" y="6264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NiSO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4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,7H</a:t>
            </a:r>
            <a:r>
              <a:rPr lang="fr-FR" sz="1800" b="0" u="none" strike="noStrike" baseline="-8000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2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O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1" name="Rectangle 1009"/>
          <p:cNvSpPr/>
          <p:nvPr/>
        </p:nvSpPr>
        <p:spPr>
          <a:xfrm>
            <a:off x="9054000" y="6516360"/>
            <a:ext cx="179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Water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942" name="Elbow Connector 1010"/>
          <p:cNvCxnSpPr>
            <a:stCxn id="926" idx="3"/>
            <a:endCxn id="918" idx="1"/>
          </p:cNvCxnSpPr>
          <p:nvPr/>
        </p:nvCxnSpPr>
        <p:spPr>
          <a:xfrm>
            <a:off x="10815480" y="2558520"/>
            <a:ext cx="452880" cy="375120"/>
          </a:xfrm>
          <a:prstGeom prst="bentConnector3">
            <a:avLst>
              <a:gd name="adj1" fmla="val 50357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943" name="Elbow Connector 1011"/>
          <p:cNvCxnSpPr>
            <a:stCxn id="927" idx="3"/>
            <a:endCxn id="918" idx="1"/>
          </p:cNvCxnSpPr>
          <p:nvPr/>
        </p:nvCxnSpPr>
        <p:spPr>
          <a:xfrm>
            <a:off x="10815480" y="2810520"/>
            <a:ext cx="452880" cy="123120"/>
          </a:xfrm>
          <a:prstGeom prst="bentConnector3">
            <a:avLst>
              <a:gd name="adj1" fmla="val 50357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944" name="Elbow Connector 1012"/>
          <p:cNvCxnSpPr>
            <a:stCxn id="928" idx="3"/>
            <a:endCxn id="918" idx="1"/>
          </p:cNvCxnSpPr>
          <p:nvPr/>
        </p:nvCxnSpPr>
        <p:spPr>
          <a:xfrm flipV="1">
            <a:off x="10815480" y="2933280"/>
            <a:ext cx="452880" cy="93600"/>
          </a:xfrm>
          <a:prstGeom prst="bentConnector3">
            <a:avLst>
              <a:gd name="adj1" fmla="val 50357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945" name="Elbow Connector 1013"/>
          <p:cNvCxnSpPr>
            <a:stCxn id="929" idx="3"/>
            <a:endCxn id="918" idx="1"/>
          </p:cNvCxnSpPr>
          <p:nvPr/>
        </p:nvCxnSpPr>
        <p:spPr>
          <a:xfrm flipV="1">
            <a:off x="10815480" y="2933280"/>
            <a:ext cx="452880" cy="345600"/>
          </a:xfrm>
          <a:prstGeom prst="bentConnector3">
            <a:avLst>
              <a:gd name="adj1" fmla="val 50357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946" name="Elbow Connector 1014"/>
          <p:cNvCxnSpPr>
            <a:stCxn id="930" idx="3"/>
            <a:endCxn id="920" idx="1"/>
          </p:cNvCxnSpPr>
          <p:nvPr/>
        </p:nvCxnSpPr>
        <p:spPr>
          <a:xfrm>
            <a:off x="10851480" y="3782520"/>
            <a:ext cx="416880" cy="51912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947" name="Elbow Connector 1015"/>
          <p:cNvCxnSpPr>
            <a:stCxn id="931" idx="3"/>
            <a:endCxn id="920" idx="1"/>
          </p:cNvCxnSpPr>
          <p:nvPr/>
        </p:nvCxnSpPr>
        <p:spPr>
          <a:xfrm>
            <a:off x="10851480" y="4034520"/>
            <a:ext cx="416880" cy="26712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948" name="Elbow Connector 1016"/>
          <p:cNvCxnSpPr>
            <a:stCxn id="932" idx="3"/>
            <a:endCxn id="920" idx="1"/>
          </p:cNvCxnSpPr>
          <p:nvPr/>
        </p:nvCxnSpPr>
        <p:spPr>
          <a:xfrm>
            <a:off x="10851480" y="4250520"/>
            <a:ext cx="416880" cy="5112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949" name="Elbow Connector 1017"/>
          <p:cNvCxnSpPr>
            <a:stCxn id="933" idx="3"/>
            <a:endCxn id="920" idx="1"/>
          </p:cNvCxnSpPr>
          <p:nvPr/>
        </p:nvCxnSpPr>
        <p:spPr>
          <a:xfrm flipV="1">
            <a:off x="10851480" y="4301280"/>
            <a:ext cx="416880" cy="20160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950" name="Elbow Connector 1018"/>
          <p:cNvCxnSpPr>
            <a:stCxn id="934" idx="3"/>
            <a:endCxn id="920" idx="1"/>
          </p:cNvCxnSpPr>
          <p:nvPr/>
        </p:nvCxnSpPr>
        <p:spPr>
          <a:xfrm flipV="1">
            <a:off x="10851480" y="4301280"/>
            <a:ext cx="416880" cy="45360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951" name="Elbow Connector 1019"/>
          <p:cNvCxnSpPr>
            <a:stCxn id="935" idx="3"/>
            <a:endCxn id="919" idx="1"/>
          </p:cNvCxnSpPr>
          <p:nvPr/>
        </p:nvCxnSpPr>
        <p:spPr>
          <a:xfrm>
            <a:off x="10851480" y="5222520"/>
            <a:ext cx="416880" cy="51912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952" name="Elbow Connector 1020"/>
          <p:cNvCxnSpPr>
            <a:stCxn id="936" idx="3"/>
            <a:endCxn id="919" idx="1"/>
          </p:cNvCxnSpPr>
          <p:nvPr/>
        </p:nvCxnSpPr>
        <p:spPr>
          <a:xfrm>
            <a:off x="10851480" y="5474520"/>
            <a:ext cx="416880" cy="26712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953" name="Elbow Connector 1021"/>
          <p:cNvCxnSpPr>
            <a:stCxn id="937" idx="3"/>
            <a:endCxn id="919" idx="1"/>
          </p:cNvCxnSpPr>
          <p:nvPr/>
        </p:nvCxnSpPr>
        <p:spPr>
          <a:xfrm>
            <a:off x="10851480" y="5690520"/>
            <a:ext cx="416880" cy="5112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954" name="Elbow Connector 1022"/>
          <p:cNvCxnSpPr>
            <a:stCxn id="938" idx="3"/>
            <a:endCxn id="919" idx="1"/>
          </p:cNvCxnSpPr>
          <p:nvPr/>
        </p:nvCxnSpPr>
        <p:spPr>
          <a:xfrm flipV="1">
            <a:off x="10854360" y="5741280"/>
            <a:ext cx="414000" cy="201600"/>
          </a:xfrm>
          <a:prstGeom prst="bentConnector3">
            <a:avLst>
              <a:gd name="adj1" fmla="val 50478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955" name="Elbow Connector 1023"/>
          <p:cNvCxnSpPr>
            <a:stCxn id="940" idx="3"/>
            <a:endCxn id="919" idx="1"/>
          </p:cNvCxnSpPr>
          <p:nvPr/>
        </p:nvCxnSpPr>
        <p:spPr>
          <a:xfrm flipV="1">
            <a:off x="10851480" y="5741280"/>
            <a:ext cx="416880" cy="70560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956" name="Elbow Connector 1024"/>
          <p:cNvCxnSpPr>
            <a:stCxn id="941" idx="3"/>
            <a:endCxn id="919" idx="1"/>
          </p:cNvCxnSpPr>
          <p:nvPr/>
        </p:nvCxnSpPr>
        <p:spPr>
          <a:xfrm flipV="1">
            <a:off x="10851480" y="5741280"/>
            <a:ext cx="416880" cy="95760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957" name="Elbow Connector 1025"/>
          <p:cNvCxnSpPr>
            <a:stCxn id="939" idx="3"/>
            <a:endCxn id="919" idx="1"/>
          </p:cNvCxnSpPr>
          <p:nvPr/>
        </p:nvCxnSpPr>
        <p:spPr>
          <a:xfrm flipV="1">
            <a:off x="10851480" y="5741280"/>
            <a:ext cx="416880" cy="453600"/>
          </a:xfrm>
          <a:prstGeom prst="bentConnector3">
            <a:avLst>
              <a:gd name="adj1" fmla="val 50475"/>
            </a:avLst>
          </a:prstGeom>
          <a:ln w="10800">
            <a:solidFill>
              <a:srgbClr val="000000"/>
            </a:solidFill>
            <a:round/>
            <a:tailEnd len="med" type="triangle" w="med"/>
          </a:ln>
        </p:spPr>
      </p:cxnSp>
      <p:pic>
        <p:nvPicPr>
          <p:cNvPr id="958" name="Picture 1026"/>
          <p:cNvPicPr/>
          <p:nvPr/>
        </p:nvPicPr>
        <p:blipFill>
          <a:blip r:embed="rId2"/>
          <a:stretch/>
        </p:blipFill>
        <p:spPr>
          <a:xfrm>
            <a:off x="900000" y="2340360"/>
            <a:ext cx="6464520" cy="4073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59" name="Freeform 1027"/>
          <p:cNvSpPr/>
          <p:nvPr/>
        </p:nvSpPr>
        <p:spPr>
          <a:xfrm flipH="1">
            <a:off x="8691120" y="6048360"/>
            <a:ext cx="195480" cy="285480"/>
          </a:xfrm>
          <a:custGeom>
            <a:avLst/>
            <a:gdLst>
              <a:gd name="textAreaLeft" fmla="*/ -1440 w 195480"/>
              <a:gd name="textAreaRight" fmla="*/ 69840 w 195480"/>
              <a:gd name="textAreaTop" fmla="*/ 7200 h 285480"/>
              <a:gd name="textAreaBottom" fmla="*/ 280800 h 285480"/>
              <a:gd name="GluePoint1X" fmla="*/ 0 w 21600"/>
              <a:gd name="GluePoint1Y" fmla="*/ 0 h 21600"/>
              <a:gd name="GluePoint2X" fmla="*/ 0 w 21600"/>
              <a:gd name="GluePoint2Y" fmla="*/ 21600 h 21600"/>
              <a:gd name="GluePoint3X" fmla="*/ 21600 w 21600"/>
              <a:gd name="GluePoint3Y" fmla="*/ 10800 h 2160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</a:cxnLst>
            <a:rect l="textAreaLeft" t="textAreaTop" r="textAreaRight" b="textAreaBottom"/>
            <a:pathLst>
              <a:path w="21600" h="21600">
                <a:moveTo>
                  <a:pt x="0" y="0"/>
                </a:moveTo>
                <a:cubicBezTo>
                  <a:pt x="5400" y="0"/>
                  <a:pt x="10800" y="900"/>
                  <a:pt x="10800" y="1800"/>
                </a:cubicBezTo>
                <a:lnTo>
                  <a:pt x="10800" y="9000"/>
                </a:lnTo>
                <a:cubicBezTo>
                  <a:pt x="10800" y="9900"/>
                  <a:pt x="16200" y="10800"/>
                  <a:pt x="21600" y="10800"/>
                </a:cubicBezTo>
                <a:cubicBezTo>
                  <a:pt x="16200" y="10800"/>
                  <a:pt x="10800" y="11700"/>
                  <a:pt x="10800" y="12600"/>
                </a:cubicBezTo>
                <a:lnTo>
                  <a:pt x="10800" y="19800"/>
                </a:lnTo>
                <a:cubicBezTo>
                  <a:pt x="10800" y="20700"/>
                  <a:pt x="5400" y="21600"/>
                  <a:pt x="0" y="21600"/>
                </a:cubicBezTo>
              </a:path>
            </a:pathLst>
          </a:custGeom>
          <a:noFill/>
          <a:ln w="18000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7920" tIns="54000" rIns="97920" bIns="54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sp>
        <p:nvSpPr>
          <p:cNvPr id="960" name="Straight Connector 1028"/>
          <p:cNvSpPr/>
          <p:nvPr/>
        </p:nvSpPr>
        <p:spPr>
          <a:xfrm flipH="1">
            <a:off x="1980000" y="4320360"/>
            <a:ext cx="5580000" cy="360"/>
          </a:xfrm>
          <a:prstGeom prst="line">
            <a:avLst/>
          </a:prstGeom>
          <a:ln w="36000">
            <a:solidFill>
              <a:srgbClr val="B0850D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108000" tIns="-63000" rIns="108000" bIns="-63000" anchor="ctr">
            <a:noAutofit/>
          </a:bodyPr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Segoe UI Semilight"/>
            </a:endParaRPr>
          </a:p>
        </p:txBody>
      </p:sp>
      <p:sp>
        <p:nvSpPr>
          <p:cNvPr id="961" name="Straight Connector 1029"/>
          <p:cNvSpPr/>
          <p:nvPr/>
        </p:nvSpPr>
        <p:spPr>
          <a:xfrm flipH="1">
            <a:off x="1980000" y="4716360"/>
            <a:ext cx="5580000" cy="360"/>
          </a:xfrm>
          <a:prstGeom prst="line">
            <a:avLst/>
          </a:prstGeom>
          <a:ln w="36000">
            <a:solidFill>
              <a:srgbClr val="B0850D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108000" tIns="-63000" rIns="108000" bIns="-63000" anchor="ctr">
            <a:noAutofit/>
          </a:bodyPr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Segoe UI Semilight"/>
            </a:endParaRPr>
          </a:p>
        </p:txBody>
      </p:sp>
      <p:sp>
        <p:nvSpPr>
          <p:cNvPr id="962" name="Rectangle 1030"/>
          <p:cNvSpPr/>
          <p:nvPr/>
        </p:nvSpPr>
        <p:spPr>
          <a:xfrm>
            <a:off x="7560000" y="4104360"/>
            <a:ext cx="161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Other names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3" name="Rectangle 1031"/>
          <p:cNvSpPr/>
          <p:nvPr/>
        </p:nvSpPr>
        <p:spPr>
          <a:xfrm>
            <a:off x="7560000" y="4464360"/>
            <a:ext cx="143748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  <a:ea typeface="DejaVu Sans"/>
              </a:rPr>
              <a:t>Dataset for each background database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4" name="Rectangle 1032"/>
          <p:cNvSpPr/>
          <p:nvPr/>
        </p:nvSpPr>
        <p:spPr>
          <a:xfrm>
            <a:off x="900000" y="1908360"/>
            <a:ext cx="2877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Segoe UI Semibold"/>
                <a:ea typeface="DejaVu Sans"/>
              </a:rPr>
              <a:t>ELEMENTS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5" name="object 80"/>
          <p:cNvPicPr/>
          <p:nvPr/>
        </p:nvPicPr>
        <p:blipFill>
          <a:blip r:embed="rId1"/>
          <a:stretch/>
        </p:blipFill>
        <p:spPr>
          <a:xfrm>
            <a:off x="-907560" y="0"/>
            <a:ext cx="8201880" cy="1981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66" name="object 81"/>
          <p:cNvSpPr/>
          <p:nvPr/>
        </p:nvSpPr>
        <p:spPr>
          <a:xfrm>
            <a:off x="7609320" y="6366960"/>
            <a:ext cx="6100920" cy="1438200"/>
          </a:xfrm>
          <a:custGeom>
            <a:avLst/>
            <a:gdLst>
              <a:gd name="textAreaLeft" fmla="*/ 0 w 6100920"/>
              <a:gd name="textAreaRight" fmla="*/ 6106680 w 6100920"/>
              <a:gd name="textAreaTop" fmla="*/ 0 h 1438200"/>
              <a:gd name="textAreaBottom" fmla="*/ 1443960 h 1438200"/>
            </a:gdLst>
            <a:ahLst/>
            <a:cxnLst/>
            <a:rect l="textAreaLeft" t="textAreaTop" r="textAreaRight" b="textAreaBottom"/>
            <a:pathLst>
              <a:path w="6106794" h="1443990">
                <a:moveTo>
                  <a:pt x="6106517" y="0"/>
                </a:moveTo>
                <a:lnTo>
                  <a:pt x="6026383" y="8487"/>
                </a:lnTo>
                <a:lnTo>
                  <a:pt x="5976299" y="14819"/>
                </a:lnTo>
                <a:lnTo>
                  <a:pt x="5924769" y="22081"/>
                </a:lnTo>
                <a:lnTo>
                  <a:pt x="5871730" y="30312"/>
                </a:lnTo>
                <a:lnTo>
                  <a:pt x="5817120" y="39553"/>
                </a:lnTo>
                <a:lnTo>
                  <a:pt x="5760879" y="49842"/>
                </a:lnTo>
                <a:lnTo>
                  <a:pt x="5702945" y="61220"/>
                </a:lnTo>
                <a:lnTo>
                  <a:pt x="5643255" y="73725"/>
                </a:lnTo>
                <a:lnTo>
                  <a:pt x="5581749" y="87398"/>
                </a:lnTo>
                <a:lnTo>
                  <a:pt x="5520410" y="101803"/>
                </a:lnTo>
                <a:lnTo>
                  <a:pt x="5461214" y="116470"/>
                </a:lnTo>
                <a:lnTo>
                  <a:pt x="5404089" y="131391"/>
                </a:lnTo>
                <a:lnTo>
                  <a:pt x="5348962" y="146556"/>
                </a:lnTo>
                <a:lnTo>
                  <a:pt x="5295760" y="161957"/>
                </a:lnTo>
                <a:lnTo>
                  <a:pt x="5244411" y="177585"/>
                </a:lnTo>
                <a:lnTo>
                  <a:pt x="5194842" y="193431"/>
                </a:lnTo>
                <a:lnTo>
                  <a:pt x="5146980" y="209486"/>
                </a:lnTo>
                <a:lnTo>
                  <a:pt x="5100753" y="225741"/>
                </a:lnTo>
                <a:lnTo>
                  <a:pt x="5056088" y="242187"/>
                </a:lnTo>
                <a:lnTo>
                  <a:pt x="5012913" y="258816"/>
                </a:lnTo>
                <a:lnTo>
                  <a:pt x="4971155" y="275618"/>
                </a:lnTo>
                <a:lnTo>
                  <a:pt x="4930741" y="292584"/>
                </a:lnTo>
                <a:lnTo>
                  <a:pt x="4891598" y="309706"/>
                </a:lnTo>
                <a:lnTo>
                  <a:pt x="4853654" y="326975"/>
                </a:lnTo>
                <a:lnTo>
                  <a:pt x="4816836" y="344382"/>
                </a:lnTo>
                <a:lnTo>
                  <a:pt x="4781072" y="361918"/>
                </a:lnTo>
                <a:lnTo>
                  <a:pt x="4746288" y="379574"/>
                </a:lnTo>
                <a:lnTo>
                  <a:pt x="4712413" y="397341"/>
                </a:lnTo>
                <a:lnTo>
                  <a:pt x="4647097" y="433173"/>
                </a:lnTo>
                <a:lnTo>
                  <a:pt x="4584541" y="469343"/>
                </a:lnTo>
                <a:lnTo>
                  <a:pt x="4524166" y="505780"/>
                </a:lnTo>
                <a:lnTo>
                  <a:pt x="4465388" y="542412"/>
                </a:lnTo>
                <a:lnTo>
                  <a:pt x="4407628" y="579169"/>
                </a:lnTo>
                <a:lnTo>
                  <a:pt x="4350304" y="615980"/>
                </a:lnTo>
                <a:lnTo>
                  <a:pt x="4321624" y="634383"/>
                </a:lnTo>
                <a:lnTo>
                  <a:pt x="4263864" y="671140"/>
                </a:lnTo>
                <a:lnTo>
                  <a:pt x="4205086" y="707772"/>
                </a:lnTo>
                <a:lnTo>
                  <a:pt x="4144711" y="744208"/>
                </a:lnTo>
                <a:lnTo>
                  <a:pt x="4082155" y="780378"/>
                </a:lnTo>
                <a:lnTo>
                  <a:pt x="4016839" y="816210"/>
                </a:lnTo>
                <a:lnTo>
                  <a:pt x="3982964" y="833977"/>
                </a:lnTo>
                <a:lnTo>
                  <a:pt x="3948180" y="851632"/>
                </a:lnTo>
                <a:lnTo>
                  <a:pt x="3912416" y="869168"/>
                </a:lnTo>
                <a:lnTo>
                  <a:pt x="3875598" y="886574"/>
                </a:lnTo>
                <a:lnTo>
                  <a:pt x="3837654" y="903843"/>
                </a:lnTo>
                <a:lnTo>
                  <a:pt x="3798511" y="920965"/>
                </a:lnTo>
                <a:lnTo>
                  <a:pt x="3758097" y="937931"/>
                </a:lnTo>
                <a:lnTo>
                  <a:pt x="3716339" y="954733"/>
                </a:lnTo>
                <a:lnTo>
                  <a:pt x="3673163" y="971361"/>
                </a:lnTo>
                <a:lnTo>
                  <a:pt x="3628499" y="987806"/>
                </a:lnTo>
                <a:lnTo>
                  <a:pt x="3582272" y="1004061"/>
                </a:lnTo>
                <a:lnTo>
                  <a:pt x="3534410" y="1020115"/>
                </a:lnTo>
                <a:lnTo>
                  <a:pt x="3484841" y="1035961"/>
                </a:lnTo>
                <a:lnTo>
                  <a:pt x="3433492" y="1051588"/>
                </a:lnTo>
                <a:lnTo>
                  <a:pt x="3380290" y="1066988"/>
                </a:lnTo>
                <a:lnTo>
                  <a:pt x="3325163" y="1082153"/>
                </a:lnTo>
                <a:lnTo>
                  <a:pt x="3268038" y="1097073"/>
                </a:lnTo>
                <a:lnTo>
                  <a:pt x="3208842" y="1111740"/>
                </a:lnTo>
                <a:lnTo>
                  <a:pt x="3147502" y="1126144"/>
                </a:lnTo>
                <a:lnTo>
                  <a:pt x="3085996" y="1139817"/>
                </a:lnTo>
                <a:lnTo>
                  <a:pt x="3026306" y="1152323"/>
                </a:lnTo>
                <a:lnTo>
                  <a:pt x="2968371" y="1163700"/>
                </a:lnTo>
                <a:lnTo>
                  <a:pt x="2912129" y="1173990"/>
                </a:lnTo>
                <a:lnTo>
                  <a:pt x="2857519" y="1183230"/>
                </a:lnTo>
                <a:lnTo>
                  <a:pt x="2804480" y="1191462"/>
                </a:lnTo>
                <a:lnTo>
                  <a:pt x="2752948" y="1198724"/>
                </a:lnTo>
                <a:lnTo>
                  <a:pt x="2702864" y="1205056"/>
                </a:lnTo>
                <a:lnTo>
                  <a:pt x="2654166" y="1210497"/>
                </a:lnTo>
                <a:lnTo>
                  <a:pt x="2606791" y="1215087"/>
                </a:lnTo>
                <a:lnTo>
                  <a:pt x="2560679" y="1218867"/>
                </a:lnTo>
                <a:lnTo>
                  <a:pt x="2515767" y="1221874"/>
                </a:lnTo>
                <a:lnTo>
                  <a:pt x="2471995" y="1224149"/>
                </a:lnTo>
                <a:lnTo>
                  <a:pt x="2429300" y="1225732"/>
                </a:lnTo>
                <a:lnTo>
                  <a:pt x="2387621" y="1226662"/>
                </a:lnTo>
                <a:lnTo>
                  <a:pt x="2346897" y="1226978"/>
                </a:lnTo>
                <a:lnTo>
                  <a:pt x="2307065" y="1226721"/>
                </a:lnTo>
                <a:lnTo>
                  <a:pt x="2268065" y="1225929"/>
                </a:lnTo>
                <a:lnTo>
                  <a:pt x="2229835" y="1224643"/>
                </a:lnTo>
                <a:lnTo>
                  <a:pt x="2155436" y="1220744"/>
                </a:lnTo>
                <a:lnTo>
                  <a:pt x="2083378" y="1215341"/>
                </a:lnTo>
                <a:lnTo>
                  <a:pt x="2013167" y="1208752"/>
                </a:lnTo>
                <a:lnTo>
                  <a:pt x="1944310" y="1201291"/>
                </a:lnTo>
                <a:lnTo>
                  <a:pt x="1876316" y="1193277"/>
                </a:lnTo>
                <a:lnTo>
                  <a:pt x="1808691" y="1185025"/>
                </a:lnTo>
                <a:lnTo>
                  <a:pt x="1774863" y="1180909"/>
                </a:lnTo>
                <a:lnTo>
                  <a:pt x="1706869" y="1172895"/>
                </a:lnTo>
                <a:lnTo>
                  <a:pt x="1638012" y="1165435"/>
                </a:lnTo>
                <a:lnTo>
                  <a:pt x="1567801" y="1158845"/>
                </a:lnTo>
                <a:lnTo>
                  <a:pt x="1495742" y="1153443"/>
                </a:lnTo>
                <a:lnTo>
                  <a:pt x="1421343" y="1149545"/>
                </a:lnTo>
                <a:lnTo>
                  <a:pt x="1383112" y="1148259"/>
                </a:lnTo>
                <a:lnTo>
                  <a:pt x="1344112" y="1147467"/>
                </a:lnTo>
                <a:lnTo>
                  <a:pt x="1304280" y="1147210"/>
                </a:lnTo>
                <a:lnTo>
                  <a:pt x="1263555" y="1147527"/>
                </a:lnTo>
                <a:lnTo>
                  <a:pt x="1221876" y="1148457"/>
                </a:lnTo>
                <a:lnTo>
                  <a:pt x="1179181" y="1150040"/>
                </a:lnTo>
                <a:lnTo>
                  <a:pt x="1135408" y="1152315"/>
                </a:lnTo>
                <a:lnTo>
                  <a:pt x="1090496" y="1155323"/>
                </a:lnTo>
                <a:lnTo>
                  <a:pt x="1044383" y="1159103"/>
                </a:lnTo>
                <a:lnTo>
                  <a:pt x="997008" y="1163694"/>
                </a:lnTo>
                <a:lnTo>
                  <a:pt x="948309" y="1169136"/>
                </a:lnTo>
                <a:lnTo>
                  <a:pt x="898225" y="1175468"/>
                </a:lnTo>
                <a:lnTo>
                  <a:pt x="846693" y="1182730"/>
                </a:lnTo>
                <a:lnTo>
                  <a:pt x="793653" y="1190962"/>
                </a:lnTo>
                <a:lnTo>
                  <a:pt x="739043" y="1200203"/>
                </a:lnTo>
                <a:lnTo>
                  <a:pt x="682800" y="1210493"/>
                </a:lnTo>
                <a:lnTo>
                  <a:pt x="624865" y="1221871"/>
                </a:lnTo>
                <a:lnTo>
                  <a:pt x="565174" y="1234378"/>
                </a:lnTo>
                <a:lnTo>
                  <a:pt x="503667" y="1248051"/>
                </a:lnTo>
                <a:lnTo>
                  <a:pt x="442327" y="1262456"/>
                </a:lnTo>
                <a:lnTo>
                  <a:pt x="383131" y="1277122"/>
                </a:lnTo>
                <a:lnTo>
                  <a:pt x="326005" y="1292042"/>
                </a:lnTo>
                <a:lnTo>
                  <a:pt x="270877" y="1307207"/>
                </a:lnTo>
                <a:lnTo>
                  <a:pt x="217675" y="1322608"/>
                </a:lnTo>
                <a:lnTo>
                  <a:pt x="166325" y="1338235"/>
                </a:lnTo>
                <a:lnTo>
                  <a:pt x="116755" y="1354080"/>
                </a:lnTo>
                <a:lnTo>
                  <a:pt x="68893" y="1370135"/>
                </a:lnTo>
                <a:lnTo>
                  <a:pt x="22666" y="1386389"/>
                </a:lnTo>
                <a:lnTo>
                  <a:pt x="0" y="1394735"/>
                </a:lnTo>
              </a:path>
              <a:path w="6106794" h="1443990">
                <a:moveTo>
                  <a:pt x="787437" y="1443437"/>
                </a:moveTo>
                <a:lnTo>
                  <a:pt x="851963" y="1432496"/>
                </a:lnTo>
                <a:lnTo>
                  <a:pt x="905745" y="1424252"/>
                </a:lnTo>
                <a:lnTo>
                  <a:pt x="958046" y="1416994"/>
                </a:lnTo>
                <a:lnTo>
                  <a:pt x="1008930" y="1410680"/>
                </a:lnTo>
                <a:lnTo>
                  <a:pt x="1058458" y="1405267"/>
                </a:lnTo>
                <a:lnTo>
                  <a:pt x="1106695" y="1400714"/>
                </a:lnTo>
                <a:lnTo>
                  <a:pt x="1153703" y="1396978"/>
                </a:lnTo>
                <a:lnTo>
                  <a:pt x="1199545" y="1394018"/>
                </a:lnTo>
                <a:lnTo>
                  <a:pt x="1244284" y="1391792"/>
                </a:lnTo>
                <a:lnTo>
                  <a:pt x="1287983" y="1390258"/>
                </a:lnTo>
                <a:lnTo>
                  <a:pt x="1330706" y="1389374"/>
                </a:lnTo>
                <a:lnTo>
                  <a:pt x="1372515" y="1389097"/>
                </a:lnTo>
                <a:lnTo>
                  <a:pt x="1413473" y="1389387"/>
                </a:lnTo>
                <a:lnTo>
                  <a:pt x="1453643" y="1390201"/>
                </a:lnTo>
                <a:lnTo>
                  <a:pt x="1493089" y="1391498"/>
                </a:lnTo>
                <a:lnTo>
                  <a:pt x="1531873" y="1393234"/>
                </a:lnTo>
                <a:lnTo>
                  <a:pt x="1570058" y="1395369"/>
                </a:lnTo>
                <a:lnTo>
                  <a:pt x="1644885" y="1400666"/>
                </a:lnTo>
                <a:lnTo>
                  <a:pt x="1718074" y="1407053"/>
                </a:lnTo>
                <a:lnTo>
                  <a:pt x="1790127" y="1414195"/>
                </a:lnTo>
                <a:lnTo>
                  <a:pt x="1861551" y="1421757"/>
                </a:lnTo>
                <a:lnTo>
                  <a:pt x="1897184" y="1425590"/>
                </a:lnTo>
                <a:lnTo>
                  <a:pt x="1932849" y="1429402"/>
                </a:lnTo>
                <a:lnTo>
                  <a:pt x="1968608" y="1433151"/>
                </a:lnTo>
                <a:lnTo>
                  <a:pt x="2004524" y="1436796"/>
                </a:lnTo>
                <a:lnTo>
                  <a:pt x="2040662" y="1440293"/>
                </a:lnTo>
                <a:lnTo>
                  <a:pt x="2075263" y="1443437"/>
                </a:lnTo>
              </a:path>
              <a:path w="6106794" h="1443990">
                <a:moveTo>
                  <a:pt x="2685892" y="1443437"/>
                </a:moveTo>
                <a:lnTo>
                  <a:pt x="2749801" y="1436667"/>
                </a:lnTo>
                <a:lnTo>
                  <a:pt x="2800683" y="1430352"/>
                </a:lnTo>
                <a:lnTo>
                  <a:pt x="2852984" y="1423094"/>
                </a:lnTo>
                <a:lnTo>
                  <a:pt x="2906766" y="1414851"/>
                </a:lnTo>
                <a:lnTo>
                  <a:pt x="2962091" y="1405580"/>
                </a:lnTo>
                <a:lnTo>
                  <a:pt x="3019024" y="1395240"/>
                </a:lnTo>
                <a:lnTo>
                  <a:pt x="3077626" y="1383789"/>
                </a:lnTo>
                <a:lnTo>
                  <a:pt x="3137962" y="1371185"/>
                </a:lnTo>
                <a:lnTo>
                  <a:pt x="3200093" y="1357386"/>
                </a:lnTo>
                <a:lnTo>
                  <a:pt x="3262050" y="1342823"/>
                </a:lnTo>
                <a:lnTo>
                  <a:pt x="3321870" y="1327965"/>
                </a:lnTo>
                <a:lnTo>
                  <a:pt x="3379628" y="1312820"/>
                </a:lnTo>
                <a:lnTo>
                  <a:pt x="3435400" y="1297401"/>
                </a:lnTo>
                <a:lnTo>
                  <a:pt x="3489259" y="1281716"/>
                </a:lnTo>
                <a:lnTo>
                  <a:pt x="3541282" y="1265776"/>
                </a:lnTo>
                <a:lnTo>
                  <a:pt x="3591542" y="1249593"/>
                </a:lnTo>
                <a:lnTo>
                  <a:pt x="3640116" y="1233175"/>
                </a:lnTo>
                <a:lnTo>
                  <a:pt x="3687077" y="1216535"/>
                </a:lnTo>
                <a:lnTo>
                  <a:pt x="3732502" y="1199681"/>
                </a:lnTo>
                <a:lnTo>
                  <a:pt x="3776464" y="1182624"/>
                </a:lnTo>
                <a:lnTo>
                  <a:pt x="3819040" y="1165375"/>
                </a:lnTo>
                <a:lnTo>
                  <a:pt x="3860303" y="1147945"/>
                </a:lnTo>
                <a:lnTo>
                  <a:pt x="3900329" y="1130342"/>
                </a:lnTo>
                <a:lnTo>
                  <a:pt x="3939193" y="1112579"/>
                </a:lnTo>
                <a:lnTo>
                  <a:pt x="3976970" y="1094665"/>
                </a:lnTo>
                <a:lnTo>
                  <a:pt x="4013735" y="1076611"/>
                </a:lnTo>
                <a:lnTo>
                  <a:pt x="4049563" y="1058427"/>
                </a:lnTo>
                <a:lnTo>
                  <a:pt x="4084528" y="1040123"/>
                </a:lnTo>
                <a:lnTo>
                  <a:pt x="4118706" y="1021711"/>
                </a:lnTo>
                <a:lnTo>
                  <a:pt x="4152172" y="1003199"/>
                </a:lnTo>
                <a:lnTo>
                  <a:pt x="4217266" y="965922"/>
                </a:lnTo>
                <a:lnTo>
                  <a:pt x="4280412" y="928374"/>
                </a:lnTo>
                <a:lnTo>
                  <a:pt x="4342207" y="890639"/>
                </a:lnTo>
                <a:lnTo>
                  <a:pt x="4403253" y="852800"/>
                </a:lnTo>
                <a:lnTo>
                  <a:pt x="4433682" y="833868"/>
                </a:lnTo>
                <a:lnTo>
                  <a:pt x="4464149" y="814941"/>
                </a:lnTo>
                <a:lnTo>
                  <a:pt x="4525495" y="777144"/>
                </a:lnTo>
                <a:lnTo>
                  <a:pt x="4587890" y="739492"/>
                </a:lnTo>
                <a:lnTo>
                  <a:pt x="4651935" y="702069"/>
                </a:lnTo>
                <a:lnTo>
                  <a:pt x="4718229" y="664958"/>
                </a:lnTo>
                <a:lnTo>
                  <a:pt x="4752407" y="646545"/>
                </a:lnTo>
                <a:lnTo>
                  <a:pt x="4787373" y="628241"/>
                </a:lnTo>
                <a:lnTo>
                  <a:pt x="4823200" y="610057"/>
                </a:lnTo>
                <a:lnTo>
                  <a:pt x="4859965" y="592003"/>
                </a:lnTo>
                <a:lnTo>
                  <a:pt x="4897742" y="574089"/>
                </a:lnTo>
                <a:lnTo>
                  <a:pt x="4936606" y="556326"/>
                </a:lnTo>
                <a:lnTo>
                  <a:pt x="4976632" y="538724"/>
                </a:lnTo>
                <a:lnTo>
                  <a:pt x="5017895" y="521293"/>
                </a:lnTo>
                <a:lnTo>
                  <a:pt x="5060471" y="504044"/>
                </a:lnTo>
                <a:lnTo>
                  <a:pt x="5104433" y="486988"/>
                </a:lnTo>
                <a:lnTo>
                  <a:pt x="5149858" y="470134"/>
                </a:lnTo>
                <a:lnTo>
                  <a:pt x="5196819" y="453493"/>
                </a:lnTo>
                <a:lnTo>
                  <a:pt x="5245393" y="437075"/>
                </a:lnTo>
                <a:lnTo>
                  <a:pt x="5295654" y="420892"/>
                </a:lnTo>
                <a:lnTo>
                  <a:pt x="5347676" y="404952"/>
                </a:lnTo>
                <a:lnTo>
                  <a:pt x="5401535" y="389268"/>
                </a:lnTo>
                <a:lnTo>
                  <a:pt x="5457307" y="373848"/>
                </a:lnTo>
                <a:lnTo>
                  <a:pt x="5515065" y="358704"/>
                </a:lnTo>
                <a:lnTo>
                  <a:pt x="5574885" y="343845"/>
                </a:lnTo>
                <a:lnTo>
                  <a:pt x="5636842" y="329283"/>
                </a:lnTo>
                <a:lnTo>
                  <a:pt x="5698974" y="315484"/>
                </a:lnTo>
                <a:lnTo>
                  <a:pt x="5759310" y="302880"/>
                </a:lnTo>
                <a:lnTo>
                  <a:pt x="5817913" y="291430"/>
                </a:lnTo>
                <a:lnTo>
                  <a:pt x="5874846" y="281090"/>
                </a:lnTo>
                <a:lnTo>
                  <a:pt x="5930172" y="271820"/>
                </a:lnTo>
                <a:lnTo>
                  <a:pt x="5983954" y="263577"/>
                </a:lnTo>
                <a:lnTo>
                  <a:pt x="6036256" y="256320"/>
                </a:lnTo>
                <a:lnTo>
                  <a:pt x="6087139" y="250005"/>
                </a:lnTo>
                <a:lnTo>
                  <a:pt x="6106517" y="247888"/>
                </a:lnTo>
              </a:path>
              <a:path w="6106794" h="1443990">
                <a:moveTo>
                  <a:pt x="3750455" y="1443437"/>
                </a:moveTo>
                <a:lnTo>
                  <a:pt x="3829026" y="1413547"/>
                </a:lnTo>
                <a:lnTo>
                  <a:pt x="3872035" y="1396154"/>
                </a:lnTo>
                <a:lnTo>
                  <a:pt x="3913799" y="1378566"/>
                </a:lnTo>
                <a:lnTo>
                  <a:pt x="3954389" y="1360793"/>
                </a:lnTo>
                <a:lnTo>
                  <a:pt x="3993879" y="1342848"/>
                </a:lnTo>
                <a:lnTo>
                  <a:pt x="4032343" y="1324740"/>
                </a:lnTo>
                <a:lnTo>
                  <a:pt x="4069853" y="1306483"/>
                </a:lnTo>
                <a:lnTo>
                  <a:pt x="4106484" y="1288088"/>
                </a:lnTo>
                <a:lnTo>
                  <a:pt x="4142308" y="1269566"/>
                </a:lnTo>
                <a:lnTo>
                  <a:pt x="4177399" y="1250928"/>
                </a:lnTo>
                <a:lnTo>
                  <a:pt x="4211830" y="1232187"/>
                </a:lnTo>
                <a:lnTo>
                  <a:pt x="4245674" y="1213353"/>
                </a:lnTo>
                <a:lnTo>
                  <a:pt x="4279006" y="1194439"/>
                </a:lnTo>
                <a:lnTo>
                  <a:pt x="4344421" y="1156414"/>
                </a:lnTo>
                <a:lnTo>
                  <a:pt x="4408664" y="1118205"/>
                </a:lnTo>
                <a:lnTo>
                  <a:pt x="4472320" y="1079903"/>
                </a:lnTo>
                <a:lnTo>
                  <a:pt x="4504112" y="1060747"/>
                </a:lnTo>
                <a:lnTo>
                  <a:pt x="4535976" y="1041602"/>
                </a:lnTo>
                <a:lnTo>
                  <a:pt x="4600219" y="1003393"/>
                </a:lnTo>
                <a:lnTo>
                  <a:pt x="4665635" y="965368"/>
                </a:lnTo>
                <a:lnTo>
                  <a:pt x="4698966" y="946454"/>
                </a:lnTo>
                <a:lnTo>
                  <a:pt x="4732810" y="927620"/>
                </a:lnTo>
                <a:lnTo>
                  <a:pt x="4767241" y="908879"/>
                </a:lnTo>
                <a:lnTo>
                  <a:pt x="4802332" y="890241"/>
                </a:lnTo>
                <a:lnTo>
                  <a:pt x="4838156" y="871719"/>
                </a:lnTo>
                <a:lnTo>
                  <a:pt x="4874786" y="853323"/>
                </a:lnTo>
                <a:lnTo>
                  <a:pt x="4912296" y="835066"/>
                </a:lnTo>
                <a:lnTo>
                  <a:pt x="4950760" y="816959"/>
                </a:lnTo>
                <a:lnTo>
                  <a:pt x="4990250" y="799013"/>
                </a:lnTo>
                <a:lnTo>
                  <a:pt x="5030839" y="781241"/>
                </a:lnTo>
                <a:lnTo>
                  <a:pt x="5072602" y="763652"/>
                </a:lnTo>
                <a:lnTo>
                  <a:pt x="5115611" y="746260"/>
                </a:lnTo>
                <a:lnTo>
                  <a:pt x="5159940" y="729075"/>
                </a:lnTo>
                <a:lnTo>
                  <a:pt x="5205662" y="712110"/>
                </a:lnTo>
                <a:lnTo>
                  <a:pt x="5252851" y="695374"/>
                </a:lnTo>
                <a:lnTo>
                  <a:pt x="5301579" y="678882"/>
                </a:lnTo>
                <a:lnTo>
                  <a:pt x="5351920" y="662642"/>
                </a:lnTo>
                <a:lnTo>
                  <a:pt x="5403948" y="646668"/>
                </a:lnTo>
                <a:lnTo>
                  <a:pt x="5457735" y="630971"/>
                </a:lnTo>
                <a:lnTo>
                  <a:pt x="5513355" y="615562"/>
                </a:lnTo>
                <a:lnTo>
                  <a:pt x="5570882" y="600453"/>
                </a:lnTo>
                <a:lnTo>
                  <a:pt x="5630388" y="585655"/>
                </a:lnTo>
                <a:lnTo>
                  <a:pt x="5691947" y="571179"/>
                </a:lnTo>
                <a:lnTo>
                  <a:pt x="5753683" y="557474"/>
                </a:lnTo>
                <a:lnTo>
                  <a:pt x="5813711" y="544952"/>
                </a:lnTo>
                <a:lnTo>
                  <a:pt x="5872090" y="533570"/>
                </a:lnTo>
                <a:lnTo>
                  <a:pt x="5928882" y="523286"/>
                </a:lnTo>
                <a:lnTo>
                  <a:pt x="5984149" y="514058"/>
                </a:lnTo>
                <a:lnTo>
                  <a:pt x="6037951" y="505844"/>
                </a:lnTo>
                <a:lnTo>
                  <a:pt x="6090350" y="498601"/>
                </a:lnTo>
                <a:lnTo>
                  <a:pt x="6106517" y="496601"/>
                </a:lnTo>
              </a:path>
              <a:path w="6106794" h="1443990">
                <a:moveTo>
                  <a:pt x="4304469" y="1443437"/>
                </a:moveTo>
                <a:lnTo>
                  <a:pt x="4341697" y="1422768"/>
                </a:lnTo>
                <a:lnTo>
                  <a:pt x="4375771" y="1403536"/>
                </a:lnTo>
                <a:lnTo>
                  <a:pt x="4409525" y="1384247"/>
                </a:lnTo>
                <a:lnTo>
                  <a:pt x="4443028" y="1364913"/>
                </a:lnTo>
                <a:lnTo>
                  <a:pt x="4476354" y="1345547"/>
                </a:lnTo>
                <a:lnTo>
                  <a:pt x="4509572" y="1326162"/>
                </a:lnTo>
                <a:lnTo>
                  <a:pt x="4542755" y="1306771"/>
                </a:lnTo>
                <a:lnTo>
                  <a:pt x="4575973" y="1287386"/>
                </a:lnTo>
                <a:lnTo>
                  <a:pt x="4609299" y="1268020"/>
                </a:lnTo>
                <a:lnTo>
                  <a:pt x="4642803" y="1248686"/>
                </a:lnTo>
                <a:lnTo>
                  <a:pt x="4676556" y="1229397"/>
                </a:lnTo>
                <a:lnTo>
                  <a:pt x="4710631" y="1210165"/>
                </a:lnTo>
                <a:lnTo>
                  <a:pt x="4745098" y="1191003"/>
                </a:lnTo>
                <a:lnTo>
                  <a:pt x="4780028" y="1171925"/>
                </a:lnTo>
                <a:lnTo>
                  <a:pt x="4815494" y="1152942"/>
                </a:lnTo>
                <a:lnTo>
                  <a:pt x="4851566" y="1134068"/>
                </a:lnTo>
                <a:lnTo>
                  <a:pt x="4888316" y="1115315"/>
                </a:lnTo>
                <a:lnTo>
                  <a:pt x="4925815" y="1096696"/>
                </a:lnTo>
                <a:lnTo>
                  <a:pt x="4964135" y="1078224"/>
                </a:lnTo>
                <a:lnTo>
                  <a:pt x="5003347" y="1059912"/>
                </a:lnTo>
                <a:lnTo>
                  <a:pt x="5043521" y="1041772"/>
                </a:lnTo>
                <a:lnTo>
                  <a:pt x="5084730" y="1023817"/>
                </a:lnTo>
                <a:lnTo>
                  <a:pt x="5127045" y="1006060"/>
                </a:lnTo>
                <a:lnTo>
                  <a:pt x="5170538" y="988514"/>
                </a:lnTo>
                <a:lnTo>
                  <a:pt x="5215278" y="971191"/>
                </a:lnTo>
                <a:lnTo>
                  <a:pt x="5261339" y="954105"/>
                </a:lnTo>
                <a:lnTo>
                  <a:pt x="5308791" y="937267"/>
                </a:lnTo>
                <a:lnTo>
                  <a:pt x="5357705" y="920692"/>
                </a:lnTo>
                <a:lnTo>
                  <a:pt x="5408154" y="904390"/>
                </a:lnTo>
                <a:lnTo>
                  <a:pt x="5460208" y="888376"/>
                </a:lnTo>
                <a:lnTo>
                  <a:pt x="5513938" y="872663"/>
                </a:lnTo>
                <a:lnTo>
                  <a:pt x="5569416" y="857262"/>
                </a:lnTo>
                <a:lnTo>
                  <a:pt x="5626714" y="842186"/>
                </a:lnTo>
                <a:lnTo>
                  <a:pt x="5685902" y="827449"/>
                </a:lnTo>
                <a:lnTo>
                  <a:pt x="5747053" y="813064"/>
                </a:lnTo>
                <a:lnTo>
                  <a:pt x="5808381" y="799456"/>
                </a:lnTo>
                <a:lnTo>
                  <a:pt x="5868095" y="787017"/>
                </a:lnTo>
                <a:lnTo>
                  <a:pt x="5926252" y="775704"/>
                </a:lnTo>
                <a:lnTo>
                  <a:pt x="5982913" y="765475"/>
                </a:lnTo>
                <a:lnTo>
                  <a:pt x="6038135" y="756287"/>
                </a:lnTo>
                <a:lnTo>
                  <a:pt x="6091977" y="748098"/>
                </a:lnTo>
                <a:lnTo>
                  <a:pt x="6106517" y="746095"/>
                </a:lnTo>
              </a:path>
            </a:pathLst>
          </a:custGeom>
          <a:noFill/>
          <a:ln w="9042">
            <a:solidFill>
              <a:srgbClr val="D0BC8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grpSp>
        <p:nvGrpSpPr>
          <p:cNvPr id="967" name="Group 9"/>
          <p:cNvGrpSpPr/>
          <p:nvPr/>
        </p:nvGrpSpPr>
        <p:grpSpPr>
          <a:xfrm>
            <a:off x="669600" y="396000"/>
            <a:ext cx="5998320" cy="1090800"/>
            <a:chOff x="669600" y="396000"/>
            <a:chExt cx="5998320" cy="1090800"/>
          </a:xfrm>
        </p:grpSpPr>
        <p:sp>
          <p:nvSpPr>
            <p:cNvPr id="968" name="object 83"/>
            <p:cNvSpPr/>
            <p:nvPr/>
          </p:nvSpPr>
          <p:spPr>
            <a:xfrm>
              <a:off x="669600" y="396000"/>
              <a:ext cx="5998320" cy="1090800"/>
            </a:xfrm>
            <a:custGeom>
              <a:avLst/>
              <a:gdLst>
                <a:gd name="textAreaLeft" fmla="*/ 0 w 5998320"/>
                <a:gd name="textAreaRight" fmla="*/ 6003720 w 5998320"/>
                <a:gd name="textAreaTop" fmla="*/ 0 h 1090800"/>
                <a:gd name="textAreaBottom" fmla="*/ 1095480 h 1090800"/>
              </a:gdLst>
              <a:ahLst/>
              <a:cxnLst/>
              <a:rect l="textAreaLeft" t="textAreaTop" r="textAreaRight" b="textAreaBottom"/>
              <a:pathLst>
                <a:path w="6299200" h="2044700">
                  <a:moveTo>
                    <a:pt x="6223000" y="0"/>
                  </a:moveTo>
                  <a:lnTo>
                    <a:pt x="76200" y="0"/>
                  </a:lnTo>
                  <a:lnTo>
                    <a:pt x="46537" y="5989"/>
                  </a:lnTo>
                  <a:lnTo>
                    <a:pt x="22317" y="22321"/>
                  </a:lnTo>
                  <a:lnTo>
                    <a:pt x="5987" y="46543"/>
                  </a:lnTo>
                  <a:lnTo>
                    <a:pt x="0" y="76200"/>
                  </a:lnTo>
                  <a:lnTo>
                    <a:pt x="0" y="1968385"/>
                  </a:lnTo>
                  <a:lnTo>
                    <a:pt x="5987" y="1998042"/>
                  </a:lnTo>
                  <a:lnTo>
                    <a:pt x="22317" y="2022263"/>
                  </a:lnTo>
                  <a:lnTo>
                    <a:pt x="46537" y="2038596"/>
                  </a:lnTo>
                  <a:lnTo>
                    <a:pt x="76200" y="2044585"/>
                  </a:lnTo>
                  <a:lnTo>
                    <a:pt x="6223000" y="2044585"/>
                  </a:lnTo>
                  <a:lnTo>
                    <a:pt x="6252662" y="2038596"/>
                  </a:lnTo>
                  <a:lnTo>
                    <a:pt x="6276882" y="2022263"/>
                  </a:lnTo>
                  <a:lnTo>
                    <a:pt x="6293212" y="1998042"/>
                  </a:lnTo>
                  <a:lnTo>
                    <a:pt x="6299200" y="1968385"/>
                  </a:lnTo>
                  <a:lnTo>
                    <a:pt x="6299200" y="76200"/>
                  </a:lnTo>
                  <a:lnTo>
                    <a:pt x="6293212" y="46543"/>
                  </a:lnTo>
                  <a:lnTo>
                    <a:pt x="6276882" y="22321"/>
                  </a:lnTo>
                  <a:lnTo>
                    <a:pt x="6252662" y="5989"/>
                  </a:lnTo>
                  <a:lnTo>
                    <a:pt x="622300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  <a:effectLst>
              <a:outerShdw algn="ctr" blurRad="444600" dir="2700000" dist="380819" rotWithShape="0">
                <a:srgbClr val="86AAC0">
                  <a:alpha val="2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 defTabSz="914400">
                <a:lnSpc>
                  <a:spcPct val="100000"/>
                </a:lnSpc>
              </a:pPr>
              <a:r>
                <a:rPr lang="fr-FR" sz="2800" b="1" u="none" spc="28" strike="noStrike">
                  <a:solidFill>
                    <a:srgbClr val="0D3856"/>
                  </a:solidFill>
                  <a:effectLst/>
                  <a:uFillTx/>
                  <a:latin typeface="Segoe UI"/>
                </a:rPr>
                <a:t>	</a:t>
              </a:r>
              <a:r>
                <a:rPr lang="fr-FR" sz="2800" b="1" u="none" spc="28" strike="noStrike">
                  <a:solidFill>
                    <a:srgbClr val="0D3856"/>
                  </a:solidFill>
                  <a:effectLst/>
                  <a:uFillTx/>
                  <a:latin typeface="Segoe UI"/>
                </a:rPr>
                <a:t>LCI compute</a:t>
              </a:r>
              <a:endParaRPr lang="fr-FR" sz="2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969" name="object 84"/>
            <p:cNvSpPr/>
            <p:nvPr/>
          </p:nvSpPr>
          <p:spPr>
            <a:xfrm>
              <a:off x="1653120" y="1203120"/>
              <a:ext cx="525240" cy="110520"/>
            </a:xfrm>
            <a:custGeom>
              <a:avLst/>
              <a:gdLst>
                <a:gd name="textAreaLeft" fmla="*/ 0 w 525240"/>
                <a:gd name="textAreaRight" fmla="*/ 531000 w 525240"/>
                <a:gd name="textAreaTop" fmla="*/ 0 h 110520"/>
                <a:gd name="textAreaBottom" fmla="*/ 116280 h 110520"/>
              </a:gdLst>
              <a:ahLst/>
              <a:cxnLst/>
              <a:rect l="textAreaLeft" t="textAreaTop" r="textAreaRight" b="textAreaBottom"/>
              <a:pathLst>
                <a:path w="530860" h="116205">
                  <a:moveTo>
                    <a:pt x="0" y="64820"/>
                  </a:moveTo>
                  <a:lnTo>
                    <a:pt x="13512" y="41592"/>
                  </a:lnTo>
                  <a:lnTo>
                    <a:pt x="28397" y="20766"/>
                  </a:lnTo>
                  <a:lnTo>
                    <a:pt x="46605" y="5761"/>
                  </a:lnTo>
                  <a:lnTo>
                    <a:pt x="70091" y="0"/>
                  </a:lnTo>
                  <a:lnTo>
                    <a:pt x="102884" y="12040"/>
                  </a:lnTo>
                  <a:lnTo>
                    <a:pt x="126157" y="40752"/>
                  </a:lnTo>
                  <a:lnTo>
                    <a:pt x="146257" y="75021"/>
                  </a:lnTo>
                  <a:lnTo>
                    <a:pt x="169530" y="103732"/>
                  </a:lnTo>
                  <a:lnTo>
                    <a:pt x="202323" y="115773"/>
                  </a:lnTo>
                  <a:lnTo>
                    <a:pt x="235117" y="103732"/>
                  </a:lnTo>
                  <a:lnTo>
                    <a:pt x="258389" y="75021"/>
                  </a:lnTo>
                  <a:lnTo>
                    <a:pt x="278486" y="40752"/>
                  </a:lnTo>
                  <a:lnTo>
                    <a:pt x="301755" y="12040"/>
                  </a:lnTo>
                  <a:lnTo>
                    <a:pt x="334543" y="0"/>
                  </a:lnTo>
                  <a:lnTo>
                    <a:pt x="367337" y="12040"/>
                  </a:lnTo>
                  <a:lnTo>
                    <a:pt x="390609" y="40752"/>
                  </a:lnTo>
                  <a:lnTo>
                    <a:pt x="410709" y="75021"/>
                  </a:lnTo>
                  <a:lnTo>
                    <a:pt x="433982" y="103732"/>
                  </a:lnTo>
                  <a:lnTo>
                    <a:pt x="466775" y="115773"/>
                  </a:lnTo>
                  <a:lnTo>
                    <a:pt x="487853" y="111218"/>
                  </a:lnTo>
                  <a:lnTo>
                    <a:pt x="504626" y="99129"/>
                  </a:lnTo>
                  <a:lnTo>
                    <a:pt x="518444" y="81868"/>
                  </a:lnTo>
                  <a:lnTo>
                    <a:pt x="530656" y="61798"/>
                  </a:lnTo>
                </a:path>
              </a:pathLst>
            </a:custGeom>
            <a:noFill/>
            <a:ln w="25399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970" name="object 85"/>
          <p:cNvGrpSpPr/>
          <p:nvPr/>
        </p:nvGrpSpPr>
        <p:grpSpPr>
          <a:xfrm>
            <a:off x="12094200" y="280800"/>
            <a:ext cx="370800" cy="370800"/>
            <a:chOff x="12094200" y="280800"/>
            <a:chExt cx="370800" cy="370800"/>
          </a:xfrm>
        </p:grpSpPr>
        <p:sp>
          <p:nvSpPr>
            <p:cNvPr id="971" name="object 86"/>
            <p:cNvSpPr/>
            <p:nvPr/>
          </p:nvSpPr>
          <p:spPr>
            <a:xfrm>
              <a:off x="12094200" y="280800"/>
              <a:ext cx="370800" cy="370800"/>
            </a:xfrm>
            <a:custGeom>
              <a:avLst/>
              <a:gdLst>
                <a:gd name="textAreaLeft" fmla="*/ 0 w 370800"/>
                <a:gd name="textAreaRight" fmla="*/ 376560 w 370800"/>
                <a:gd name="textAreaTop" fmla="*/ 0 h 370800"/>
                <a:gd name="textAreaBottom" fmla="*/ 376560 h 370800"/>
              </a:gdLst>
              <a:ahLst/>
              <a:cxnLst/>
              <a:rect l="textAreaLeft" t="textAreaTop" r="textAreaRight" b="textAreaBottom"/>
              <a:pathLst>
                <a:path w="376554" h="376554">
                  <a:moveTo>
                    <a:pt x="376491" y="376491"/>
                  </a:moveTo>
                  <a:lnTo>
                    <a:pt x="376491" y="0"/>
                  </a:lnTo>
                  <a:lnTo>
                    <a:pt x="43230" y="0"/>
                  </a:lnTo>
                  <a:lnTo>
                    <a:pt x="26403" y="3397"/>
                  </a:lnTo>
                  <a:lnTo>
                    <a:pt x="12661" y="12660"/>
                  </a:lnTo>
                  <a:lnTo>
                    <a:pt x="3397" y="26397"/>
                  </a:lnTo>
                  <a:lnTo>
                    <a:pt x="0" y="43218"/>
                  </a:lnTo>
                  <a:lnTo>
                    <a:pt x="0" y="376491"/>
                  </a:lnTo>
                  <a:lnTo>
                    <a:pt x="376491" y="376491"/>
                  </a:lnTo>
                  <a:close/>
                </a:path>
              </a:pathLst>
            </a:custGeom>
            <a:noFill/>
            <a:ln w="12446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972" name="object 87"/>
            <p:cNvSpPr/>
            <p:nvPr/>
          </p:nvSpPr>
          <p:spPr>
            <a:xfrm>
              <a:off x="12134880" y="415080"/>
              <a:ext cx="289440" cy="114840"/>
            </a:xfrm>
            <a:custGeom>
              <a:avLst/>
              <a:gdLst>
                <a:gd name="textAreaLeft" fmla="*/ 0 w 289440"/>
                <a:gd name="textAreaRight" fmla="*/ 295200 w 289440"/>
                <a:gd name="textAreaTop" fmla="*/ 0 h 114840"/>
                <a:gd name="textAreaBottom" fmla="*/ 120600 h 114840"/>
              </a:gdLst>
              <a:ahLst/>
              <a:cxnLst/>
              <a:rect l="textAreaLeft" t="textAreaTop" r="textAreaRight" b="textAreaBottom"/>
              <a:pathLst>
                <a:path w="295275" h="120650">
                  <a:moveTo>
                    <a:pt x="31775" y="49501"/>
                  </a:moveTo>
                  <a:lnTo>
                    <a:pt x="33667" y="50403"/>
                  </a:lnTo>
                  <a:lnTo>
                    <a:pt x="35420" y="51596"/>
                  </a:lnTo>
                  <a:lnTo>
                    <a:pt x="37045" y="53082"/>
                  </a:lnTo>
                  <a:lnTo>
                    <a:pt x="41287" y="56943"/>
                  </a:lnTo>
                  <a:lnTo>
                    <a:pt x="43421" y="61591"/>
                  </a:lnTo>
                  <a:lnTo>
                    <a:pt x="43421" y="67027"/>
                  </a:lnTo>
                  <a:lnTo>
                    <a:pt x="43421" y="72463"/>
                  </a:lnTo>
                  <a:lnTo>
                    <a:pt x="41287" y="77111"/>
                  </a:lnTo>
                  <a:lnTo>
                    <a:pt x="37045" y="80972"/>
                  </a:lnTo>
                  <a:lnTo>
                    <a:pt x="32791" y="84845"/>
                  </a:lnTo>
                  <a:lnTo>
                    <a:pt x="27685" y="86775"/>
                  </a:lnTo>
                  <a:lnTo>
                    <a:pt x="21704" y="86775"/>
                  </a:lnTo>
                  <a:lnTo>
                    <a:pt x="15735" y="86775"/>
                  </a:lnTo>
                  <a:lnTo>
                    <a:pt x="10617" y="84845"/>
                  </a:lnTo>
                  <a:lnTo>
                    <a:pt x="6375" y="80972"/>
                  </a:lnTo>
                  <a:lnTo>
                    <a:pt x="2120" y="77111"/>
                  </a:lnTo>
                  <a:lnTo>
                    <a:pt x="0" y="72463"/>
                  </a:lnTo>
                  <a:lnTo>
                    <a:pt x="0" y="67027"/>
                  </a:lnTo>
                  <a:lnTo>
                    <a:pt x="0" y="61591"/>
                  </a:lnTo>
                  <a:lnTo>
                    <a:pt x="2120" y="56943"/>
                  </a:lnTo>
                  <a:lnTo>
                    <a:pt x="6375" y="53082"/>
                  </a:lnTo>
                  <a:lnTo>
                    <a:pt x="10617" y="49209"/>
                  </a:lnTo>
                  <a:lnTo>
                    <a:pt x="15735" y="47278"/>
                  </a:lnTo>
                  <a:lnTo>
                    <a:pt x="21704" y="47278"/>
                  </a:lnTo>
                  <a:lnTo>
                    <a:pt x="25374" y="47278"/>
                  </a:lnTo>
                  <a:lnTo>
                    <a:pt x="28727" y="48028"/>
                  </a:lnTo>
                  <a:lnTo>
                    <a:pt x="31775" y="49501"/>
                  </a:lnTo>
                  <a:close/>
                </a:path>
                <a:path w="295275" h="120650">
                  <a:moveTo>
                    <a:pt x="31775" y="49501"/>
                  </a:moveTo>
                  <a:lnTo>
                    <a:pt x="58913" y="11194"/>
                  </a:lnTo>
                  <a:lnTo>
                    <a:pt x="86929" y="0"/>
                  </a:lnTo>
                  <a:lnTo>
                    <a:pt x="115819" y="15918"/>
                  </a:lnTo>
                  <a:lnTo>
                    <a:pt x="145580" y="58950"/>
                  </a:lnTo>
                  <a:lnTo>
                    <a:pt x="174966" y="101767"/>
                  </a:lnTo>
                  <a:lnTo>
                    <a:pt x="204452" y="120342"/>
                  </a:lnTo>
                  <a:lnTo>
                    <a:pt x="234035" y="114675"/>
                  </a:lnTo>
                  <a:lnTo>
                    <a:pt x="263715" y="84769"/>
                  </a:lnTo>
                  <a:lnTo>
                    <a:pt x="261670" y="83816"/>
                  </a:lnTo>
                  <a:lnTo>
                    <a:pt x="259791" y="82546"/>
                  </a:lnTo>
                  <a:lnTo>
                    <a:pt x="258051" y="80972"/>
                  </a:lnTo>
                  <a:lnTo>
                    <a:pt x="253809" y="77111"/>
                  </a:lnTo>
                  <a:lnTo>
                    <a:pt x="251688" y="72463"/>
                  </a:lnTo>
                  <a:lnTo>
                    <a:pt x="251688" y="67027"/>
                  </a:lnTo>
                  <a:lnTo>
                    <a:pt x="251688" y="61591"/>
                  </a:lnTo>
                  <a:lnTo>
                    <a:pt x="253809" y="56943"/>
                  </a:lnTo>
                  <a:lnTo>
                    <a:pt x="258051" y="53082"/>
                  </a:lnTo>
                  <a:lnTo>
                    <a:pt x="262305" y="49209"/>
                  </a:lnTo>
                  <a:lnTo>
                    <a:pt x="267411" y="47278"/>
                  </a:lnTo>
                  <a:lnTo>
                    <a:pt x="273392" y="47278"/>
                  </a:lnTo>
                  <a:lnTo>
                    <a:pt x="279374" y="47278"/>
                  </a:lnTo>
                  <a:lnTo>
                    <a:pt x="284479" y="49209"/>
                  </a:lnTo>
                  <a:lnTo>
                    <a:pt x="288734" y="53082"/>
                  </a:lnTo>
                  <a:lnTo>
                    <a:pt x="292976" y="56943"/>
                  </a:lnTo>
                  <a:lnTo>
                    <a:pt x="295097" y="61591"/>
                  </a:lnTo>
                  <a:lnTo>
                    <a:pt x="295097" y="67027"/>
                  </a:lnTo>
                  <a:lnTo>
                    <a:pt x="295097" y="72463"/>
                  </a:lnTo>
                  <a:lnTo>
                    <a:pt x="292976" y="77111"/>
                  </a:lnTo>
                  <a:lnTo>
                    <a:pt x="288734" y="80972"/>
                  </a:lnTo>
                  <a:lnTo>
                    <a:pt x="284479" y="84845"/>
                  </a:lnTo>
                  <a:lnTo>
                    <a:pt x="279374" y="86775"/>
                  </a:lnTo>
                  <a:lnTo>
                    <a:pt x="273392" y="86775"/>
                  </a:lnTo>
                  <a:lnTo>
                    <a:pt x="269874" y="86775"/>
                  </a:lnTo>
                  <a:lnTo>
                    <a:pt x="266649" y="86102"/>
                  </a:lnTo>
                  <a:lnTo>
                    <a:pt x="263715" y="84769"/>
                  </a:lnTo>
                </a:path>
              </a:pathLst>
            </a:custGeom>
            <a:noFill/>
            <a:ln w="12446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973" name="object 88"/>
          <p:cNvSpPr/>
          <p:nvPr/>
        </p:nvSpPr>
        <p:spPr>
          <a:xfrm>
            <a:off x="13065840" y="286200"/>
            <a:ext cx="360" cy="342720"/>
          </a:xfrm>
          <a:custGeom>
            <a:avLst/>
            <a:gdLst>
              <a:gd name="textAreaLeft" fmla="*/ 0 w 360"/>
              <a:gd name="textAreaRight" fmla="*/ 23592960 w 360"/>
              <a:gd name="textAreaTop" fmla="*/ 0 h 342720"/>
              <a:gd name="textAreaBottom" fmla="*/ 348480 h 342720"/>
            </a:gdLst>
            <a:ahLst/>
            <a:cxnLst/>
            <a:rect l="textAreaLeft" t="textAreaTop" r="textAreaRight" b="textAreaBottom"/>
            <a:pathLst>
              <a:path w="0" h="348615">
                <a:moveTo>
                  <a:pt x="0" y="0"/>
                </a:moveTo>
                <a:lnTo>
                  <a:pt x="0" y="34811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74" name="PlaceHolder 39"/>
          <p:cNvSpPr/>
          <p:nvPr/>
        </p:nvSpPr>
        <p:spPr>
          <a:xfrm>
            <a:off x="13129560" y="199440"/>
            <a:ext cx="422280" cy="45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6640" rIns="0" bIns="0" anchor="t">
            <a:noAutofit/>
          </a:bodyPr>
          <a:p>
            <a:pPr marL="38160" defTabSz="914400">
              <a:lnSpc>
                <a:spcPct val="100000"/>
              </a:lnSpc>
              <a:spcBef>
                <a:spcPts val="210"/>
              </a:spcBef>
              <a:tabLst>
                <a:tab pos="0" algn="l"/>
              </a:tabLst>
            </a:pPr>
            <a:r>
              <a: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page </a:t>
            </a:r>
            <a:fld id="{82279879-1AAC-45AE-A032-E7779FA4DFE0}" type="slidenum">
              <a:rPr lang="fr-FR" sz="1400" b="0" u="none" spc="-26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4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5" name="PlaceHolder 40"/>
          <p:cNvSpPr/>
          <p:nvPr/>
        </p:nvSpPr>
        <p:spPr>
          <a:xfrm>
            <a:off x="12587760" y="222480"/>
            <a:ext cx="473400" cy="55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6640" rIns="0" bIns="0" anchor="t">
            <a:noAutofit/>
          </a:bodyPr>
          <a:p>
            <a:pPr marL="12600" defTabSz="914400">
              <a:lnSpc>
                <a:spcPct val="100000"/>
              </a:lnSpc>
              <a:spcBef>
                <a:spcPts val="210"/>
              </a:spcBef>
              <a:tabLst>
                <a:tab pos="0" algn="l"/>
              </a:tabLst>
            </a:pPr>
            <a:fld id="{30A7365B-1454-4130-912B-A2F93D43375F}" type="datetime1">
              <a:rPr lang="fr-FR" sz="1400" b="0" u="none" spc="-11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23/09/2026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6" name="Rectangle 1045"/>
          <p:cNvSpPr/>
          <p:nvPr/>
        </p:nvSpPr>
        <p:spPr>
          <a:xfrm>
            <a:off x="216000" y="7452000"/>
            <a:ext cx="8638200" cy="71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1500" b="0" u="none" strike="noStrike">
                <a:solidFill>
                  <a:srgbClr val="999999"/>
                </a:solidFill>
                <a:effectLst/>
                <a:uFillTx/>
                <a:latin typeface="Arial"/>
                <a:ea typeface="Microsoft YaHei"/>
              </a:rPr>
              <a:t>naKnow: a collaborative initiative to bridge data gaps in ICT LCA – Marie Reinbigler</a:t>
            </a:r>
            <a:endParaRPr lang="fr-F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7" name="Rectangle 1046"/>
          <p:cNvSpPr/>
          <p:nvPr/>
        </p:nvSpPr>
        <p:spPr>
          <a:xfrm>
            <a:off x="3024000" y="4140000"/>
            <a:ext cx="1438200" cy="898200"/>
          </a:xfrm>
          <a:prstGeom prst="rect">
            <a:avLst/>
          </a:prstGeom>
          <a:solidFill>
            <a:srgbClr val="0D3856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Segoe UI Semilight"/>
                <a:ea typeface="DejaVu Sans"/>
              </a:rPr>
              <a:t>Electroless deposition  activation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78" name="Rectangle 1047"/>
          <p:cNvSpPr/>
          <p:nvPr/>
        </p:nvSpPr>
        <p:spPr>
          <a:xfrm>
            <a:off x="5904000" y="4140000"/>
            <a:ext cx="1438200" cy="898200"/>
          </a:xfrm>
          <a:prstGeom prst="rect">
            <a:avLst/>
          </a:prstGeom>
          <a:solidFill>
            <a:srgbClr val="0D3856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Segoe UI Semilight"/>
                <a:ea typeface="DejaVu Sans"/>
              </a:rPr>
              <a:t>Electroless deposition  etching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79" name="Rectangle 1048"/>
          <p:cNvSpPr/>
          <p:nvPr/>
        </p:nvSpPr>
        <p:spPr>
          <a:xfrm>
            <a:off x="8532000" y="4140000"/>
            <a:ext cx="1438200" cy="898200"/>
          </a:xfrm>
          <a:prstGeom prst="rect">
            <a:avLst/>
          </a:prstGeom>
          <a:solidFill>
            <a:srgbClr val="0D3856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Segoe UI Semilight"/>
              </a:rPr>
              <a:t>Electroless deposition PTH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80" name="Oval 1049"/>
          <p:cNvSpPr/>
          <p:nvPr/>
        </p:nvSpPr>
        <p:spPr>
          <a:xfrm>
            <a:off x="7524000" y="2376000"/>
            <a:ext cx="1726200" cy="1078560"/>
          </a:xfrm>
          <a:prstGeom prst="ellipse">
            <a:avLst/>
          </a:prstGeom>
          <a:solidFill>
            <a:srgbClr val="0D3856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Segoe UI Semilight"/>
              </a:rPr>
              <a:t>Electricity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81" name="Rectangle 1050"/>
          <p:cNvSpPr/>
          <p:nvPr/>
        </p:nvSpPr>
        <p:spPr>
          <a:xfrm>
            <a:off x="9450000" y="3024720"/>
            <a:ext cx="1797480" cy="36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sp>
        <p:nvSpPr>
          <p:cNvPr id="982" name="Straight Connector 1051"/>
          <p:cNvSpPr/>
          <p:nvPr/>
        </p:nvSpPr>
        <p:spPr>
          <a:xfrm>
            <a:off x="9972000" y="4608000"/>
            <a:ext cx="1260000" cy="360"/>
          </a:xfrm>
          <a:prstGeom prst="line">
            <a:avLst/>
          </a:prstGeom>
          <a:ln w="36000">
            <a:solidFill>
              <a:srgbClr val="0D3856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0" tIns="-62640" rIns="0" bIns="-6264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pic>
        <p:nvPicPr>
          <p:cNvPr id="983" name="Picture 1052"/>
          <p:cNvPicPr/>
          <p:nvPr/>
        </p:nvPicPr>
        <p:blipFill>
          <a:blip r:embed="rId2"/>
          <a:srcRect l="67317" t="0" r="0" b="40125"/>
          <a:stretch/>
        </p:blipFill>
        <p:spPr>
          <a:xfrm>
            <a:off x="11592000" y="2880360"/>
            <a:ext cx="1989720" cy="2697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84" name="Rectangle 1053"/>
          <p:cNvSpPr/>
          <p:nvPr/>
        </p:nvSpPr>
        <p:spPr>
          <a:xfrm>
            <a:off x="12024000" y="4248000"/>
            <a:ext cx="1186200" cy="36396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1800" b="1" u="none" strike="noStrike">
                <a:solidFill>
                  <a:srgbClr val="FFFFFF"/>
                </a:solidFill>
                <a:effectLst/>
                <a:uFillTx/>
                <a:latin typeface="Segoe UI Semilight"/>
              </a:rPr>
              <a:t>100 mm²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85" name="Straight Connector 1054"/>
          <p:cNvSpPr/>
          <p:nvPr/>
        </p:nvSpPr>
        <p:spPr>
          <a:xfrm>
            <a:off x="9792000" y="3420000"/>
            <a:ext cx="360" cy="720000"/>
          </a:xfrm>
          <a:prstGeom prst="line">
            <a:avLst/>
          </a:prstGeom>
          <a:ln w="36000">
            <a:solidFill>
              <a:srgbClr val="0D3856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0" tIns="63000" rIns="0" bIns="63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sp>
        <p:nvSpPr>
          <p:cNvPr id="986" name="Rectangle 1055"/>
          <p:cNvSpPr/>
          <p:nvPr/>
        </p:nvSpPr>
        <p:spPr>
          <a:xfrm>
            <a:off x="9828360" y="3574080"/>
            <a:ext cx="12582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1e-2 g/m²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7" name="Rectangle 1056"/>
          <p:cNvSpPr/>
          <p:nvPr/>
        </p:nvSpPr>
        <p:spPr>
          <a:xfrm>
            <a:off x="7920000" y="3564000"/>
            <a:ext cx="12582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7 kWh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8" name="Straight Connector 1057"/>
          <p:cNvSpPr/>
          <p:nvPr/>
        </p:nvSpPr>
        <p:spPr>
          <a:xfrm>
            <a:off x="8712000" y="3420000"/>
            <a:ext cx="360" cy="720000"/>
          </a:xfrm>
          <a:prstGeom prst="line">
            <a:avLst/>
          </a:prstGeom>
          <a:ln w="36000">
            <a:solidFill>
              <a:srgbClr val="0D3856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0" tIns="63000" rIns="0" bIns="63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sp>
        <p:nvSpPr>
          <p:cNvPr id="989" name="Straight Connector 1058"/>
          <p:cNvSpPr/>
          <p:nvPr/>
        </p:nvSpPr>
        <p:spPr>
          <a:xfrm>
            <a:off x="6912000" y="4572000"/>
            <a:ext cx="1620000" cy="360"/>
          </a:xfrm>
          <a:prstGeom prst="line">
            <a:avLst/>
          </a:prstGeom>
          <a:ln w="36000">
            <a:solidFill>
              <a:srgbClr val="0D3856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0" tIns="-62640" rIns="0" bIns="-6264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sp>
        <p:nvSpPr>
          <p:cNvPr id="990" name="Straight Connector 1059"/>
          <p:cNvSpPr/>
          <p:nvPr/>
        </p:nvSpPr>
        <p:spPr>
          <a:xfrm>
            <a:off x="4464000" y="4572000"/>
            <a:ext cx="1440000" cy="360"/>
          </a:xfrm>
          <a:prstGeom prst="line">
            <a:avLst/>
          </a:prstGeom>
          <a:ln w="36000">
            <a:solidFill>
              <a:srgbClr val="0D3856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0" tIns="-62640" rIns="0" bIns="-6264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sp>
        <p:nvSpPr>
          <p:cNvPr id="991" name="Straight Connector 1060"/>
          <p:cNvSpPr/>
          <p:nvPr/>
        </p:nvSpPr>
        <p:spPr>
          <a:xfrm flipV="1">
            <a:off x="6048360" y="5040000"/>
            <a:ext cx="360" cy="720000"/>
          </a:xfrm>
          <a:prstGeom prst="line">
            <a:avLst/>
          </a:prstGeom>
          <a:ln w="36000">
            <a:solidFill>
              <a:srgbClr val="0D3856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0" tIns="63000" rIns="0" bIns="63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sp>
        <p:nvSpPr>
          <p:cNvPr id="992" name="Straight Connector 1061"/>
          <p:cNvSpPr/>
          <p:nvPr/>
        </p:nvSpPr>
        <p:spPr>
          <a:xfrm flipV="1">
            <a:off x="7194600" y="5040000"/>
            <a:ext cx="5400" cy="646200"/>
          </a:xfrm>
          <a:prstGeom prst="line">
            <a:avLst/>
          </a:prstGeom>
          <a:ln w="36000">
            <a:solidFill>
              <a:srgbClr val="0D3856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0" tIns="63000" rIns="0" bIns="63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sp>
        <p:nvSpPr>
          <p:cNvPr id="993" name="Rectangle 1062"/>
          <p:cNvSpPr/>
          <p:nvPr/>
        </p:nvSpPr>
        <p:spPr>
          <a:xfrm>
            <a:off x="5148000" y="5220360"/>
            <a:ext cx="12582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7 kWh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4" name="Rectangle 1063"/>
          <p:cNvSpPr/>
          <p:nvPr/>
        </p:nvSpPr>
        <p:spPr>
          <a:xfrm>
            <a:off x="7272360" y="5184000"/>
            <a:ext cx="12582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2e-3 g/m²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5" name="Rectangle 1064"/>
          <p:cNvSpPr/>
          <p:nvPr/>
        </p:nvSpPr>
        <p:spPr>
          <a:xfrm>
            <a:off x="2268000" y="3528000"/>
            <a:ext cx="12582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5 kWh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6" name="Rectangle 1065"/>
          <p:cNvSpPr/>
          <p:nvPr/>
        </p:nvSpPr>
        <p:spPr>
          <a:xfrm>
            <a:off x="4356000" y="3537720"/>
            <a:ext cx="12582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3e-3 g/m²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7" name="Oval 1066"/>
          <p:cNvSpPr/>
          <p:nvPr/>
        </p:nvSpPr>
        <p:spPr>
          <a:xfrm>
            <a:off x="9288360" y="2376000"/>
            <a:ext cx="1726200" cy="1078560"/>
          </a:xfrm>
          <a:prstGeom prst="ellipse">
            <a:avLst/>
          </a:prstGeom>
          <a:solidFill>
            <a:srgbClr val="0D3856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Segoe UI Semilight"/>
              </a:rPr>
              <a:t>Water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98" name="Oval 1067"/>
          <p:cNvSpPr/>
          <p:nvPr/>
        </p:nvSpPr>
        <p:spPr>
          <a:xfrm>
            <a:off x="4860360" y="5616000"/>
            <a:ext cx="1726200" cy="1078560"/>
          </a:xfrm>
          <a:prstGeom prst="ellipse">
            <a:avLst/>
          </a:prstGeom>
          <a:solidFill>
            <a:srgbClr val="0D3856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Segoe UI Semilight"/>
              </a:rPr>
              <a:t>Electricity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99" name="Rectangle 1068"/>
          <p:cNvSpPr/>
          <p:nvPr/>
        </p:nvSpPr>
        <p:spPr>
          <a:xfrm>
            <a:off x="7038360" y="6516720"/>
            <a:ext cx="1797480" cy="36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sp>
        <p:nvSpPr>
          <p:cNvPr id="1000" name="Oval 1069"/>
          <p:cNvSpPr/>
          <p:nvPr/>
        </p:nvSpPr>
        <p:spPr>
          <a:xfrm>
            <a:off x="6624720" y="5616000"/>
            <a:ext cx="1726200" cy="1078560"/>
          </a:xfrm>
          <a:prstGeom prst="ellipse">
            <a:avLst/>
          </a:prstGeom>
          <a:solidFill>
            <a:srgbClr val="0D3856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Segoe UI Semilight"/>
              </a:rPr>
              <a:t>Water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01" name="Rectangle 1070"/>
          <p:cNvSpPr/>
          <p:nvPr/>
        </p:nvSpPr>
        <p:spPr>
          <a:xfrm>
            <a:off x="3925080" y="3236400"/>
            <a:ext cx="1797480" cy="36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sp>
        <p:nvSpPr>
          <p:cNvPr id="1002" name="Oval 1071"/>
          <p:cNvSpPr/>
          <p:nvPr/>
        </p:nvSpPr>
        <p:spPr>
          <a:xfrm>
            <a:off x="2016000" y="2376000"/>
            <a:ext cx="1726200" cy="1078560"/>
          </a:xfrm>
          <a:prstGeom prst="ellipse">
            <a:avLst/>
          </a:prstGeom>
          <a:solidFill>
            <a:srgbClr val="0D3856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Segoe UI Semilight"/>
              </a:rPr>
              <a:t>Electricity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03" name="Straight Connector 1072"/>
          <p:cNvSpPr/>
          <p:nvPr/>
        </p:nvSpPr>
        <p:spPr>
          <a:xfrm>
            <a:off x="4284000" y="3420000"/>
            <a:ext cx="360" cy="720000"/>
          </a:xfrm>
          <a:prstGeom prst="line">
            <a:avLst/>
          </a:prstGeom>
          <a:ln w="36000">
            <a:solidFill>
              <a:srgbClr val="0D3856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0" tIns="63000" rIns="0" bIns="63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sp>
        <p:nvSpPr>
          <p:cNvPr id="1004" name="Straight Connector 1073"/>
          <p:cNvSpPr/>
          <p:nvPr/>
        </p:nvSpPr>
        <p:spPr>
          <a:xfrm>
            <a:off x="3204000" y="3420000"/>
            <a:ext cx="360" cy="720000"/>
          </a:xfrm>
          <a:prstGeom prst="line">
            <a:avLst/>
          </a:prstGeom>
          <a:ln w="36000">
            <a:solidFill>
              <a:srgbClr val="0D3856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0" tIns="63000" rIns="0" bIns="63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sp>
        <p:nvSpPr>
          <p:cNvPr id="1005" name="Oval 1074"/>
          <p:cNvSpPr/>
          <p:nvPr/>
        </p:nvSpPr>
        <p:spPr>
          <a:xfrm>
            <a:off x="3780360" y="2376000"/>
            <a:ext cx="1726200" cy="1078560"/>
          </a:xfrm>
          <a:prstGeom prst="ellipse">
            <a:avLst/>
          </a:prstGeom>
          <a:solidFill>
            <a:srgbClr val="0D3856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Segoe UI Semilight"/>
              </a:rPr>
              <a:t>Water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06" name="Rectangle 1075"/>
          <p:cNvSpPr/>
          <p:nvPr/>
        </p:nvSpPr>
        <p:spPr>
          <a:xfrm>
            <a:off x="8316000" y="5040000"/>
            <a:ext cx="2158560" cy="1368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ED4C05"/>
                </a:solidFill>
                <a:effectLst/>
                <a:uFillTx/>
                <a:latin typeface="Segoe UI Semilight"/>
              </a:rPr>
              <a:t>Water: 1g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ED4C05"/>
                </a:solidFill>
                <a:effectLst/>
                <a:uFillTx/>
                <a:latin typeface="Segoe UI Semilight"/>
              </a:rPr>
              <a:t>Electricity: 7 kWh </a:t>
            </a:r>
            <a:r>
              <a:rPr lang="fr-FR" sz="1800" b="0" u="none" strike="noStrike">
                <a:solidFill>
                  <a:srgbClr val="ED4C05"/>
                </a:solidFill>
                <a:effectLst/>
                <a:uFillTx/>
                <a:latin typeface="Segoe UI Semilight"/>
              </a:rPr>
              <a:t>	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7" name="Rectangle 1076"/>
          <p:cNvSpPr/>
          <p:nvPr/>
        </p:nvSpPr>
        <p:spPr>
          <a:xfrm>
            <a:off x="5545800" y="3345840"/>
            <a:ext cx="2158560" cy="1368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ED4C05"/>
                </a:solidFill>
                <a:effectLst/>
                <a:uFillTx/>
                <a:latin typeface="Segoe UI Semilight"/>
              </a:rPr>
              <a:t>Water: 1.3g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ED4C05"/>
                </a:solidFill>
                <a:effectLst/>
                <a:uFillTx/>
                <a:latin typeface="Segoe UI Semilight"/>
              </a:rPr>
              <a:t>Electricity: 14 kWh </a:t>
            </a:r>
            <a:r>
              <a:rPr lang="fr-FR" sz="1800" b="0" u="none" strike="noStrike">
                <a:solidFill>
                  <a:srgbClr val="ED4C05"/>
                </a:solidFill>
                <a:effectLst/>
                <a:uFillTx/>
                <a:latin typeface="Segoe UI Semilight"/>
              </a:rPr>
              <a:t>	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8" name="Rectangle 1077"/>
          <p:cNvSpPr/>
          <p:nvPr/>
        </p:nvSpPr>
        <p:spPr>
          <a:xfrm>
            <a:off x="2664000" y="5112000"/>
            <a:ext cx="2158560" cy="1368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ED4C05"/>
                </a:solidFill>
                <a:effectLst/>
                <a:uFillTx/>
                <a:latin typeface="Segoe UI Semilight"/>
              </a:rPr>
              <a:t>Water: 1.5g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ED4C05"/>
                </a:solidFill>
                <a:effectLst/>
                <a:uFillTx/>
                <a:latin typeface="Segoe UI Semilight"/>
              </a:rPr>
              <a:t>Electricity: 19 kWh </a:t>
            </a:r>
            <a:r>
              <a:rPr lang="fr-FR" sz="1800" b="0" u="none" strike="noStrike">
                <a:solidFill>
                  <a:srgbClr val="ED4C05"/>
                </a:solidFill>
                <a:effectLst/>
                <a:uFillTx/>
                <a:latin typeface="Segoe UI Semilight"/>
              </a:rPr>
              <a:t>	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9" name="Rectangle 1078"/>
          <p:cNvSpPr/>
          <p:nvPr/>
        </p:nvSpPr>
        <p:spPr>
          <a:xfrm>
            <a:off x="9108000" y="6012000"/>
            <a:ext cx="4354560" cy="1326600"/>
          </a:xfrm>
          <a:prstGeom prst="rect">
            <a:avLst/>
          </a:prstGeom>
          <a:noFill/>
          <a:ln w="180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9000" tIns="54000" rIns="99000" bIns="54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1800" b="0" u="sng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Several checks: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- units conversion (Pint)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- allowed mathematical operation (AST)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- other verifications to come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0" name="Freeform 1079"/>
          <p:cNvSpPr/>
          <p:nvPr/>
        </p:nvSpPr>
        <p:spPr>
          <a:xfrm>
            <a:off x="1584360" y="2196000"/>
            <a:ext cx="538200" cy="4678560"/>
          </a:xfrm>
          <a:custGeom>
            <a:avLst/>
            <a:gdLst>
              <a:gd name="textAreaLeft" fmla="*/ 0 w 538200"/>
              <a:gd name="textAreaRight" fmla="*/ 195120 w 538200"/>
              <a:gd name="textAreaTop" fmla="*/ 121680 h 4678560"/>
              <a:gd name="textAreaBottom" fmla="*/ 4558320 h 4678560"/>
              <a:gd name="GluePoint1X" fmla="*/ 0 w 21600"/>
              <a:gd name="GluePoint1Y" fmla="*/ 0 h 21600"/>
              <a:gd name="GluePoint2X" fmla="*/ 0 w 21600"/>
              <a:gd name="GluePoint2Y" fmla="*/ 21600 h 21600"/>
              <a:gd name="GluePoint3X" fmla="*/ 21600 w 21600"/>
              <a:gd name="GluePoint3Y" fmla="*/ 10800 h 2160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</a:cxnLst>
            <a:rect l="textAreaLeft" t="textAreaTop" r="textAreaRight" b="textAreaBottom"/>
            <a:pathLst>
              <a:path w="21600" h="21600">
                <a:moveTo>
                  <a:pt x="0" y="0"/>
                </a:moveTo>
                <a:cubicBezTo>
                  <a:pt x="5400" y="0"/>
                  <a:pt x="10800" y="900"/>
                  <a:pt x="10800" y="1800"/>
                </a:cubicBezTo>
                <a:lnTo>
                  <a:pt x="10800" y="9000"/>
                </a:lnTo>
                <a:cubicBezTo>
                  <a:pt x="10800" y="9900"/>
                  <a:pt x="16200" y="10800"/>
                  <a:pt x="21600" y="10800"/>
                </a:cubicBezTo>
                <a:cubicBezTo>
                  <a:pt x="16200" y="10800"/>
                  <a:pt x="10800" y="11700"/>
                  <a:pt x="10800" y="12600"/>
                </a:cubicBezTo>
                <a:lnTo>
                  <a:pt x="10800" y="19800"/>
                </a:lnTo>
                <a:cubicBezTo>
                  <a:pt x="10800" y="20700"/>
                  <a:pt x="5400" y="21600"/>
                  <a:pt x="0" y="21600"/>
                </a:cubicBezTo>
              </a:path>
            </a:pathLst>
          </a:custGeom>
          <a:noFill/>
          <a:ln w="360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8000" tIns="63000" rIns="108000" bIns="63000" anchor="ctr">
            <a:noAutofit/>
          </a:bodyPr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sp>
        <p:nvSpPr>
          <p:cNvPr id="1011" name="Rectangle 1080"/>
          <p:cNvSpPr/>
          <p:nvPr/>
        </p:nvSpPr>
        <p:spPr>
          <a:xfrm>
            <a:off x="324360" y="4222080"/>
            <a:ext cx="129456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bold"/>
              </a:rPr>
              <a:t>Electricity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: 19 kWh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2" name="Rectangle 1081"/>
          <p:cNvSpPr/>
          <p:nvPr/>
        </p:nvSpPr>
        <p:spPr>
          <a:xfrm>
            <a:off x="324360" y="4870440"/>
            <a:ext cx="125820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Segoe UI Semibold"/>
              </a:rPr>
              <a:t>Water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: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1.5 g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3" name="Rectangle 1082"/>
          <p:cNvSpPr/>
          <p:nvPr/>
        </p:nvSpPr>
        <p:spPr>
          <a:xfrm>
            <a:off x="360360" y="3060000"/>
            <a:ext cx="1618200" cy="100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1800" b="0" u="sng" strike="noStrike">
                <a:solidFill>
                  <a:srgbClr val="000000"/>
                </a:solidFill>
                <a:effectLst/>
                <a:uFillTx/>
                <a:latin typeface="Segoe UI Semibold"/>
              </a:rPr>
              <a:t>Total intermediary flows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93" dur="indefinite" restart="never" nodeType="tmRoot">
          <p:childTnLst>
            <p:seq>
              <p:cTn id="94" dur="indefinite" nodeType="mainSeq">
                <p:childTnLst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4" name="object 107"/>
          <p:cNvPicPr/>
          <p:nvPr/>
        </p:nvPicPr>
        <p:blipFill>
          <a:blip r:embed="rId1"/>
          <a:stretch/>
        </p:blipFill>
        <p:spPr>
          <a:xfrm>
            <a:off x="-907560" y="0"/>
            <a:ext cx="8201880" cy="1981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15" name="object 108"/>
          <p:cNvSpPr/>
          <p:nvPr/>
        </p:nvSpPr>
        <p:spPr>
          <a:xfrm>
            <a:off x="7609320" y="6366960"/>
            <a:ext cx="6100920" cy="1438200"/>
          </a:xfrm>
          <a:custGeom>
            <a:avLst/>
            <a:gdLst>
              <a:gd name="textAreaLeft" fmla="*/ 0 w 6100920"/>
              <a:gd name="textAreaRight" fmla="*/ 6106680 w 6100920"/>
              <a:gd name="textAreaTop" fmla="*/ 0 h 1438200"/>
              <a:gd name="textAreaBottom" fmla="*/ 1443960 h 1438200"/>
            </a:gdLst>
            <a:ahLst/>
            <a:cxnLst/>
            <a:rect l="textAreaLeft" t="textAreaTop" r="textAreaRight" b="textAreaBottom"/>
            <a:pathLst>
              <a:path w="6106794" h="1443990">
                <a:moveTo>
                  <a:pt x="6106517" y="0"/>
                </a:moveTo>
                <a:lnTo>
                  <a:pt x="6026383" y="8487"/>
                </a:lnTo>
                <a:lnTo>
                  <a:pt x="5976299" y="14819"/>
                </a:lnTo>
                <a:lnTo>
                  <a:pt x="5924769" y="22081"/>
                </a:lnTo>
                <a:lnTo>
                  <a:pt x="5871730" y="30312"/>
                </a:lnTo>
                <a:lnTo>
                  <a:pt x="5817120" y="39553"/>
                </a:lnTo>
                <a:lnTo>
                  <a:pt x="5760879" y="49842"/>
                </a:lnTo>
                <a:lnTo>
                  <a:pt x="5702945" y="61220"/>
                </a:lnTo>
                <a:lnTo>
                  <a:pt x="5643255" y="73725"/>
                </a:lnTo>
                <a:lnTo>
                  <a:pt x="5581749" y="87398"/>
                </a:lnTo>
                <a:lnTo>
                  <a:pt x="5520410" y="101803"/>
                </a:lnTo>
                <a:lnTo>
                  <a:pt x="5461214" y="116470"/>
                </a:lnTo>
                <a:lnTo>
                  <a:pt x="5404089" y="131391"/>
                </a:lnTo>
                <a:lnTo>
                  <a:pt x="5348962" y="146556"/>
                </a:lnTo>
                <a:lnTo>
                  <a:pt x="5295760" y="161957"/>
                </a:lnTo>
                <a:lnTo>
                  <a:pt x="5244411" y="177585"/>
                </a:lnTo>
                <a:lnTo>
                  <a:pt x="5194842" y="193431"/>
                </a:lnTo>
                <a:lnTo>
                  <a:pt x="5146980" y="209486"/>
                </a:lnTo>
                <a:lnTo>
                  <a:pt x="5100753" y="225741"/>
                </a:lnTo>
                <a:lnTo>
                  <a:pt x="5056088" y="242187"/>
                </a:lnTo>
                <a:lnTo>
                  <a:pt x="5012913" y="258816"/>
                </a:lnTo>
                <a:lnTo>
                  <a:pt x="4971155" y="275618"/>
                </a:lnTo>
                <a:lnTo>
                  <a:pt x="4930741" y="292584"/>
                </a:lnTo>
                <a:lnTo>
                  <a:pt x="4891598" y="309706"/>
                </a:lnTo>
                <a:lnTo>
                  <a:pt x="4853654" y="326975"/>
                </a:lnTo>
                <a:lnTo>
                  <a:pt x="4816836" y="344382"/>
                </a:lnTo>
                <a:lnTo>
                  <a:pt x="4781072" y="361918"/>
                </a:lnTo>
                <a:lnTo>
                  <a:pt x="4746288" y="379574"/>
                </a:lnTo>
                <a:lnTo>
                  <a:pt x="4712413" y="397341"/>
                </a:lnTo>
                <a:lnTo>
                  <a:pt x="4647097" y="433173"/>
                </a:lnTo>
                <a:lnTo>
                  <a:pt x="4584541" y="469343"/>
                </a:lnTo>
                <a:lnTo>
                  <a:pt x="4524166" y="505780"/>
                </a:lnTo>
                <a:lnTo>
                  <a:pt x="4465388" y="542412"/>
                </a:lnTo>
                <a:lnTo>
                  <a:pt x="4407628" y="579169"/>
                </a:lnTo>
                <a:lnTo>
                  <a:pt x="4350304" y="615980"/>
                </a:lnTo>
                <a:lnTo>
                  <a:pt x="4321624" y="634383"/>
                </a:lnTo>
                <a:lnTo>
                  <a:pt x="4263864" y="671140"/>
                </a:lnTo>
                <a:lnTo>
                  <a:pt x="4205086" y="707772"/>
                </a:lnTo>
                <a:lnTo>
                  <a:pt x="4144711" y="744208"/>
                </a:lnTo>
                <a:lnTo>
                  <a:pt x="4082155" y="780378"/>
                </a:lnTo>
                <a:lnTo>
                  <a:pt x="4016839" y="816210"/>
                </a:lnTo>
                <a:lnTo>
                  <a:pt x="3982964" y="833977"/>
                </a:lnTo>
                <a:lnTo>
                  <a:pt x="3948180" y="851632"/>
                </a:lnTo>
                <a:lnTo>
                  <a:pt x="3912416" y="869168"/>
                </a:lnTo>
                <a:lnTo>
                  <a:pt x="3875598" y="886574"/>
                </a:lnTo>
                <a:lnTo>
                  <a:pt x="3837654" y="903843"/>
                </a:lnTo>
                <a:lnTo>
                  <a:pt x="3798511" y="920965"/>
                </a:lnTo>
                <a:lnTo>
                  <a:pt x="3758097" y="937931"/>
                </a:lnTo>
                <a:lnTo>
                  <a:pt x="3716339" y="954733"/>
                </a:lnTo>
                <a:lnTo>
                  <a:pt x="3673163" y="971361"/>
                </a:lnTo>
                <a:lnTo>
                  <a:pt x="3628499" y="987806"/>
                </a:lnTo>
                <a:lnTo>
                  <a:pt x="3582272" y="1004061"/>
                </a:lnTo>
                <a:lnTo>
                  <a:pt x="3534410" y="1020115"/>
                </a:lnTo>
                <a:lnTo>
                  <a:pt x="3484841" y="1035961"/>
                </a:lnTo>
                <a:lnTo>
                  <a:pt x="3433492" y="1051588"/>
                </a:lnTo>
                <a:lnTo>
                  <a:pt x="3380290" y="1066988"/>
                </a:lnTo>
                <a:lnTo>
                  <a:pt x="3325163" y="1082153"/>
                </a:lnTo>
                <a:lnTo>
                  <a:pt x="3268038" y="1097073"/>
                </a:lnTo>
                <a:lnTo>
                  <a:pt x="3208842" y="1111740"/>
                </a:lnTo>
                <a:lnTo>
                  <a:pt x="3147502" y="1126144"/>
                </a:lnTo>
                <a:lnTo>
                  <a:pt x="3085996" y="1139817"/>
                </a:lnTo>
                <a:lnTo>
                  <a:pt x="3026306" y="1152323"/>
                </a:lnTo>
                <a:lnTo>
                  <a:pt x="2968371" y="1163700"/>
                </a:lnTo>
                <a:lnTo>
                  <a:pt x="2912129" y="1173990"/>
                </a:lnTo>
                <a:lnTo>
                  <a:pt x="2857519" y="1183230"/>
                </a:lnTo>
                <a:lnTo>
                  <a:pt x="2804480" y="1191462"/>
                </a:lnTo>
                <a:lnTo>
                  <a:pt x="2752948" y="1198724"/>
                </a:lnTo>
                <a:lnTo>
                  <a:pt x="2702864" y="1205056"/>
                </a:lnTo>
                <a:lnTo>
                  <a:pt x="2654166" y="1210497"/>
                </a:lnTo>
                <a:lnTo>
                  <a:pt x="2606791" y="1215087"/>
                </a:lnTo>
                <a:lnTo>
                  <a:pt x="2560679" y="1218867"/>
                </a:lnTo>
                <a:lnTo>
                  <a:pt x="2515767" y="1221874"/>
                </a:lnTo>
                <a:lnTo>
                  <a:pt x="2471995" y="1224149"/>
                </a:lnTo>
                <a:lnTo>
                  <a:pt x="2429300" y="1225732"/>
                </a:lnTo>
                <a:lnTo>
                  <a:pt x="2387621" y="1226662"/>
                </a:lnTo>
                <a:lnTo>
                  <a:pt x="2346897" y="1226978"/>
                </a:lnTo>
                <a:lnTo>
                  <a:pt x="2307065" y="1226721"/>
                </a:lnTo>
                <a:lnTo>
                  <a:pt x="2268065" y="1225929"/>
                </a:lnTo>
                <a:lnTo>
                  <a:pt x="2229835" y="1224643"/>
                </a:lnTo>
                <a:lnTo>
                  <a:pt x="2155436" y="1220744"/>
                </a:lnTo>
                <a:lnTo>
                  <a:pt x="2083378" y="1215341"/>
                </a:lnTo>
                <a:lnTo>
                  <a:pt x="2013167" y="1208752"/>
                </a:lnTo>
                <a:lnTo>
                  <a:pt x="1944310" y="1201291"/>
                </a:lnTo>
                <a:lnTo>
                  <a:pt x="1876316" y="1193277"/>
                </a:lnTo>
                <a:lnTo>
                  <a:pt x="1808691" y="1185025"/>
                </a:lnTo>
                <a:lnTo>
                  <a:pt x="1774863" y="1180909"/>
                </a:lnTo>
                <a:lnTo>
                  <a:pt x="1706869" y="1172895"/>
                </a:lnTo>
                <a:lnTo>
                  <a:pt x="1638012" y="1165435"/>
                </a:lnTo>
                <a:lnTo>
                  <a:pt x="1567801" y="1158845"/>
                </a:lnTo>
                <a:lnTo>
                  <a:pt x="1495742" y="1153443"/>
                </a:lnTo>
                <a:lnTo>
                  <a:pt x="1421343" y="1149545"/>
                </a:lnTo>
                <a:lnTo>
                  <a:pt x="1383112" y="1148259"/>
                </a:lnTo>
                <a:lnTo>
                  <a:pt x="1344112" y="1147467"/>
                </a:lnTo>
                <a:lnTo>
                  <a:pt x="1304280" y="1147210"/>
                </a:lnTo>
                <a:lnTo>
                  <a:pt x="1263555" y="1147527"/>
                </a:lnTo>
                <a:lnTo>
                  <a:pt x="1221876" y="1148457"/>
                </a:lnTo>
                <a:lnTo>
                  <a:pt x="1179181" y="1150040"/>
                </a:lnTo>
                <a:lnTo>
                  <a:pt x="1135408" y="1152315"/>
                </a:lnTo>
                <a:lnTo>
                  <a:pt x="1090496" y="1155323"/>
                </a:lnTo>
                <a:lnTo>
                  <a:pt x="1044383" y="1159103"/>
                </a:lnTo>
                <a:lnTo>
                  <a:pt x="997008" y="1163694"/>
                </a:lnTo>
                <a:lnTo>
                  <a:pt x="948309" y="1169136"/>
                </a:lnTo>
                <a:lnTo>
                  <a:pt x="898225" y="1175468"/>
                </a:lnTo>
                <a:lnTo>
                  <a:pt x="846693" y="1182730"/>
                </a:lnTo>
                <a:lnTo>
                  <a:pt x="793653" y="1190962"/>
                </a:lnTo>
                <a:lnTo>
                  <a:pt x="739043" y="1200203"/>
                </a:lnTo>
                <a:lnTo>
                  <a:pt x="682800" y="1210493"/>
                </a:lnTo>
                <a:lnTo>
                  <a:pt x="624865" y="1221871"/>
                </a:lnTo>
                <a:lnTo>
                  <a:pt x="565174" y="1234378"/>
                </a:lnTo>
                <a:lnTo>
                  <a:pt x="503667" y="1248051"/>
                </a:lnTo>
                <a:lnTo>
                  <a:pt x="442327" y="1262456"/>
                </a:lnTo>
                <a:lnTo>
                  <a:pt x="383131" y="1277122"/>
                </a:lnTo>
                <a:lnTo>
                  <a:pt x="326005" y="1292042"/>
                </a:lnTo>
                <a:lnTo>
                  <a:pt x="270877" y="1307207"/>
                </a:lnTo>
                <a:lnTo>
                  <a:pt x="217675" y="1322608"/>
                </a:lnTo>
                <a:lnTo>
                  <a:pt x="166325" y="1338235"/>
                </a:lnTo>
                <a:lnTo>
                  <a:pt x="116755" y="1354080"/>
                </a:lnTo>
                <a:lnTo>
                  <a:pt x="68893" y="1370135"/>
                </a:lnTo>
                <a:lnTo>
                  <a:pt x="22666" y="1386389"/>
                </a:lnTo>
                <a:lnTo>
                  <a:pt x="0" y="1394735"/>
                </a:lnTo>
              </a:path>
              <a:path w="6106794" h="1443990">
                <a:moveTo>
                  <a:pt x="787437" y="1443437"/>
                </a:moveTo>
                <a:lnTo>
                  <a:pt x="851963" y="1432496"/>
                </a:lnTo>
                <a:lnTo>
                  <a:pt x="905745" y="1424252"/>
                </a:lnTo>
                <a:lnTo>
                  <a:pt x="958046" y="1416994"/>
                </a:lnTo>
                <a:lnTo>
                  <a:pt x="1008930" y="1410680"/>
                </a:lnTo>
                <a:lnTo>
                  <a:pt x="1058458" y="1405267"/>
                </a:lnTo>
                <a:lnTo>
                  <a:pt x="1106695" y="1400714"/>
                </a:lnTo>
                <a:lnTo>
                  <a:pt x="1153703" y="1396978"/>
                </a:lnTo>
                <a:lnTo>
                  <a:pt x="1199545" y="1394018"/>
                </a:lnTo>
                <a:lnTo>
                  <a:pt x="1244284" y="1391792"/>
                </a:lnTo>
                <a:lnTo>
                  <a:pt x="1287983" y="1390258"/>
                </a:lnTo>
                <a:lnTo>
                  <a:pt x="1330706" y="1389374"/>
                </a:lnTo>
                <a:lnTo>
                  <a:pt x="1372515" y="1389097"/>
                </a:lnTo>
                <a:lnTo>
                  <a:pt x="1413473" y="1389387"/>
                </a:lnTo>
                <a:lnTo>
                  <a:pt x="1453643" y="1390201"/>
                </a:lnTo>
                <a:lnTo>
                  <a:pt x="1493089" y="1391498"/>
                </a:lnTo>
                <a:lnTo>
                  <a:pt x="1531873" y="1393234"/>
                </a:lnTo>
                <a:lnTo>
                  <a:pt x="1570058" y="1395369"/>
                </a:lnTo>
                <a:lnTo>
                  <a:pt x="1644885" y="1400666"/>
                </a:lnTo>
                <a:lnTo>
                  <a:pt x="1718074" y="1407053"/>
                </a:lnTo>
                <a:lnTo>
                  <a:pt x="1790127" y="1414195"/>
                </a:lnTo>
                <a:lnTo>
                  <a:pt x="1861551" y="1421757"/>
                </a:lnTo>
                <a:lnTo>
                  <a:pt x="1897184" y="1425590"/>
                </a:lnTo>
                <a:lnTo>
                  <a:pt x="1932849" y="1429402"/>
                </a:lnTo>
                <a:lnTo>
                  <a:pt x="1968608" y="1433151"/>
                </a:lnTo>
                <a:lnTo>
                  <a:pt x="2004524" y="1436796"/>
                </a:lnTo>
                <a:lnTo>
                  <a:pt x="2040662" y="1440293"/>
                </a:lnTo>
                <a:lnTo>
                  <a:pt x="2075263" y="1443437"/>
                </a:lnTo>
              </a:path>
              <a:path w="6106794" h="1443990">
                <a:moveTo>
                  <a:pt x="2685892" y="1443437"/>
                </a:moveTo>
                <a:lnTo>
                  <a:pt x="2749801" y="1436667"/>
                </a:lnTo>
                <a:lnTo>
                  <a:pt x="2800683" y="1430352"/>
                </a:lnTo>
                <a:lnTo>
                  <a:pt x="2852984" y="1423094"/>
                </a:lnTo>
                <a:lnTo>
                  <a:pt x="2906766" y="1414851"/>
                </a:lnTo>
                <a:lnTo>
                  <a:pt x="2962091" y="1405580"/>
                </a:lnTo>
                <a:lnTo>
                  <a:pt x="3019024" y="1395240"/>
                </a:lnTo>
                <a:lnTo>
                  <a:pt x="3077626" y="1383789"/>
                </a:lnTo>
                <a:lnTo>
                  <a:pt x="3137962" y="1371185"/>
                </a:lnTo>
                <a:lnTo>
                  <a:pt x="3200093" y="1357386"/>
                </a:lnTo>
                <a:lnTo>
                  <a:pt x="3262050" y="1342823"/>
                </a:lnTo>
                <a:lnTo>
                  <a:pt x="3321870" y="1327965"/>
                </a:lnTo>
                <a:lnTo>
                  <a:pt x="3379628" y="1312820"/>
                </a:lnTo>
                <a:lnTo>
                  <a:pt x="3435400" y="1297401"/>
                </a:lnTo>
                <a:lnTo>
                  <a:pt x="3489259" y="1281716"/>
                </a:lnTo>
                <a:lnTo>
                  <a:pt x="3541282" y="1265776"/>
                </a:lnTo>
                <a:lnTo>
                  <a:pt x="3591542" y="1249593"/>
                </a:lnTo>
                <a:lnTo>
                  <a:pt x="3640116" y="1233175"/>
                </a:lnTo>
                <a:lnTo>
                  <a:pt x="3687077" y="1216535"/>
                </a:lnTo>
                <a:lnTo>
                  <a:pt x="3732502" y="1199681"/>
                </a:lnTo>
                <a:lnTo>
                  <a:pt x="3776464" y="1182624"/>
                </a:lnTo>
                <a:lnTo>
                  <a:pt x="3819040" y="1165375"/>
                </a:lnTo>
                <a:lnTo>
                  <a:pt x="3860303" y="1147945"/>
                </a:lnTo>
                <a:lnTo>
                  <a:pt x="3900329" y="1130342"/>
                </a:lnTo>
                <a:lnTo>
                  <a:pt x="3939193" y="1112579"/>
                </a:lnTo>
                <a:lnTo>
                  <a:pt x="3976970" y="1094665"/>
                </a:lnTo>
                <a:lnTo>
                  <a:pt x="4013735" y="1076611"/>
                </a:lnTo>
                <a:lnTo>
                  <a:pt x="4049563" y="1058427"/>
                </a:lnTo>
                <a:lnTo>
                  <a:pt x="4084528" y="1040123"/>
                </a:lnTo>
                <a:lnTo>
                  <a:pt x="4118706" y="1021711"/>
                </a:lnTo>
                <a:lnTo>
                  <a:pt x="4152172" y="1003199"/>
                </a:lnTo>
                <a:lnTo>
                  <a:pt x="4217266" y="965922"/>
                </a:lnTo>
                <a:lnTo>
                  <a:pt x="4280412" y="928374"/>
                </a:lnTo>
                <a:lnTo>
                  <a:pt x="4342207" y="890639"/>
                </a:lnTo>
                <a:lnTo>
                  <a:pt x="4403253" y="852800"/>
                </a:lnTo>
                <a:lnTo>
                  <a:pt x="4433682" y="833868"/>
                </a:lnTo>
                <a:lnTo>
                  <a:pt x="4464149" y="814941"/>
                </a:lnTo>
                <a:lnTo>
                  <a:pt x="4525495" y="777144"/>
                </a:lnTo>
                <a:lnTo>
                  <a:pt x="4587890" y="739492"/>
                </a:lnTo>
                <a:lnTo>
                  <a:pt x="4651935" y="702069"/>
                </a:lnTo>
                <a:lnTo>
                  <a:pt x="4718229" y="664958"/>
                </a:lnTo>
                <a:lnTo>
                  <a:pt x="4752407" y="646545"/>
                </a:lnTo>
                <a:lnTo>
                  <a:pt x="4787373" y="628241"/>
                </a:lnTo>
                <a:lnTo>
                  <a:pt x="4823200" y="610057"/>
                </a:lnTo>
                <a:lnTo>
                  <a:pt x="4859965" y="592003"/>
                </a:lnTo>
                <a:lnTo>
                  <a:pt x="4897742" y="574089"/>
                </a:lnTo>
                <a:lnTo>
                  <a:pt x="4936606" y="556326"/>
                </a:lnTo>
                <a:lnTo>
                  <a:pt x="4976632" y="538724"/>
                </a:lnTo>
                <a:lnTo>
                  <a:pt x="5017895" y="521293"/>
                </a:lnTo>
                <a:lnTo>
                  <a:pt x="5060471" y="504044"/>
                </a:lnTo>
                <a:lnTo>
                  <a:pt x="5104433" y="486988"/>
                </a:lnTo>
                <a:lnTo>
                  <a:pt x="5149858" y="470134"/>
                </a:lnTo>
                <a:lnTo>
                  <a:pt x="5196819" y="453493"/>
                </a:lnTo>
                <a:lnTo>
                  <a:pt x="5245393" y="437075"/>
                </a:lnTo>
                <a:lnTo>
                  <a:pt x="5295654" y="420892"/>
                </a:lnTo>
                <a:lnTo>
                  <a:pt x="5347676" y="404952"/>
                </a:lnTo>
                <a:lnTo>
                  <a:pt x="5401535" y="389268"/>
                </a:lnTo>
                <a:lnTo>
                  <a:pt x="5457307" y="373848"/>
                </a:lnTo>
                <a:lnTo>
                  <a:pt x="5515065" y="358704"/>
                </a:lnTo>
                <a:lnTo>
                  <a:pt x="5574885" y="343845"/>
                </a:lnTo>
                <a:lnTo>
                  <a:pt x="5636842" y="329283"/>
                </a:lnTo>
                <a:lnTo>
                  <a:pt x="5698974" y="315484"/>
                </a:lnTo>
                <a:lnTo>
                  <a:pt x="5759310" y="302880"/>
                </a:lnTo>
                <a:lnTo>
                  <a:pt x="5817913" y="291430"/>
                </a:lnTo>
                <a:lnTo>
                  <a:pt x="5874846" y="281090"/>
                </a:lnTo>
                <a:lnTo>
                  <a:pt x="5930172" y="271820"/>
                </a:lnTo>
                <a:lnTo>
                  <a:pt x="5983954" y="263577"/>
                </a:lnTo>
                <a:lnTo>
                  <a:pt x="6036256" y="256320"/>
                </a:lnTo>
                <a:lnTo>
                  <a:pt x="6087139" y="250005"/>
                </a:lnTo>
                <a:lnTo>
                  <a:pt x="6106517" y="247888"/>
                </a:lnTo>
              </a:path>
              <a:path w="6106794" h="1443990">
                <a:moveTo>
                  <a:pt x="3750455" y="1443437"/>
                </a:moveTo>
                <a:lnTo>
                  <a:pt x="3829026" y="1413547"/>
                </a:lnTo>
                <a:lnTo>
                  <a:pt x="3872035" y="1396154"/>
                </a:lnTo>
                <a:lnTo>
                  <a:pt x="3913799" y="1378566"/>
                </a:lnTo>
                <a:lnTo>
                  <a:pt x="3954389" y="1360793"/>
                </a:lnTo>
                <a:lnTo>
                  <a:pt x="3993879" y="1342848"/>
                </a:lnTo>
                <a:lnTo>
                  <a:pt x="4032343" y="1324740"/>
                </a:lnTo>
                <a:lnTo>
                  <a:pt x="4069853" y="1306483"/>
                </a:lnTo>
                <a:lnTo>
                  <a:pt x="4106484" y="1288088"/>
                </a:lnTo>
                <a:lnTo>
                  <a:pt x="4142308" y="1269566"/>
                </a:lnTo>
                <a:lnTo>
                  <a:pt x="4177399" y="1250928"/>
                </a:lnTo>
                <a:lnTo>
                  <a:pt x="4211830" y="1232187"/>
                </a:lnTo>
                <a:lnTo>
                  <a:pt x="4245674" y="1213353"/>
                </a:lnTo>
                <a:lnTo>
                  <a:pt x="4279006" y="1194439"/>
                </a:lnTo>
                <a:lnTo>
                  <a:pt x="4344421" y="1156414"/>
                </a:lnTo>
                <a:lnTo>
                  <a:pt x="4408664" y="1118205"/>
                </a:lnTo>
                <a:lnTo>
                  <a:pt x="4472320" y="1079903"/>
                </a:lnTo>
                <a:lnTo>
                  <a:pt x="4504112" y="1060747"/>
                </a:lnTo>
                <a:lnTo>
                  <a:pt x="4535976" y="1041602"/>
                </a:lnTo>
                <a:lnTo>
                  <a:pt x="4600219" y="1003393"/>
                </a:lnTo>
                <a:lnTo>
                  <a:pt x="4665635" y="965368"/>
                </a:lnTo>
                <a:lnTo>
                  <a:pt x="4698966" y="946454"/>
                </a:lnTo>
                <a:lnTo>
                  <a:pt x="4732810" y="927620"/>
                </a:lnTo>
                <a:lnTo>
                  <a:pt x="4767241" y="908879"/>
                </a:lnTo>
                <a:lnTo>
                  <a:pt x="4802332" y="890241"/>
                </a:lnTo>
                <a:lnTo>
                  <a:pt x="4838156" y="871719"/>
                </a:lnTo>
                <a:lnTo>
                  <a:pt x="4874786" y="853323"/>
                </a:lnTo>
                <a:lnTo>
                  <a:pt x="4912296" y="835066"/>
                </a:lnTo>
                <a:lnTo>
                  <a:pt x="4950760" y="816959"/>
                </a:lnTo>
                <a:lnTo>
                  <a:pt x="4990250" y="799013"/>
                </a:lnTo>
                <a:lnTo>
                  <a:pt x="5030839" y="781241"/>
                </a:lnTo>
                <a:lnTo>
                  <a:pt x="5072602" y="763652"/>
                </a:lnTo>
                <a:lnTo>
                  <a:pt x="5115611" y="746260"/>
                </a:lnTo>
                <a:lnTo>
                  <a:pt x="5159940" y="729075"/>
                </a:lnTo>
                <a:lnTo>
                  <a:pt x="5205662" y="712110"/>
                </a:lnTo>
                <a:lnTo>
                  <a:pt x="5252851" y="695374"/>
                </a:lnTo>
                <a:lnTo>
                  <a:pt x="5301579" y="678882"/>
                </a:lnTo>
                <a:lnTo>
                  <a:pt x="5351920" y="662642"/>
                </a:lnTo>
                <a:lnTo>
                  <a:pt x="5403948" y="646668"/>
                </a:lnTo>
                <a:lnTo>
                  <a:pt x="5457735" y="630971"/>
                </a:lnTo>
                <a:lnTo>
                  <a:pt x="5513355" y="615562"/>
                </a:lnTo>
                <a:lnTo>
                  <a:pt x="5570882" y="600453"/>
                </a:lnTo>
                <a:lnTo>
                  <a:pt x="5630388" y="585655"/>
                </a:lnTo>
                <a:lnTo>
                  <a:pt x="5691947" y="571179"/>
                </a:lnTo>
                <a:lnTo>
                  <a:pt x="5753683" y="557474"/>
                </a:lnTo>
                <a:lnTo>
                  <a:pt x="5813711" y="544952"/>
                </a:lnTo>
                <a:lnTo>
                  <a:pt x="5872090" y="533570"/>
                </a:lnTo>
                <a:lnTo>
                  <a:pt x="5928882" y="523286"/>
                </a:lnTo>
                <a:lnTo>
                  <a:pt x="5984149" y="514058"/>
                </a:lnTo>
                <a:lnTo>
                  <a:pt x="6037951" y="505844"/>
                </a:lnTo>
                <a:lnTo>
                  <a:pt x="6090350" y="498601"/>
                </a:lnTo>
                <a:lnTo>
                  <a:pt x="6106517" y="496601"/>
                </a:lnTo>
              </a:path>
              <a:path w="6106794" h="1443990">
                <a:moveTo>
                  <a:pt x="4304469" y="1443437"/>
                </a:moveTo>
                <a:lnTo>
                  <a:pt x="4341697" y="1422768"/>
                </a:lnTo>
                <a:lnTo>
                  <a:pt x="4375771" y="1403536"/>
                </a:lnTo>
                <a:lnTo>
                  <a:pt x="4409525" y="1384247"/>
                </a:lnTo>
                <a:lnTo>
                  <a:pt x="4443028" y="1364913"/>
                </a:lnTo>
                <a:lnTo>
                  <a:pt x="4476354" y="1345547"/>
                </a:lnTo>
                <a:lnTo>
                  <a:pt x="4509572" y="1326162"/>
                </a:lnTo>
                <a:lnTo>
                  <a:pt x="4542755" y="1306771"/>
                </a:lnTo>
                <a:lnTo>
                  <a:pt x="4575973" y="1287386"/>
                </a:lnTo>
                <a:lnTo>
                  <a:pt x="4609299" y="1268020"/>
                </a:lnTo>
                <a:lnTo>
                  <a:pt x="4642803" y="1248686"/>
                </a:lnTo>
                <a:lnTo>
                  <a:pt x="4676556" y="1229397"/>
                </a:lnTo>
                <a:lnTo>
                  <a:pt x="4710631" y="1210165"/>
                </a:lnTo>
                <a:lnTo>
                  <a:pt x="4745098" y="1191003"/>
                </a:lnTo>
                <a:lnTo>
                  <a:pt x="4780028" y="1171925"/>
                </a:lnTo>
                <a:lnTo>
                  <a:pt x="4815494" y="1152942"/>
                </a:lnTo>
                <a:lnTo>
                  <a:pt x="4851566" y="1134068"/>
                </a:lnTo>
                <a:lnTo>
                  <a:pt x="4888316" y="1115315"/>
                </a:lnTo>
                <a:lnTo>
                  <a:pt x="4925815" y="1096696"/>
                </a:lnTo>
                <a:lnTo>
                  <a:pt x="4964135" y="1078224"/>
                </a:lnTo>
                <a:lnTo>
                  <a:pt x="5003347" y="1059912"/>
                </a:lnTo>
                <a:lnTo>
                  <a:pt x="5043521" y="1041772"/>
                </a:lnTo>
                <a:lnTo>
                  <a:pt x="5084730" y="1023817"/>
                </a:lnTo>
                <a:lnTo>
                  <a:pt x="5127045" y="1006060"/>
                </a:lnTo>
                <a:lnTo>
                  <a:pt x="5170538" y="988514"/>
                </a:lnTo>
                <a:lnTo>
                  <a:pt x="5215278" y="971191"/>
                </a:lnTo>
                <a:lnTo>
                  <a:pt x="5261339" y="954105"/>
                </a:lnTo>
                <a:lnTo>
                  <a:pt x="5308791" y="937267"/>
                </a:lnTo>
                <a:lnTo>
                  <a:pt x="5357705" y="920692"/>
                </a:lnTo>
                <a:lnTo>
                  <a:pt x="5408154" y="904390"/>
                </a:lnTo>
                <a:lnTo>
                  <a:pt x="5460208" y="888376"/>
                </a:lnTo>
                <a:lnTo>
                  <a:pt x="5513938" y="872663"/>
                </a:lnTo>
                <a:lnTo>
                  <a:pt x="5569416" y="857262"/>
                </a:lnTo>
                <a:lnTo>
                  <a:pt x="5626714" y="842186"/>
                </a:lnTo>
                <a:lnTo>
                  <a:pt x="5685902" y="827449"/>
                </a:lnTo>
                <a:lnTo>
                  <a:pt x="5747053" y="813064"/>
                </a:lnTo>
                <a:lnTo>
                  <a:pt x="5808381" y="799456"/>
                </a:lnTo>
                <a:lnTo>
                  <a:pt x="5868095" y="787017"/>
                </a:lnTo>
                <a:lnTo>
                  <a:pt x="5926252" y="775704"/>
                </a:lnTo>
                <a:lnTo>
                  <a:pt x="5982913" y="765475"/>
                </a:lnTo>
                <a:lnTo>
                  <a:pt x="6038135" y="756287"/>
                </a:lnTo>
                <a:lnTo>
                  <a:pt x="6091977" y="748098"/>
                </a:lnTo>
                <a:lnTo>
                  <a:pt x="6106517" y="746095"/>
                </a:lnTo>
              </a:path>
            </a:pathLst>
          </a:custGeom>
          <a:noFill/>
          <a:ln w="9042">
            <a:solidFill>
              <a:srgbClr val="D0BC8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grpSp>
        <p:nvGrpSpPr>
          <p:cNvPr id="1016" name="Group 12"/>
          <p:cNvGrpSpPr/>
          <p:nvPr/>
        </p:nvGrpSpPr>
        <p:grpSpPr>
          <a:xfrm>
            <a:off x="669600" y="396000"/>
            <a:ext cx="5998320" cy="1090800"/>
            <a:chOff x="669600" y="396000"/>
            <a:chExt cx="5998320" cy="1090800"/>
          </a:xfrm>
        </p:grpSpPr>
        <p:sp>
          <p:nvSpPr>
            <p:cNvPr id="1017" name="object 110"/>
            <p:cNvSpPr/>
            <p:nvPr/>
          </p:nvSpPr>
          <p:spPr>
            <a:xfrm>
              <a:off x="669600" y="396000"/>
              <a:ext cx="5998320" cy="1090800"/>
            </a:xfrm>
            <a:custGeom>
              <a:avLst/>
              <a:gdLst>
                <a:gd name="textAreaLeft" fmla="*/ 0 w 5998320"/>
                <a:gd name="textAreaRight" fmla="*/ 6003720 w 5998320"/>
                <a:gd name="textAreaTop" fmla="*/ 0 h 1090800"/>
                <a:gd name="textAreaBottom" fmla="*/ 1095480 h 1090800"/>
              </a:gdLst>
              <a:ahLst/>
              <a:cxnLst/>
              <a:rect l="textAreaLeft" t="textAreaTop" r="textAreaRight" b="textAreaBottom"/>
              <a:pathLst>
                <a:path w="6299200" h="2044700">
                  <a:moveTo>
                    <a:pt x="6223000" y="0"/>
                  </a:moveTo>
                  <a:lnTo>
                    <a:pt x="76200" y="0"/>
                  </a:lnTo>
                  <a:lnTo>
                    <a:pt x="46537" y="5989"/>
                  </a:lnTo>
                  <a:lnTo>
                    <a:pt x="22317" y="22321"/>
                  </a:lnTo>
                  <a:lnTo>
                    <a:pt x="5987" y="46543"/>
                  </a:lnTo>
                  <a:lnTo>
                    <a:pt x="0" y="76200"/>
                  </a:lnTo>
                  <a:lnTo>
                    <a:pt x="0" y="1968385"/>
                  </a:lnTo>
                  <a:lnTo>
                    <a:pt x="5987" y="1998042"/>
                  </a:lnTo>
                  <a:lnTo>
                    <a:pt x="22317" y="2022263"/>
                  </a:lnTo>
                  <a:lnTo>
                    <a:pt x="46537" y="2038596"/>
                  </a:lnTo>
                  <a:lnTo>
                    <a:pt x="76200" y="2044585"/>
                  </a:lnTo>
                  <a:lnTo>
                    <a:pt x="6223000" y="2044585"/>
                  </a:lnTo>
                  <a:lnTo>
                    <a:pt x="6252662" y="2038596"/>
                  </a:lnTo>
                  <a:lnTo>
                    <a:pt x="6276882" y="2022263"/>
                  </a:lnTo>
                  <a:lnTo>
                    <a:pt x="6293212" y="1998042"/>
                  </a:lnTo>
                  <a:lnTo>
                    <a:pt x="6299200" y="1968385"/>
                  </a:lnTo>
                  <a:lnTo>
                    <a:pt x="6299200" y="76200"/>
                  </a:lnTo>
                  <a:lnTo>
                    <a:pt x="6293212" y="46543"/>
                  </a:lnTo>
                  <a:lnTo>
                    <a:pt x="6276882" y="22321"/>
                  </a:lnTo>
                  <a:lnTo>
                    <a:pt x="6252662" y="5989"/>
                  </a:lnTo>
                  <a:lnTo>
                    <a:pt x="622300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  <a:effectLst>
              <a:outerShdw algn="ctr" blurRad="444600" dir="2700000" dist="380819" rotWithShape="0">
                <a:srgbClr val="86AAC0">
                  <a:alpha val="2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 defTabSz="914400">
                <a:lnSpc>
                  <a:spcPct val="100000"/>
                </a:lnSpc>
              </a:pPr>
              <a:r>
                <a:rPr lang="fr-FR" sz="2800" b="1" u="none" spc="28" strike="noStrike">
                  <a:solidFill>
                    <a:srgbClr val="0D3856"/>
                  </a:solidFill>
                  <a:effectLst/>
                  <a:uFillTx/>
                  <a:latin typeface="Segoe UI"/>
                </a:rPr>
                <a:t>	</a:t>
              </a:r>
              <a:r>
                <a:rPr lang="fr-FR" sz="2800" b="1" u="none" spc="28" strike="noStrike">
                  <a:solidFill>
                    <a:srgbClr val="0D3856"/>
                  </a:solidFill>
                  <a:effectLst/>
                  <a:uFillTx/>
                  <a:latin typeface="Segoe UI"/>
                </a:rPr>
                <a:t>LCIA characterization</a:t>
              </a:r>
              <a:endParaRPr lang="fr-FR" sz="2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018" name="object 111"/>
            <p:cNvSpPr/>
            <p:nvPr/>
          </p:nvSpPr>
          <p:spPr>
            <a:xfrm>
              <a:off x="1653120" y="1203120"/>
              <a:ext cx="525240" cy="110520"/>
            </a:xfrm>
            <a:custGeom>
              <a:avLst/>
              <a:gdLst>
                <a:gd name="textAreaLeft" fmla="*/ 0 w 525240"/>
                <a:gd name="textAreaRight" fmla="*/ 531000 w 525240"/>
                <a:gd name="textAreaTop" fmla="*/ 0 h 110520"/>
                <a:gd name="textAreaBottom" fmla="*/ 116280 h 110520"/>
              </a:gdLst>
              <a:ahLst/>
              <a:cxnLst/>
              <a:rect l="textAreaLeft" t="textAreaTop" r="textAreaRight" b="textAreaBottom"/>
              <a:pathLst>
                <a:path w="530860" h="116205">
                  <a:moveTo>
                    <a:pt x="0" y="64820"/>
                  </a:moveTo>
                  <a:lnTo>
                    <a:pt x="13512" y="41592"/>
                  </a:lnTo>
                  <a:lnTo>
                    <a:pt x="28397" y="20766"/>
                  </a:lnTo>
                  <a:lnTo>
                    <a:pt x="46605" y="5761"/>
                  </a:lnTo>
                  <a:lnTo>
                    <a:pt x="70091" y="0"/>
                  </a:lnTo>
                  <a:lnTo>
                    <a:pt x="102884" y="12040"/>
                  </a:lnTo>
                  <a:lnTo>
                    <a:pt x="126157" y="40752"/>
                  </a:lnTo>
                  <a:lnTo>
                    <a:pt x="146257" y="75021"/>
                  </a:lnTo>
                  <a:lnTo>
                    <a:pt x="169530" y="103732"/>
                  </a:lnTo>
                  <a:lnTo>
                    <a:pt x="202323" y="115773"/>
                  </a:lnTo>
                  <a:lnTo>
                    <a:pt x="235117" y="103732"/>
                  </a:lnTo>
                  <a:lnTo>
                    <a:pt x="258389" y="75021"/>
                  </a:lnTo>
                  <a:lnTo>
                    <a:pt x="278486" y="40752"/>
                  </a:lnTo>
                  <a:lnTo>
                    <a:pt x="301755" y="12040"/>
                  </a:lnTo>
                  <a:lnTo>
                    <a:pt x="334543" y="0"/>
                  </a:lnTo>
                  <a:lnTo>
                    <a:pt x="367337" y="12040"/>
                  </a:lnTo>
                  <a:lnTo>
                    <a:pt x="390609" y="40752"/>
                  </a:lnTo>
                  <a:lnTo>
                    <a:pt x="410709" y="75021"/>
                  </a:lnTo>
                  <a:lnTo>
                    <a:pt x="433982" y="103732"/>
                  </a:lnTo>
                  <a:lnTo>
                    <a:pt x="466775" y="115773"/>
                  </a:lnTo>
                  <a:lnTo>
                    <a:pt x="487853" y="111218"/>
                  </a:lnTo>
                  <a:lnTo>
                    <a:pt x="504626" y="99129"/>
                  </a:lnTo>
                  <a:lnTo>
                    <a:pt x="518444" y="81868"/>
                  </a:lnTo>
                  <a:lnTo>
                    <a:pt x="530656" y="61798"/>
                  </a:lnTo>
                </a:path>
              </a:pathLst>
            </a:custGeom>
            <a:noFill/>
            <a:ln w="25399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019" name="object 112"/>
          <p:cNvGrpSpPr/>
          <p:nvPr/>
        </p:nvGrpSpPr>
        <p:grpSpPr>
          <a:xfrm>
            <a:off x="12094200" y="280800"/>
            <a:ext cx="370800" cy="370800"/>
            <a:chOff x="12094200" y="280800"/>
            <a:chExt cx="370800" cy="370800"/>
          </a:xfrm>
        </p:grpSpPr>
        <p:sp>
          <p:nvSpPr>
            <p:cNvPr id="1020" name="object 113"/>
            <p:cNvSpPr/>
            <p:nvPr/>
          </p:nvSpPr>
          <p:spPr>
            <a:xfrm>
              <a:off x="12094200" y="280800"/>
              <a:ext cx="370800" cy="370800"/>
            </a:xfrm>
            <a:custGeom>
              <a:avLst/>
              <a:gdLst>
                <a:gd name="textAreaLeft" fmla="*/ 0 w 370800"/>
                <a:gd name="textAreaRight" fmla="*/ 376560 w 370800"/>
                <a:gd name="textAreaTop" fmla="*/ 0 h 370800"/>
                <a:gd name="textAreaBottom" fmla="*/ 376560 h 370800"/>
              </a:gdLst>
              <a:ahLst/>
              <a:cxnLst/>
              <a:rect l="textAreaLeft" t="textAreaTop" r="textAreaRight" b="textAreaBottom"/>
              <a:pathLst>
                <a:path w="376554" h="376554">
                  <a:moveTo>
                    <a:pt x="376491" y="376491"/>
                  </a:moveTo>
                  <a:lnTo>
                    <a:pt x="376491" y="0"/>
                  </a:lnTo>
                  <a:lnTo>
                    <a:pt x="43230" y="0"/>
                  </a:lnTo>
                  <a:lnTo>
                    <a:pt x="26403" y="3397"/>
                  </a:lnTo>
                  <a:lnTo>
                    <a:pt x="12661" y="12660"/>
                  </a:lnTo>
                  <a:lnTo>
                    <a:pt x="3397" y="26397"/>
                  </a:lnTo>
                  <a:lnTo>
                    <a:pt x="0" y="43218"/>
                  </a:lnTo>
                  <a:lnTo>
                    <a:pt x="0" y="376491"/>
                  </a:lnTo>
                  <a:lnTo>
                    <a:pt x="376491" y="376491"/>
                  </a:lnTo>
                  <a:close/>
                </a:path>
              </a:pathLst>
            </a:custGeom>
            <a:noFill/>
            <a:ln w="12446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1021" name="object 114"/>
            <p:cNvSpPr/>
            <p:nvPr/>
          </p:nvSpPr>
          <p:spPr>
            <a:xfrm>
              <a:off x="12134880" y="415080"/>
              <a:ext cx="289440" cy="114840"/>
            </a:xfrm>
            <a:custGeom>
              <a:avLst/>
              <a:gdLst>
                <a:gd name="textAreaLeft" fmla="*/ 0 w 289440"/>
                <a:gd name="textAreaRight" fmla="*/ 295200 w 289440"/>
                <a:gd name="textAreaTop" fmla="*/ 0 h 114840"/>
                <a:gd name="textAreaBottom" fmla="*/ 120600 h 114840"/>
              </a:gdLst>
              <a:ahLst/>
              <a:cxnLst/>
              <a:rect l="textAreaLeft" t="textAreaTop" r="textAreaRight" b="textAreaBottom"/>
              <a:pathLst>
                <a:path w="295275" h="120650">
                  <a:moveTo>
                    <a:pt x="31775" y="49501"/>
                  </a:moveTo>
                  <a:lnTo>
                    <a:pt x="33667" y="50403"/>
                  </a:lnTo>
                  <a:lnTo>
                    <a:pt x="35420" y="51596"/>
                  </a:lnTo>
                  <a:lnTo>
                    <a:pt x="37045" y="53082"/>
                  </a:lnTo>
                  <a:lnTo>
                    <a:pt x="41287" y="56943"/>
                  </a:lnTo>
                  <a:lnTo>
                    <a:pt x="43421" y="61591"/>
                  </a:lnTo>
                  <a:lnTo>
                    <a:pt x="43421" y="67027"/>
                  </a:lnTo>
                  <a:lnTo>
                    <a:pt x="43421" y="72463"/>
                  </a:lnTo>
                  <a:lnTo>
                    <a:pt x="41287" y="77111"/>
                  </a:lnTo>
                  <a:lnTo>
                    <a:pt x="37045" y="80972"/>
                  </a:lnTo>
                  <a:lnTo>
                    <a:pt x="32791" y="84845"/>
                  </a:lnTo>
                  <a:lnTo>
                    <a:pt x="27685" y="86775"/>
                  </a:lnTo>
                  <a:lnTo>
                    <a:pt x="21704" y="86775"/>
                  </a:lnTo>
                  <a:lnTo>
                    <a:pt x="15735" y="86775"/>
                  </a:lnTo>
                  <a:lnTo>
                    <a:pt x="10617" y="84845"/>
                  </a:lnTo>
                  <a:lnTo>
                    <a:pt x="6375" y="80972"/>
                  </a:lnTo>
                  <a:lnTo>
                    <a:pt x="2120" y="77111"/>
                  </a:lnTo>
                  <a:lnTo>
                    <a:pt x="0" y="72463"/>
                  </a:lnTo>
                  <a:lnTo>
                    <a:pt x="0" y="67027"/>
                  </a:lnTo>
                  <a:lnTo>
                    <a:pt x="0" y="61591"/>
                  </a:lnTo>
                  <a:lnTo>
                    <a:pt x="2120" y="56943"/>
                  </a:lnTo>
                  <a:lnTo>
                    <a:pt x="6375" y="53082"/>
                  </a:lnTo>
                  <a:lnTo>
                    <a:pt x="10617" y="49209"/>
                  </a:lnTo>
                  <a:lnTo>
                    <a:pt x="15735" y="47278"/>
                  </a:lnTo>
                  <a:lnTo>
                    <a:pt x="21704" y="47278"/>
                  </a:lnTo>
                  <a:lnTo>
                    <a:pt x="25374" y="47278"/>
                  </a:lnTo>
                  <a:lnTo>
                    <a:pt x="28727" y="48028"/>
                  </a:lnTo>
                  <a:lnTo>
                    <a:pt x="31775" y="49501"/>
                  </a:lnTo>
                  <a:close/>
                </a:path>
                <a:path w="295275" h="120650">
                  <a:moveTo>
                    <a:pt x="31775" y="49501"/>
                  </a:moveTo>
                  <a:lnTo>
                    <a:pt x="58913" y="11194"/>
                  </a:lnTo>
                  <a:lnTo>
                    <a:pt x="86929" y="0"/>
                  </a:lnTo>
                  <a:lnTo>
                    <a:pt x="115819" y="15918"/>
                  </a:lnTo>
                  <a:lnTo>
                    <a:pt x="145580" y="58950"/>
                  </a:lnTo>
                  <a:lnTo>
                    <a:pt x="174966" y="101767"/>
                  </a:lnTo>
                  <a:lnTo>
                    <a:pt x="204452" y="120342"/>
                  </a:lnTo>
                  <a:lnTo>
                    <a:pt x="234035" y="114675"/>
                  </a:lnTo>
                  <a:lnTo>
                    <a:pt x="263715" y="84769"/>
                  </a:lnTo>
                  <a:lnTo>
                    <a:pt x="261670" y="83816"/>
                  </a:lnTo>
                  <a:lnTo>
                    <a:pt x="259791" y="82546"/>
                  </a:lnTo>
                  <a:lnTo>
                    <a:pt x="258051" y="80972"/>
                  </a:lnTo>
                  <a:lnTo>
                    <a:pt x="253809" y="77111"/>
                  </a:lnTo>
                  <a:lnTo>
                    <a:pt x="251688" y="72463"/>
                  </a:lnTo>
                  <a:lnTo>
                    <a:pt x="251688" y="67027"/>
                  </a:lnTo>
                  <a:lnTo>
                    <a:pt x="251688" y="61591"/>
                  </a:lnTo>
                  <a:lnTo>
                    <a:pt x="253809" y="56943"/>
                  </a:lnTo>
                  <a:lnTo>
                    <a:pt x="258051" y="53082"/>
                  </a:lnTo>
                  <a:lnTo>
                    <a:pt x="262305" y="49209"/>
                  </a:lnTo>
                  <a:lnTo>
                    <a:pt x="267411" y="47278"/>
                  </a:lnTo>
                  <a:lnTo>
                    <a:pt x="273392" y="47278"/>
                  </a:lnTo>
                  <a:lnTo>
                    <a:pt x="279374" y="47278"/>
                  </a:lnTo>
                  <a:lnTo>
                    <a:pt x="284479" y="49209"/>
                  </a:lnTo>
                  <a:lnTo>
                    <a:pt x="288734" y="53082"/>
                  </a:lnTo>
                  <a:lnTo>
                    <a:pt x="292976" y="56943"/>
                  </a:lnTo>
                  <a:lnTo>
                    <a:pt x="295097" y="61591"/>
                  </a:lnTo>
                  <a:lnTo>
                    <a:pt x="295097" y="67027"/>
                  </a:lnTo>
                  <a:lnTo>
                    <a:pt x="295097" y="72463"/>
                  </a:lnTo>
                  <a:lnTo>
                    <a:pt x="292976" y="77111"/>
                  </a:lnTo>
                  <a:lnTo>
                    <a:pt x="288734" y="80972"/>
                  </a:lnTo>
                  <a:lnTo>
                    <a:pt x="284479" y="84845"/>
                  </a:lnTo>
                  <a:lnTo>
                    <a:pt x="279374" y="86775"/>
                  </a:lnTo>
                  <a:lnTo>
                    <a:pt x="273392" y="86775"/>
                  </a:lnTo>
                  <a:lnTo>
                    <a:pt x="269874" y="86775"/>
                  </a:lnTo>
                  <a:lnTo>
                    <a:pt x="266649" y="86102"/>
                  </a:lnTo>
                  <a:lnTo>
                    <a:pt x="263715" y="84769"/>
                  </a:lnTo>
                </a:path>
              </a:pathLst>
            </a:custGeom>
            <a:noFill/>
            <a:ln w="12446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022" name="object 115"/>
          <p:cNvSpPr/>
          <p:nvPr/>
        </p:nvSpPr>
        <p:spPr>
          <a:xfrm>
            <a:off x="13065840" y="286200"/>
            <a:ext cx="360" cy="342720"/>
          </a:xfrm>
          <a:custGeom>
            <a:avLst/>
            <a:gdLst>
              <a:gd name="textAreaLeft" fmla="*/ 0 w 360"/>
              <a:gd name="textAreaRight" fmla="*/ 23592960 w 360"/>
              <a:gd name="textAreaTop" fmla="*/ 0 h 342720"/>
              <a:gd name="textAreaBottom" fmla="*/ 348480 h 342720"/>
            </a:gdLst>
            <a:ahLst/>
            <a:cxnLst/>
            <a:rect l="textAreaLeft" t="textAreaTop" r="textAreaRight" b="textAreaBottom"/>
            <a:pathLst>
              <a:path w="0" h="348615">
                <a:moveTo>
                  <a:pt x="0" y="0"/>
                </a:moveTo>
                <a:lnTo>
                  <a:pt x="0" y="34811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023" name="PlaceHolder 54"/>
          <p:cNvSpPr/>
          <p:nvPr/>
        </p:nvSpPr>
        <p:spPr>
          <a:xfrm>
            <a:off x="13129560" y="199440"/>
            <a:ext cx="422280" cy="45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6640" rIns="0" bIns="0" anchor="t">
            <a:noAutofit/>
          </a:bodyPr>
          <a:p>
            <a:pPr marL="38160" defTabSz="914400">
              <a:lnSpc>
                <a:spcPct val="100000"/>
              </a:lnSpc>
              <a:spcBef>
                <a:spcPts val="210"/>
              </a:spcBef>
              <a:tabLst>
                <a:tab pos="0" algn="l"/>
              </a:tabLst>
            </a:pPr>
            <a:r>
              <a: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page </a:t>
            </a:r>
            <a:fld id="{670411D7-EADF-4226-8C95-22FB40026B19}" type="slidenum">
              <a:rPr lang="fr-FR" sz="1400" b="0" u="none" spc="-26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4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4" name="PlaceHolder 55"/>
          <p:cNvSpPr/>
          <p:nvPr/>
        </p:nvSpPr>
        <p:spPr>
          <a:xfrm>
            <a:off x="12587760" y="222480"/>
            <a:ext cx="473400" cy="55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6640" rIns="0" bIns="0" anchor="t">
            <a:noAutofit/>
          </a:bodyPr>
          <a:p>
            <a:pPr marL="12600" defTabSz="914400">
              <a:lnSpc>
                <a:spcPct val="100000"/>
              </a:lnSpc>
              <a:spcBef>
                <a:spcPts val="210"/>
              </a:spcBef>
              <a:tabLst>
                <a:tab pos="0" algn="l"/>
              </a:tabLst>
            </a:pPr>
            <a:fld id="{A6B925D0-4517-4991-8739-651706A3256B}" type="datetime1">
              <a:rPr lang="fr-FR" sz="1400" b="0" u="none" spc="-11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23/09/2026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5" name="Rectangle 1147"/>
          <p:cNvSpPr/>
          <p:nvPr/>
        </p:nvSpPr>
        <p:spPr>
          <a:xfrm>
            <a:off x="216000" y="7452000"/>
            <a:ext cx="8638200" cy="31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1500" b="0" u="none" strike="noStrike">
                <a:solidFill>
                  <a:srgbClr val="999999"/>
                </a:solidFill>
                <a:effectLst/>
                <a:uFillTx/>
                <a:latin typeface="Segoe UI Semilight"/>
                <a:ea typeface="Microsoft YaHei"/>
              </a:rPr>
              <a:t>naKnow: a collaborative initiative to bridge data gaps in ICT LCA – Marie Reinbigler</a:t>
            </a:r>
            <a:endParaRPr lang="fr-F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6" name="Rectangle 1148"/>
          <p:cNvSpPr/>
          <p:nvPr/>
        </p:nvSpPr>
        <p:spPr>
          <a:xfrm>
            <a:off x="1260000" y="3600000"/>
            <a:ext cx="1258560" cy="718560"/>
          </a:xfrm>
          <a:prstGeom prst="rect">
            <a:avLst/>
          </a:prstGeom>
          <a:solidFill>
            <a:srgbClr val="0D3856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Segoe UI Semilight"/>
              </a:rPr>
              <a:t>Flows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27" name="Rectangle 1149"/>
          <p:cNvSpPr/>
          <p:nvPr/>
        </p:nvSpPr>
        <p:spPr>
          <a:xfrm>
            <a:off x="1260000" y="4860000"/>
            <a:ext cx="1258560" cy="718560"/>
          </a:xfrm>
          <a:prstGeom prst="rect">
            <a:avLst/>
          </a:prstGeom>
          <a:solidFill>
            <a:srgbClr val="0D3856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Segoe UI Semilight"/>
              </a:rPr>
              <a:t>Element mapping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28" name="Rectangle 1150"/>
          <p:cNvSpPr/>
          <p:nvPr/>
        </p:nvSpPr>
        <p:spPr>
          <a:xfrm>
            <a:off x="4860360" y="4140000"/>
            <a:ext cx="1618200" cy="898560"/>
          </a:xfrm>
          <a:prstGeom prst="rect">
            <a:avLst/>
          </a:prstGeom>
          <a:solidFill>
            <a:srgbClr val="0D3856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Segoe UI Semilight"/>
              </a:rPr>
              <a:t>Brightway activity-key demand 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29" name="Rectangle 1151"/>
          <p:cNvSpPr/>
          <p:nvPr/>
        </p:nvSpPr>
        <p:spPr>
          <a:xfrm>
            <a:off x="8064000" y="4140000"/>
            <a:ext cx="2014560" cy="898560"/>
          </a:xfrm>
          <a:prstGeom prst="rect">
            <a:avLst/>
          </a:prstGeom>
          <a:solidFill>
            <a:srgbClr val="0D3856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Segoe UI Semilight"/>
              </a:rPr>
              <a:t>Brightway calculation engine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cxnSp>
        <p:nvCxnSpPr>
          <p:cNvPr id="1030" name="Elbow Connector 1152"/>
          <p:cNvCxnSpPr>
            <a:stCxn id="1026" idx="3"/>
            <a:endCxn id="1028" idx="1"/>
          </p:cNvCxnSpPr>
          <p:nvPr/>
        </p:nvCxnSpPr>
        <p:spPr>
          <a:xfrm>
            <a:off x="2518560" y="3959280"/>
            <a:ext cx="2342160" cy="630360"/>
          </a:xfrm>
          <a:prstGeom prst="bentConnector3">
            <a:avLst>
              <a:gd name="adj1" fmla="val 15434"/>
            </a:avLst>
          </a:prstGeom>
          <a:ln w="360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1031" name="Elbow Connector 1153"/>
          <p:cNvCxnSpPr>
            <a:stCxn id="1027" idx="3"/>
            <a:endCxn id="1028" idx="1"/>
          </p:cNvCxnSpPr>
          <p:nvPr/>
        </p:nvCxnSpPr>
        <p:spPr>
          <a:xfrm flipV="1">
            <a:off x="2518560" y="4589280"/>
            <a:ext cx="2342160" cy="630360"/>
          </a:xfrm>
          <a:prstGeom prst="bentConnector3">
            <a:avLst>
              <a:gd name="adj1" fmla="val 15434"/>
            </a:avLst>
          </a:prstGeom>
          <a:ln w="360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1032" name="Straight Arrow Connector 1154"/>
          <p:cNvCxnSpPr>
            <a:stCxn id="1028" idx="3"/>
            <a:endCxn id="1029" idx="1"/>
          </p:cNvCxnSpPr>
          <p:nvPr/>
        </p:nvCxnSpPr>
        <p:spPr>
          <a:xfrm>
            <a:off x="6478560" y="4589280"/>
            <a:ext cx="1585800" cy="360"/>
          </a:xfrm>
          <a:prstGeom prst="straightConnector1">
            <a:avLst/>
          </a:prstGeom>
          <a:ln w="360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1033" name="Straight Arrow Connector 1155"/>
          <p:cNvCxnSpPr>
            <a:stCxn id="1029" idx="3"/>
            <a:endCxn id="1034" idx="1"/>
          </p:cNvCxnSpPr>
          <p:nvPr/>
        </p:nvCxnSpPr>
        <p:spPr>
          <a:xfrm flipV="1">
            <a:off x="10078560" y="4585320"/>
            <a:ext cx="937800" cy="4320"/>
          </a:xfrm>
          <a:prstGeom prst="straightConnector1">
            <a:avLst/>
          </a:prstGeom>
          <a:ln w="36000"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1035" name="Straight Arrow Connector 1157"/>
          <p:cNvCxnSpPr>
            <a:endCxn id="1029" idx="0"/>
          </p:cNvCxnSpPr>
          <p:nvPr/>
        </p:nvCxnSpPr>
        <p:spPr>
          <a:xfrm>
            <a:off x="9054000" y="3396960"/>
            <a:ext cx="17640" cy="743400"/>
          </a:xfrm>
          <a:prstGeom prst="straightConnector1">
            <a:avLst/>
          </a:prstGeom>
          <a:ln w="36000">
            <a:solidFill>
              <a:srgbClr val="0D3856"/>
            </a:solidFill>
            <a:round/>
            <a:tailEnd len="med" type="triangle" w="med"/>
          </a:ln>
        </p:spPr>
      </p:cxnSp>
      <p:sp>
        <p:nvSpPr>
          <p:cNvPr id="1036" name="Rectangle 1158"/>
          <p:cNvSpPr/>
          <p:nvPr/>
        </p:nvSpPr>
        <p:spPr>
          <a:xfrm>
            <a:off x="4050000" y="5112000"/>
            <a:ext cx="3339000" cy="39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{(database, activity_id) : amount}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7" name="Rectangle 1159"/>
          <p:cNvSpPr/>
          <p:nvPr/>
        </p:nvSpPr>
        <p:spPr>
          <a:xfrm>
            <a:off x="2952000" y="4248000"/>
            <a:ext cx="1906560" cy="89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Unit conversion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8" name="Rectangle 1160"/>
          <p:cNvSpPr/>
          <p:nvPr/>
        </p:nvSpPr>
        <p:spPr>
          <a:xfrm>
            <a:off x="4860720" y="2988000"/>
            <a:ext cx="1618200" cy="898560"/>
          </a:xfrm>
          <a:prstGeom prst="rect">
            <a:avLst/>
          </a:prstGeom>
          <a:solidFill>
            <a:srgbClr val="0D3856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Segoe UI Semilight"/>
              </a:rPr>
              <a:t>Characterization methods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cxnSp>
        <p:nvCxnSpPr>
          <p:cNvPr id="1039" name="Elbow Connector 1161"/>
          <p:cNvCxnSpPr>
            <a:stCxn id="1038" idx="3"/>
            <a:endCxn id="1029" idx="1"/>
          </p:cNvCxnSpPr>
          <p:nvPr/>
        </p:nvCxnSpPr>
        <p:spPr>
          <a:xfrm>
            <a:off x="6478920" y="3437280"/>
            <a:ext cx="1585440" cy="1152360"/>
          </a:xfrm>
          <a:prstGeom prst="bentConnector3">
            <a:avLst>
              <a:gd name="adj1" fmla="val 50056"/>
            </a:avLst>
          </a:prstGeom>
          <a:ln w="36000">
            <a:solidFill>
              <a:srgbClr val="000000"/>
            </a:solidFill>
            <a:round/>
            <a:tailEnd len="med" type="triangle" w="med"/>
          </a:ln>
        </p:spPr>
      </p:cxnSp>
      <p:sp>
        <p:nvSpPr>
          <p:cNvPr id="1034" name="Rectangle 1156"/>
          <p:cNvSpPr/>
          <p:nvPr/>
        </p:nvSpPr>
        <p:spPr>
          <a:xfrm>
            <a:off x="11016000" y="4226040"/>
            <a:ext cx="1438560" cy="718560"/>
          </a:xfrm>
          <a:prstGeom prst="rect">
            <a:avLst/>
          </a:prstGeom>
          <a:solidFill>
            <a:srgbClr val="0D3856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Segoe UI Semilight"/>
              </a:rPr>
              <a:t>Impacts results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040" name="Picture 1162"/>
          <p:cNvPicPr/>
          <p:nvPr/>
        </p:nvPicPr>
        <p:blipFill>
          <a:blip r:embed="rId2"/>
          <a:stretch/>
        </p:blipFill>
        <p:spPr>
          <a:xfrm>
            <a:off x="8424000" y="3190680"/>
            <a:ext cx="1258560" cy="204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41" name="Picture 1163"/>
          <p:cNvPicPr/>
          <p:nvPr/>
        </p:nvPicPr>
        <p:blipFill>
          <a:blip r:embed="rId3"/>
          <a:srcRect l="0" t="0" r="0" b="34309"/>
          <a:stretch/>
        </p:blipFill>
        <p:spPr>
          <a:xfrm>
            <a:off x="9396000" y="4037040"/>
            <a:ext cx="718560" cy="471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42" name="Picture 1164"/>
          <p:cNvPicPr/>
          <p:nvPr/>
        </p:nvPicPr>
        <p:blipFill>
          <a:blip r:embed="rId4">
            <a:alphaModFix amt="50000"/>
          </a:blip>
          <a:srcRect l="6586" t="16349" r="7104" b="17429"/>
          <a:stretch/>
        </p:blipFill>
        <p:spPr>
          <a:xfrm>
            <a:off x="8546040" y="2589480"/>
            <a:ext cx="1010160" cy="464040"/>
          </a:xfrm>
          <a:prstGeom prst="rect">
            <a:avLst/>
          </a:prstGeom>
          <a:solidFill>
            <a:srgbClr val="808080">
              <a:alpha val="50000"/>
            </a:srgbClr>
          </a:solidFill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21" dur="indefinite" restart="never" nodeType="tmRoot">
          <p:childTnLst>
            <p:seq>
              <p:cTn id="122" dur="indefinite" nodeType="mainSeq">
                <p:childTnLst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object 162"/>
          <p:cNvSpPr/>
          <p:nvPr/>
        </p:nvSpPr>
        <p:spPr>
          <a:xfrm>
            <a:off x="914040" y="2380320"/>
            <a:ext cx="10715760" cy="3219840"/>
          </a:xfrm>
          <a:custGeom>
            <a:avLst/>
            <a:gdLst>
              <a:gd name="textAreaLeft" fmla="*/ 0 w 10715760"/>
              <a:gd name="textAreaRight" fmla="*/ 10721880 w 10715760"/>
              <a:gd name="textAreaTop" fmla="*/ 0 h 3219840"/>
              <a:gd name="textAreaBottom" fmla="*/ 3227400 h 3219840"/>
            </a:gdLst>
            <a:ahLst/>
            <a:cxnLst/>
            <a:rect l="textAreaLeft" t="textAreaTop" r="textAreaRight" b="textAreaBottom"/>
            <a:pathLst>
              <a:path w="5054600" h="825500">
                <a:moveTo>
                  <a:pt x="4978400" y="0"/>
                </a:moveTo>
                <a:lnTo>
                  <a:pt x="76200" y="0"/>
                </a:lnTo>
                <a:lnTo>
                  <a:pt x="46537" y="5989"/>
                </a:lnTo>
                <a:lnTo>
                  <a:pt x="22317" y="22321"/>
                </a:lnTo>
                <a:lnTo>
                  <a:pt x="5987" y="46543"/>
                </a:lnTo>
                <a:lnTo>
                  <a:pt x="0" y="76200"/>
                </a:lnTo>
                <a:lnTo>
                  <a:pt x="0" y="749300"/>
                </a:lnTo>
                <a:lnTo>
                  <a:pt x="5987" y="778956"/>
                </a:lnTo>
                <a:lnTo>
                  <a:pt x="22317" y="803178"/>
                </a:lnTo>
                <a:lnTo>
                  <a:pt x="46537" y="819510"/>
                </a:lnTo>
                <a:lnTo>
                  <a:pt x="76200" y="825500"/>
                </a:lnTo>
                <a:lnTo>
                  <a:pt x="4978400" y="825500"/>
                </a:lnTo>
                <a:lnTo>
                  <a:pt x="5008062" y="819510"/>
                </a:lnTo>
                <a:lnTo>
                  <a:pt x="5032282" y="803178"/>
                </a:lnTo>
                <a:lnTo>
                  <a:pt x="5048612" y="778956"/>
                </a:lnTo>
                <a:lnTo>
                  <a:pt x="5054600" y="749300"/>
                </a:lnTo>
                <a:lnTo>
                  <a:pt x="5054600" y="76200"/>
                </a:lnTo>
                <a:lnTo>
                  <a:pt x="5048612" y="46543"/>
                </a:lnTo>
                <a:lnTo>
                  <a:pt x="5032282" y="22321"/>
                </a:lnTo>
                <a:lnTo>
                  <a:pt x="5008062" y="5989"/>
                </a:lnTo>
                <a:lnTo>
                  <a:pt x="497840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Placeholder for main calculator demo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44" name="object 163"/>
          <p:cNvPicPr/>
          <p:nvPr/>
        </p:nvPicPr>
        <p:blipFill>
          <a:blip r:embed="rId1"/>
          <a:stretch/>
        </p:blipFill>
        <p:spPr>
          <a:xfrm>
            <a:off x="-907560" y="0"/>
            <a:ext cx="8201880" cy="1981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45" name="object 164"/>
          <p:cNvSpPr/>
          <p:nvPr/>
        </p:nvSpPr>
        <p:spPr>
          <a:xfrm>
            <a:off x="7609320" y="6366960"/>
            <a:ext cx="6100920" cy="1438200"/>
          </a:xfrm>
          <a:custGeom>
            <a:avLst/>
            <a:gdLst>
              <a:gd name="textAreaLeft" fmla="*/ 0 w 6100920"/>
              <a:gd name="textAreaRight" fmla="*/ 6106680 w 6100920"/>
              <a:gd name="textAreaTop" fmla="*/ 0 h 1438200"/>
              <a:gd name="textAreaBottom" fmla="*/ 1443960 h 1438200"/>
            </a:gdLst>
            <a:ahLst/>
            <a:cxnLst/>
            <a:rect l="textAreaLeft" t="textAreaTop" r="textAreaRight" b="textAreaBottom"/>
            <a:pathLst>
              <a:path w="6106794" h="1443990">
                <a:moveTo>
                  <a:pt x="6106517" y="0"/>
                </a:moveTo>
                <a:lnTo>
                  <a:pt x="6026383" y="8487"/>
                </a:lnTo>
                <a:lnTo>
                  <a:pt x="5976299" y="14819"/>
                </a:lnTo>
                <a:lnTo>
                  <a:pt x="5924769" y="22081"/>
                </a:lnTo>
                <a:lnTo>
                  <a:pt x="5871730" y="30312"/>
                </a:lnTo>
                <a:lnTo>
                  <a:pt x="5817120" y="39553"/>
                </a:lnTo>
                <a:lnTo>
                  <a:pt x="5760879" y="49842"/>
                </a:lnTo>
                <a:lnTo>
                  <a:pt x="5702945" y="61220"/>
                </a:lnTo>
                <a:lnTo>
                  <a:pt x="5643255" y="73725"/>
                </a:lnTo>
                <a:lnTo>
                  <a:pt x="5581749" y="87398"/>
                </a:lnTo>
                <a:lnTo>
                  <a:pt x="5520410" y="101803"/>
                </a:lnTo>
                <a:lnTo>
                  <a:pt x="5461214" y="116470"/>
                </a:lnTo>
                <a:lnTo>
                  <a:pt x="5404089" y="131391"/>
                </a:lnTo>
                <a:lnTo>
                  <a:pt x="5348962" y="146556"/>
                </a:lnTo>
                <a:lnTo>
                  <a:pt x="5295760" y="161957"/>
                </a:lnTo>
                <a:lnTo>
                  <a:pt x="5244411" y="177585"/>
                </a:lnTo>
                <a:lnTo>
                  <a:pt x="5194842" y="193431"/>
                </a:lnTo>
                <a:lnTo>
                  <a:pt x="5146980" y="209486"/>
                </a:lnTo>
                <a:lnTo>
                  <a:pt x="5100753" y="225741"/>
                </a:lnTo>
                <a:lnTo>
                  <a:pt x="5056088" y="242187"/>
                </a:lnTo>
                <a:lnTo>
                  <a:pt x="5012913" y="258816"/>
                </a:lnTo>
                <a:lnTo>
                  <a:pt x="4971155" y="275618"/>
                </a:lnTo>
                <a:lnTo>
                  <a:pt x="4930741" y="292584"/>
                </a:lnTo>
                <a:lnTo>
                  <a:pt x="4891598" y="309706"/>
                </a:lnTo>
                <a:lnTo>
                  <a:pt x="4853654" y="326975"/>
                </a:lnTo>
                <a:lnTo>
                  <a:pt x="4816836" y="344382"/>
                </a:lnTo>
                <a:lnTo>
                  <a:pt x="4781072" y="361918"/>
                </a:lnTo>
                <a:lnTo>
                  <a:pt x="4746288" y="379574"/>
                </a:lnTo>
                <a:lnTo>
                  <a:pt x="4712413" y="397341"/>
                </a:lnTo>
                <a:lnTo>
                  <a:pt x="4647097" y="433173"/>
                </a:lnTo>
                <a:lnTo>
                  <a:pt x="4584541" y="469343"/>
                </a:lnTo>
                <a:lnTo>
                  <a:pt x="4524166" y="505780"/>
                </a:lnTo>
                <a:lnTo>
                  <a:pt x="4465388" y="542412"/>
                </a:lnTo>
                <a:lnTo>
                  <a:pt x="4407628" y="579169"/>
                </a:lnTo>
                <a:lnTo>
                  <a:pt x="4350304" y="615980"/>
                </a:lnTo>
                <a:lnTo>
                  <a:pt x="4321624" y="634383"/>
                </a:lnTo>
                <a:lnTo>
                  <a:pt x="4263864" y="671140"/>
                </a:lnTo>
                <a:lnTo>
                  <a:pt x="4205086" y="707772"/>
                </a:lnTo>
                <a:lnTo>
                  <a:pt x="4144711" y="744208"/>
                </a:lnTo>
                <a:lnTo>
                  <a:pt x="4082155" y="780378"/>
                </a:lnTo>
                <a:lnTo>
                  <a:pt x="4016839" y="816210"/>
                </a:lnTo>
                <a:lnTo>
                  <a:pt x="3982964" y="833977"/>
                </a:lnTo>
                <a:lnTo>
                  <a:pt x="3948180" y="851632"/>
                </a:lnTo>
                <a:lnTo>
                  <a:pt x="3912416" y="869168"/>
                </a:lnTo>
                <a:lnTo>
                  <a:pt x="3875598" y="886574"/>
                </a:lnTo>
                <a:lnTo>
                  <a:pt x="3837654" y="903843"/>
                </a:lnTo>
                <a:lnTo>
                  <a:pt x="3798511" y="920965"/>
                </a:lnTo>
                <a:lnTo>
                  <a:pt x="3758097" y="937931"/>
                </a:lnTo>
                <a:lnTo>
                  <a:pt x="3716339" y="954733"/>
                </a:lnTo>
                <a:lnTo>
                  <a:pt x="3673163" y="971361"/>
                </a:lnTo>
                <a:lnTo>
                  <a:pt x="3628499" y="987806"/>
                </a:lnTo>
                <a:lnTo>
                  <a:pt x="3582272" y="1004061"/>
                </a:lnTo>
                <a:lnTo>
                  <a:pt x="3534410" y="1020115"/>
                </a:lnTo>
                <a:lnTo>
                  <a:pt x="3484841" y="1035961"/>
                </a:lnTo>
                <a:lnTo>
                  <a:pt x="3433492" y="1051588"/>
                </a:lnTo>
                <a:lnTo>
                  <a:pt x="3380290" y="1066988"/>
                </a:lnTo>
                <a:lnTo>
                  <a:pt x="3325163" y="1082153"/>
                </a:lnTo>
                <a:lnTo>
                  <a:pt x="3268038" y="1097073"/>
                </a:lnTo>
                <a:lnTo>
                  <a:pt x="3208842" y="1111740"/>
                </a:lnTo>
                <a:lnTo>
                  <a:pt x="3147502" y="1126144"/>
                </a:lnTo>
                <a:lnTo>
                  <a:pt x="3085996" y="1139817"/>
                </a:lnTo>
                <a:lnTo>
                  <a:pt x="3026306" y="1152323"/>
                </a:lnTo>
                <a:lnTo>
                  <a:pt x="2968371" y="1163700"/>
                </a:lnTo>
                <a:lnTo>
                  <a:pt x="2912129" y="1173990"/>
                </a:lnTo>
                <a:lnTo>
                  <a:pt x="2857519" y="1183230"/>
                </a:lnTo>
                <a:lnTo>
                  <a:pt x="2804480" y="1191462"/>
                </a:lnTo>
                <a:lnTo>
                  <a:pt x="2752948" y="1198724"/>
                </a:lnTo>
                <a:lnTo>
                  <a:pt x="2702864" y="1205056"/>
                </a:lnTo>
                <a:lnTo>
                  <a:pt x="2654166" y="1210497"/>
                </a:lnTo>
                <a:lnTo>
                  <a:pt x="2606791" y="1215087"/>
                </a:lnTo>
                <a:lnTo>
                  <a:pt x="2560679" y="1218867"/>
                </a:lnTo>
                <a:lnTo>
                  <a:pt x="2515767" y="1221874"/>
                </a:lnTo>
                <a:lnTo>
                  <a:pt x="2471995" y="1224149"/>
                </a:lnTo>
                <a:lnTo>
                  <a:pt x="2429300" y="1225732"/>
                </a:lnTo>
                <a:lnTo>
                  <a:pt x="2387621" y="1226662"/>
                </a:lnTo>
                <a:lnTo>
                  <a:pt x="2346897" y="1226978"/>
                </a:lnTo>
                <a:lnTo>
                  <a:pt x="2307065" y="1226721"/>
                </a:lnTo>
                <a:lnTo>
                  <a:pt x="2268065" y="1225929"/>
                </a:lnTo>
                <a:lnTo>
                  <a:pt x="2229835" y="1224643"/>
                </a:lnTo>
                <a:lnTo>
                  <a:pt x="2155436" y="1220744"/>
                </a:lnTo>
                <a:lnTo>
                  <a:pt x="2083378" y="1215341"/>
                </a:lnTo>
                <a:lnTo>
                  <a:pt x="2013167" y="1208752"/>
                </a:lnTo>
                <a:lnTo>
                  <a:pt x="1944310" y="1201291"/>
                </a:lnTo>
                <a:lnTo>
                  <a:pt x="1876316" y="1193277"/>
                </a:lnTo>
                <a:lnTo>
                  <a:pt x="1808691" y="1185025"/>
                </a:lnTo>
                <a:lnTo>
                  <a:pt x="1774863" y="1180909"/>
                </a:lnTo>
                <a:lnTo>
                  <a:pt x="1706869" y="1172895"/>
                </a:lnTo>
                <a:lnTo>
                  <a:pt x="1638012" y="1165435"/>
                </a:lnTo>
                <a:lnTo>
                  <a:pt x="1567801" y="1158845"/>
                </a:lnTo>
                <a:lnTo>
                  <a:pt x="1495742" y="1153443"/>
                </a:lnTo>
                <a:lnTo>
                  <a:pt x="1421343" y="1149545"/>
                </a:lnTo>
                <a:lnTo>
                  <a:pt x="1383112" y="1148259"/>
                </a:lnTo>
                <a:lnTo>
                  <a:pt x="1344112" y="1147467"/>
                </a:lnTo>
                <a:lnTo>
                  <a:pt x="1304280" y="1147210"/>
                </a:lnTo>
                <a:lnTo>
                  <a:pt x="1263555" y="1147527"/>
                </a:lnTo>
                <a:lnTo>
                  <a:pt x="1221876" y="1148457"/>
                </a:lnTo>
                <a:lnTo>
                  <a:pt x="1179181" y="1150040"/>
                </a:lnTo>
                <a:lnTo>
                  <a:pt x="1135408" y="1152315"/>
                </a:lnTo>
                <a:lnTo>
                  <a:pt x="1090496" y="1155323"/>
                </a:lnTo>
                <a:lnTo>
                  <a:pt x="1044383" y="1159103"/>
                </a:lnTo>
                <a:lnTo>
                  <a:pt x="997008" y="1163694"/>
                </a:lnTo>
                <a:lnTo>
                  <a:pt x="948309" y="1169136"/>
                </a:lnTo>
                <a:lnTo>
                  <a:pt x="898225" y="1175468"/>
                </a:lnTo>
                <a:lnTo>
                  <a:pt x="846693" y="1182730"/>
                </a:lnTo>
                <a:lnTo>
                  <a:pt x="793653" y="1190962"/>
                </a:lnTo>
                <a:lnTo>
                  <a:pt x="739043" y="1200203"/>
                </a:lnTo>
                <a:lnTo>
                  <a:pt x="682800" y="1210493"/>
                </a:lnTo>
                <a:lnTo>
                  <a:pt x="624865" y="1221871"/>
                </a:lnTo>
                <a:lnTo>
                  <a:pt x="565174" y="1234378"/>
                </a:lnTo>
                <a:lnTo>
                  <a:pt x="503667" y="1248051"/>
                </a:lnTo>
                <a:lnTo>
                  <a:pt x="442327" y="1262456"/>
                </a:lnTo>
                <a:lnTo>
                  <a:pt x="383131" y="1277122"/>
                </a:lnTo>
                <a:lnTo>
                  <a:pt x="326005" y="1292042"/>
                </a:lnTo>
                <a:lnTo>
                  <a:pt x="270877" y="1307207"/>
                </a:lnTo>
                <a:lnTo>
                  <a:pt x="217675" y="1322608"/>
                </a:lnTo>
                <a:lnTo>
                  <a:pt x="166325" y="1338235"/>
                </a:lnTo>
                <a:lnTo>
                  <a:pt x="116755" y="1354080"/>
                </a:lnTo>
                <a:lnTo>
                  <a:pt x="68893" y="1370135"/>
                </a:lnTo>
                <a:lnTo>
                  <a:pt x="22666" y="1386389"/>
                </a:lnTo>
                <a:lnTo>
                  <a:pt x="0" y="1394735"/>
                </a:lnTo>
              </a:path>
              <a:path w="6106794" h="1443990">
                <a:moveTo>
                  <a:pt x="787437" y="1443437"/>
                </a:moveTo>
                <a:lnTo>
                  <a:pt x="851963" y="1432496"/>
                </a:lnTo>
                <a:lnTo>
                  <a:pt x="905745" y="1424252"/>
                </a:lnTo>
                <a:lnTo>
                  <a:pt x="958046" y="1416994"/>
                </a:lnTo>
                <a:lnTo>
                  <a:pt x="1008930" y="1410680"/>
                </a:lnTo>
                <a:lnTo>
                  <a:pt x="1058458" y="1405267"/>
                </a:lnTo>
                <a:lnTo>
                  <a:pt x="1106695" y="1400714"/>
                </a:lnTo>
                <a:lnTo>
                  <a:pt x="1153703" y="1396978"/>
                </a:lnTo>
                <a:lnTo>
                  <a:pt x="1199545" y="1394018"/>
                </a:lnTo>
                <a:lnTo>
                  <a:pt x="1244284" y="1391792"/>
                </a:lnTo>
                <a:lnTo>
                  <a:pt x="1287983" y="1390258"/>
                </a:lnTo>
                <a:lnTo>
                  <a:pt x="1330706" y="1389374"/>
                </a:lnTo>
                <a:lnTo>
                  <a:pt x="1372515" y="1389097"/>
                </a:lnTo>
                <a:lnTo>
                  <a:pt x="1413473" y="1389387"/>
                </a:lnTo>
                <a:lnTo>
                  <a:pt x="1453643" y="1390201"/>
                </a:lnTo>
                <a:lnTo>
                  <a:pt x="1493089" y="1391498"/>
                </a:lnTo>
                <a:lnTo>
                  <a:pt x="1531873" y="1393234"/>
                </a:lnTo>
                <a:lnTo>
                  <a:pt x="1570058" y="1395369"/>
                </a:lnTo>
                <a:lnTo>
                  <a:pt x="1644885" y="1400666"/>
                </a:lnTo>
                <a:lnTo>
                  <a:pt x="1718074" y="1407053"/>
                </a:lnTo>
                <a:lnTo>
                  <a:pt x="1790127" y="1414195"/>
                </a:lnTo>
                <a:lnTo>
                  <a:pt x="1861551" y="1421757"/>
                </a:lnTo>
                <a:lnTo>
                  <a:pt x="1897184" y="1425590"/>
                </a:lnTo>
                <a:lnTo>
                  <a:pt x="1932849" y="1429402"/>
                </a:lnTo>
                <a:lnTo>
                  <a:pt x="1968608" y="1433151"/>
                </a:lnTo>
                <a:lnTo>
                  <a:pt x="2004524" y="1436796"/>
                </a:lnTo>
                <a:lnTo>
                  <a:pt x="2040662" y="1440293"/>
                </a:lnTo>
                <a:lnTo>
                  <a:pt x="2075263" y="1443437"/>
                </a:lnTo>
              </a:path>
              <a:path w="6106794" h="1443990">
                <a:moveTo>
                  <a:pt x="2685892" y="1443437"/>
                </a:moveTo>
                <a:lnTo>
                  <a:pt x="2749801" y="1436667"/>
                </a:lnTo>
                <a:lnTo>
                  <a:pt x="2800683" y="1430352"/>
                </a:lnTo>
                <a:lnTo>
                  <a:pt x="2852984" y="1423094"/>
                </a:lnTo>
                <a:lnTo>
                  <a:pt x="2906766" y="1414851"/>
                </a:lnTo>
                <a:lnTo>
                  <a:pt x="2962091" y="1405580"/>
                </a:lnTo>
                <a:lnTo>
                  <a:pt x="3019024" y="1395240"/>
                </a:lnTo>
                <a:lnTo>
                  <a:pt x="3077626" y="1383789"/>
                </a:lnTo>
                <a:lnTo>
                  <a:pt x="3137962" y="1371185"/>
                </a:lnTo>
                <a:lnTo>
                  <a:pt x="3200093" y="1357386"/>
                </a:lnTo>
                <a:lnTo>
                  <a:pt x="3262050" y="1342823"/>
                </a:lnTo>
                <a:lnTo>
                  <a:pt x="3321870" y="1327965"/>
                </a:lnTo>
                <a:lnTo>
                  <a:pt x="3379628" y="1312820"/>
                </a:lnTo>
                <a:lnTo>
                  <a:pt x="3435400" y="1297401"/>
                </a:lnTo>
                <a:lnTo>
                  <a:pt x="3489259" y="1281716"/>
                </a:lnTo>
                <a:lnTo>
                  <a:pt x="3541282" y="1265776"/>
                </a:lnTo>
                <a:lnTo>
                  <a:pt x="3591542" y="1249593"/>
                </a:lnTo>
                <a:lnTo>
                  <a:pt x="3640116" y="1233175"/>
                </a:lnTo>
                <a:lnTo>
                  <a:pt x="3687077" y="1216535"/>
                </a:lnTo>
                <a:lnTo>
                  <a:pt x="3732502" y="1199681"/>
                </a:lnTo>
                <a:lnTo>
                  <a:pt x="3776464" y="1182624"/>
                </a:lnTo>
                <a:lnTo>
                  <a:pt x="3819040" y="1165375"/>
                </a:lnTo>
                <a:lnTo>
                  <a:pt x="3860303" y="1147945"/>
                </a:lnTo>
                <a:lnTo>
                  <a:pt x="3900329" y="1130342"/>
                </a:lnTo>
                <a:lnTo>
                  <a:pt x="3939193" y="1112579"/>
                </a:lnTo>
                <a:lnTo>
                  <a:pt x="3976970" y="1094665"/>
                </a:lnTo>
                <a:lnTo>
                  <a:pt x="4013735" y="1076611"/>
                </a:lnTo>
                <a:lnTo>
                  <a:pt x="4049563" y="1058427"/>
                </a:lnTo>
                <a:lnTo>
                  <a:pt x="4084528" y="1040123"/>
                </a:lnTo>
                <a:lnTo>
                  <a:pt x="4118706" y="1021711"/>
                </a:lnTo>
                <a:lnTo>
                  <a:pt x="4152172" y="1003199"/>
                </a:lnTo>
                <a:lnTo>
                  <a:pt x="4217266" y="965922"/>
                </a:lnTo>
                <a:lnTo>
                  <a:pt x="4280412" y="928374"/>
                </a:lnTo>
                <a:lnTo>
                  <a:pt x="4342207" y="890639"/>
                </a:lnTo>
                <a:lnTo>
                  <a:pt x="4403253" y="852800"/>
                </a:lnTo>
                <a:lnTo>
                  <a:pt x="4433682" y="833868"/>
                </a:lnTo>
                <a:lnTo>
                  <a:pt x="4464149" y="814941"/>
                </a:lnTo>
                <a:lnTo>
                  <a:pt x="4525495" y="777144"/>
                </a:lnTo>
                <a:lnTo>
                  <a:pt x="4587890" y="739492"/>
                </a:lnTo>
                <a:lnTo>
                  <a:pt x="4651935" y="702069"/>
                </a:lnTo>
                <a:lnTo>
                  <a:pt x="4718229" y="664958"/>
                </a:lnTo>
                <a:lnTo>
                  <a:pt x="4752407" y="646545"/>
                </a:lnTo>
                <a:lnTo>
                  <a:pt x="4787373" y="628241"/>
                </a:lnTo>
                <a:lnTo>
                  <a:pt x="4823200" y="610057"/>
                </a:lnTo>
                <a:lnTo>
                  <a:pt x="4859965" y="592003"/>
                </a:lnTo>
                <a:lnTo>
                  <a:pt x="4897742" y="574089"/>
                </a:lnTo>
                <a:lnTo>
                  <a:pt x="4936606" y="556326"/>
                </a:lnTo>
                <a:lnTo>
                  <a:pt x="4976632" y="538724"/>
                </a:lnTo>
                <a:lnTo>
                  <a:pt x="5017895" y="521293"/>
                </a:lnTo>
                <a:lnTo>
                  <a:pt x="5060471" y="504044"/>
                </a:lnTo>
                <a:lnTo>
                  <a:pt x="5104433" y="486988"/>
                </a:lnTo>
                <a:lnTo>
                  <a:pt x="5149858" y="470134"/>
                </a:lnTo>
                <a:lnTo>
                  <a:pt x="5196819" y="453493"/>
                </a:lnTo>
                <a:lnTo>
                  <a:pt x="5245393" y="437075"/>
                </a:lnTo>
                <a:lnTo>
                  <a:pt x="5295654" y="420892"/>
                </a:lnTo>
                <a:lnTo>
                  <a:pt x="5347676" y="404952"/>
                </a:lnTo>
                <a:lnTo>
                  <a:pt x="5401535" y="389268"/>
                </a:lnTo>
                <a:lnTo>
                  <a:pt x="5457307" y="373848"/>
                </a:lnTo>
                <a:lnTo>
                  <a:pt x="5515065" y="358704"/>
                </a:lnTo>
                <a:lnTo>
                  <a:pt x="5574885" y="343845"/>
                </a:lnTo>
                <a:lnTo>
                  <a:pt x="5636842" y="329283"/>
                </a:lnTo>
                <a:lnTo>
                  <a:pt x="5698974" y="315484"/>
                </a:lnTo>
                <a:lnTo>
                  <a:pt x="5759310" y="302880"/>
                </a:lnTo>
                <a:lnTo>
                  <a:pt x="5817913" y="291430"/>
                </a:lnTo>
                <a:lnTo>
                  <a:pt x="5874846" y="281090"/>
                </a:lnTo>
                <a:lnTo>
                  <a:pt x="5930172" y="271820"/>
                </a:lnTo>
                <a:lnTo>
                  <a:pt x="5983954" y="263577"/>
                </a:lnTo>
                <a:lnTo>
                  <a:pt x="6036256" y="256320"/>
                </a:lnTo>
                <a:lnTo>
                  <a:pt x="6087139" y="250005"/>
                </a:lnTo>
                <a:lnTo>
                  <a:pt x="6106517" y="247888"/>
                </a:lnTo>
              </a:path>
              <a:path w="6106794" h="1443990">
                <a:moveTo>
                  <a:pt x="3750455" y="1443437"/>
                </a:moveTo>
                <a:lnTo>
                  <a:pt x="3829026" y="1413547"/>
                </a:lnTo>
                <a:lnTo>
                  <a:pt x="3872035" y="1396154"/>
                </a:lnTo>
                <a:lnTo>
                  <a:pt x="3913799" y="1378566"/>
                </a:lnTo>
                <a:lnTo>
                  <a:pt x="3954389" y="1360793"/>
                </a:lnTo>
                <a:lnTo>
                  <a:pt x="3993879" y="1342848"/>
                </a:lnTo>
                <a:lnTo>
                  <a:pt x="4032343" y="1324740"/>
                </a:lnTo>
                <a:lnTo>
                  <a:pt x="4069853" y="1306483"/>
                </a:lnTo>
                <a:lnTo>
                  <a:pt x="4106484" y="1288088"/>
                </a:lnTo>
                <a:lnTo>
                  <a:pt x="4142308" y="1269566"/>
                </a:lnTo>
                <a:lnTo>
                  <a:pt x="4177399" y="1250928"/>
                </a:lnTo>
                <a:lnTo>
                  <a:pt x="4211830" y="1232187"/>
                </a:lnTo>
                <a:lnTo>
                  <a:pt x="4245674" y="1213353"/>
                </a:lnTo>
                <a:lnTo>
                  <a:pt x="4279006" y="1194439"/>
                </a:lnTo>
                <a:lnTo>
                  <a:pt x="4344421" y="1156414"/>
                </a:lnTo>
                <a:lnTo>
                  <a:pt x="4408664" y="1118205"/>
                </a:lnTo>
                <a:lnTo>
                  <a:pt x="4472320" y="1079903"/>
                </a:lnTo>
                <a:lnTo>
                  <a:pt x="4504112" y="1060747"/>
                </a:lnTo>
                <a:lnTo>
                  <a:pt x="4535976" y="1041602"/>
                </a:lnTo>
                <a:lnTo>
                  <a:pt x="4600219" y="1003393"/>
                </a:lnTo>
                <a:lnTo>
                  <a:pt x="4665635" y="965368"/>
                </a:lnTo>
                <a:lnTo>
                  <a:pt x="4698966" y="946454"/>
                </a:lnTo>
                <a:lnTo>
                  <a:pt x="4732810" y="927620"/>
                </a:lnTo>
                <a:lnTo>
                  <a:pt x="4767241" y="908879"/>
                </a:lnTo>
                <a:lnTo>
                  <a:pt x="4802332" y="890241"/>
                </a:lnTo>
                <a:lnTo>
                  <a:pt x="4838156" y="871719"/>
                </a:lnTo>
                <a:lnTo>
                  <a:pt x="4874786" y="853323"/>
                </a:lnTo>
                <a:lnTo>
                  <a:pt x="4912296" y="835066"/>
                </a:lnTo>
                <a:lnTo>
                  <a:pt x="4950760" y="816959"/>
                </a:lnTo>
                <a:lnTo>
                  <a:pt x="4990250" y="799013"/>
                </a:lnTo>
                <a:lnTo>
                  <a:pt x="5030839" y="781241"/>
                </a:lnTo>
                <a:lnTo>
                  <a:pt x="5072602" y="763652"/>
                </a:lnTo>
                <a:lnTo>
                  <a:pt x="5115611" y="746260"/>
                </a:lnTo>
                <a:lnTo>
                  <a:pt x="5159940" y="729075"/>
                </a:lnTo>
                <a:lnTo>
                  <a:pt x="5205662" y="712110"/>
                </a:lnTo>
                <a:lnTo>
                  <a:pt x="5252851" y="695374"/>
                </a:lnTo>
                <a:lnTo>
                  <a:pt x="5301579" y="678882"/>
                </a:lnTo>
                <a:lnTo>
                  <a:pt x="5351920" y="662642"/>
                </a:lnTo>
                <a:lnTo>
                  <a:pt x="5403948" y="646668"/>
                </a:lnTo>
                <a:lnTo>
                  <a:pt x="5457735" y="630971"/>
                </a:lnTo>
                <a:lnTo>
                  <a:pt x="5513355" y="615562"/>
                </a:lnTo>
                <a:lnTo>
                  <a:pt x="5570882" y="600453"/>
                </a:lnTo>
                <a:lnTo>
                  <a:pt x="5630388" y="585655"/>
                </a:lnTo>
                <a:lnTo>
                  <a:pt x="5691947" y="571179"/>
                </a:lnTo>
                <a:lnTo>
                  <a:pt x="5753683" y="557474"/>
                </a:lnTo>
                <a:lnTo>
                  <a:pt x="5813711" y="544952"/>
                </a:lnTo>
                <a:lnTo>
                  <a:pt x="5872090" y="533570"/>
                </a:lnTo>
                <a:lnTo>
                  <a:pt x="5928882" y="523286"/>
                </a:lnTo>
                <a:lnTo>
                  <a:pt x="5984149" y="514058"/>
                </a:lnTo>
                <a:lnTo>
                  <a:pt x="6037951" y="505844"/>
                </a:lnTo>
                <a:lnTo>
                  <a:pt x="6090350" y="498601"/>
                </a:lnTo>
                <a:lnTo>
                  <a:pt x="6106517" y="496601"/>
                </a:lnTo>
              </a:path>
              <a:path w="6106794" h="1443990">
                <a:moveTo>
                  <a:pt x="4304469" y="1443437"/>
                </a:moveTo>
                <a:lnTo>
                  <a:pt x="4341697" y="1422768"/>
                </a:lnTo>
                <a:lnTo>
                  <a:pt x="4375771" y="1403536"/>
                </a:lnTo>
                <a:lnTo>
                  <a:pt x="4409525" y="1384247"/>
                </a:lnTo>
                <a:lnTo>
                  <a:pt x="4443028" y="1364913"/>
                </a:lnTo>
                <a:lnTo>
                  <a:pt x="4476354" y="1345547"/>
                </a:lnTo>
                <a:lnTo>
                  <a:pt x="4509572" y="1326162"/>
                </a:lnTo>
                <a:lnTo>
                  <a:pt x="4542755" y="1306771"/>
                </a:lnTo>
                <a:lnTo>
                  <a:pt x="4575973" y="1287386"/>
                </a:lnTo>
                <a:lnTo>
                  <a:pt x="4609299" y="1268020"/>
                </a:lnTo>
                <a:lnTo>
                  <a:pt x="4642803" y="1248686"/>
                </a:lnTo>
                <a:lnTo>
                  <a:pt x="4676556" y="1229397"/>
                </a:lnTo>
                <a:lnTo>
                  <a:pt x="4710631" y="1210165"/>
                </a:lnTo>
                <a:lnTo>
                  <a:pt x="4745098" y="1191003"/>
                </a:lnTo>
                <a:lnTo>
                  <a:pt x="4780028" y="1171925"/>
                </a:lnTo>
                <a:lnTo>
                  <a:pt x="4815494" y="1152942"/>
                </a:lnTo>
                <a:lnTo>
                  <a:pt x="4851566" y="1134068"/>
                </a:lnTo>
                <a:lnTo>
                  <a:pt x="4888316" y="1115315"/>
                </a:lnTo>
                <a:lnTo>
                  <a:pt x="4925815" y="1096696"/>
                </a:lnTo>
                <a:lnTo>
                  <a:pt x="4964135" y="1078224"/>
                </a:lnTo>
                <a:lnTo>
                  <a:pt x="5003347" y="1059912"/>
                </a:lnTo>
                <a:lnTo>
                  <a:pt x="5043521" y="1041772"/>
                </a:lnTo>
                <a:lnTo>
                  <a:pt x="5084730" y="1023817"/>
                </a:lnTo>
                <a:lnTo>
                  <a:pt x="5127045" y="1006060"/>
                </a:lnTo>
                <a:lnTo>
                  <a:pt x="5170538" y="988514"/>
                </a:lnTo>
                <a:lnTo>
                  <a:pt x="5215278" y="971191"/>
                </a:lnTo>
                <a:lnTo>
                  <a:pt x="5261339" y="954105"/>
                </a:lnTo>
                <a:lnTo>
                  <a:pt x="5308791" y="937267"/>
                </a:lnTo>
                <a:lnTo>
                  <a:pt x="5357705" y="920692"/>
                </a:lnTo>
                <a:lnTo>
                  <a:pt x="5408154" y="904390"/>
                </a:lnTo>
                <a:lnTo>
                  <a:pt x="5460208" y="888376"/>
                </a:lnTo>
                <a:lnTo>
                  <a:pt x="5513938" y="872663"/>
                </a:lnTo>
                <a:lnTo>
                  <a:pt x="5569416" y="857262"/>
                </a:lnTo>
                <a:lnTo>
                  <a:pt x="5626714" y="842186"/>
                </a:lnTo>
                <a:lnTo>
                  <a:pt x="5685902" y="827449"/>
                </a:lnTo>
                <a:lnTo>
                  <a:pt x="5747053" y="813064"/>
                </a:lnTo>
                <a:lnTo>
                  <a:pt x="5808381" y="799456"/>
                </a:lnTo>
                <a:lnTo>
                  <a:pt x="5868095" y="787017"/>
                </a:lnTo>
                <a:lnTo>
                  <a:pt x="5926252" y="775704"/>
                </a:lnTo>
                <a:lnTo>
                  <a:pt x="5982913" y="765475"/>
                </a:lnTo>
                <a:lnTo>
                  <a:pt x="6038135" y="756287"/>
                </a:lnTo>
                <a:lnTo>
                  <a:pt x="6091977" y="748098"/>
                </a:lnTo>
                <a:lnTo>
                  <a:pt x="6106517" y="746095"/>
                </a:lnTo>
              </a:path>
            </a:pathLst>
          </a:custGeom>
          <a:noFill/>
          <a:ln w="9042">
            <a:solidFill>
              <a:srgbClr val="D0BC8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grpSp>
        <p:nvGrpSpPr>
          <p:cNvPr id="1046" name="Group 19"/>
          <p:cNvGrpSpPr/>
          <p:nvPr/>
        </p:nvGrpSpPr>
        <p:grpSpPr>
          <a:xfrm>
            <a:off x="669600" y="396000"/>
            <a:ext cx="5998320" cy="1090800"/>
            <a:chOff x="669600" y="396000"/>
            <a:chExt cx="5998320" cy="1090800"/>
          </a:xfrm>
        </p:grpSpPr>
        <p:sp>
          <p:nvSpPr>
            <p:cNvPr id="1047" name="object 165"/>
            <p:cNvSpPr/>
            <p:nvPr/>
          </p:nvSpPr>
          <p:spPr>
            <a:xfrm>
              <a:off x="669600" y="396000"/>
              <a:ext cx="5998320" cy="1090800"/>
            </a:xfrm>
            <a:custGeom>
              <a:avLst/>
              <a:gdLst>
                <a:gd name="textAreaLeft" fmla="*/ 0 w 5998320"/>
                <a:gd name="textAreaRight" fmla="*/ 6003720 w 5998320"/>
                <a:gd name="textAreaTop" fmla="*/ 0 h 1090800"/>
                <a:gd name="textAreaBottom" fmla="*/ 1095480 h 1090800"/>
              </a:gdLst>
              <a:ahLst/>
              <a:cxnLst/>
              <a:rect l="textAreaLeft" t="textAreaTop" r="textAreaRight" b="textAreaBottom"/>
              <a:pathLst>
                <a:path w="6299200" h="2044700">
                  <a:moveTo>
                    <a:pt x="6223000" y="0"/>
                  </a:moveTo>
                  <a:lnTo>
                    <a:pt x="76200" y="0"/>
                  </a:lnTo>
                  <a:lnTo>
                    <a:pt x="46537" y="5989"/>
                  </a:lnTo>
                  <a:lnTo>
                    <a:pt x="22317" y="22321"/>
                  </a:lnTo>
                  <a:lnTo>
                    <a:pt x="5987" y="46543"/>
                  </a:lnTo>
                  <a:lnTo>
                    <a:pt x="0" y="76200"/>
                  </a:lnTo>
                  <a:lnTo>
                    <a:pt x="0" y="1968385"/>
                  </a:lnTo>
                  <a:lnTo>
                    <a:pt x="5987" y="1998042"/>
                  </a:lnTo>
                  <a:lnTo>
                    <a:pt x="22317" y="2022263"/>
                  </a:lnTo>
                  <a:lnTo>
                    <a:pt x="46537" y="2038596"/>
                  </a:lnTo>
                  <a:lnTo>
                    <a:pt x="76200" y="2044585"/>
                  </a:lnTo>
                  <a:lnTo>
                    <a:pt x="6223000" y="2044585"/>
                  </a:lnTo>
                  <a:lnTo>
                    <a:pt x="6252662" y="2038596"/>
                  </a:lnTo>
                  <a:lnTo>
                    <a:pt x="6276882" y="2022263"/>
                  </a:lnTo>
                  <a:lnTo>
                    <a:pt x="6293212" y="1998042"/>
                  </a:lnTo>
                  <a:lnTo>
                    <a:pt x="6299200" y="1968385"/>
                  </a:lnTo>
                  <a:lnTo>
                    <a:pt x="6299200" y="76200"/>
                  </a:lnTo>
                  <a:lnTo>
                    <a:pt x="6293212" y="46543"/>
                  </a:lnTo>
                  <a:lnTo>
                    <a:pt x="6276882" y="22321"/>
                  </a:lnTo>
                  <a:lnTo>
                    <a:pt x="6252662" y="5989"/>
                  </a:lnTo>
                  <a:lnTo>
                    <a:pt x="622300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  <a:effectLst>
              <a:outerShdw algn="ctr" blurRad="444600" dir="2700000" dist="380819" rotWithShape="0">
                <a:srgbClr val="86AAC0">
                  <a:alpha val="2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 defTabSz="914400">
                <a:lnSpc>
                  <a:spcPct val="100000"/>
                </a:lnSpc>
              </a:pPr>
              <a:r>
                <a:rPr lang="fr-FR" sz="2800" b="1" u="none" spc="28" strike="noStrike">
                  <a:solidFill>
                    <a:srgbClr val="0D3856"/>
                  </a:solidFill>
                  <a:effectLst/>
                  <a:uFillTx/>
                  <a:latin typeface="Segoe UI"/>
                </a:rPr>
                <a:t>	</a:t>
              </a:r>
              <a:r>
                <a:rPr lang="fr-FR" sz="2800" b="1" u="none" spc="28" strike="noStrike">
                  <a:solidFill>
                    <a:srgbClr val="0D3856"/>
                  </a:solidFill>
                  <a:effectLst/>
                  <a:uFillTx/>
                  <a:latin typeface="Segoe UI"/>
                </a:rPr>
                <a:t>Calculator demo</a:t>
              </a:r>
              <a:endParaRPr lang="fr-FR" sz="2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048" name="object 166"/>
            <p:cNvSpPr/>
            <p:nvPr/>
          </p:nvSpPr>
          <p:spPr>
            <a:xfrm>
              <a:off x="1653120" y="1203120"/>
              <a:ext cx="525240" cy="110520"/>
            </a:xfrm>
            <a:custGeom>
              <a:avLst/>
              <a:gdLst>
                <a:gd name="textAreaLeft" fmla="*/ 0 w 525240"/>
                <a:gd name="textAreaRight" fmla="*/ 531000 w 525240"/>
                <a:gd name="textAreaTop" fmla="*/ 0 h 110520"/>
                <a:gd name="textAreaBottom" fmla="*/ 116280 h 110520"/>
              </a:gdLst>
              <a:ahLst/>
              <a:cxnLst/>
              <a:rect l="textAreaLeft" t="textAreaTop" r="textAreaRight" b="textAreaBottom"/>
              <a:pathLst>
                <a:path w="530860" h="116205">
                  <a:moveTo>
                    <a:pt x="0" y="64820"/>
                  </a:moveTo>
                  <a:lnTo>
                    <a:pt x="13512" y="41592"/>
                  </a:lnTo>
                  <a:lnTo>
                    <a:pt x="28397" y="20766"/>
                  </a:lnTo>
                  <a:lnTo>
                    <a:pt x="46605" y="5761"/>
                  </a:lnTo>
                  <a:lnTo>
                    <a:pt x="70091" y="0"/>
                  </a:lnTo>
                  <a:lnTo>
                    <a:pt x="102884" y="12040"/>
                  </a:lnTo>
                  <a:lnTo>
                    <a:pt x="126157" y="40752"/>
                  </a:lnTo>
                  <a:lnTo>
                    <a:pt x="146257" y="75021"/>
                  </a:lnTo>
                  <a:lnTo>
                    <a:pt x="169530" y="103732"/>
                  </a:lnTo>
                  <a:lnTo>
                    <a:pt x="202323" y="115773"/>
                  </a:lnTo>
                  <a:lnTo>
                    <a:pt x="235117" y="103732"/>
                  </a:lnTo>
                  <a:lnTo>
                    <a:pt x="258389" y="75021"/>
                  </a:lnTo>
                  <a:lnTo>
                    <a:pt x="278486" y="40752"/>
                  </a:lnTo>
                  <a:lnTo>
                    <a:pt x="301755" y="12040"/>
                  </a:lnTo>
                  <a:lnTo>
                    <a:pt x="334543" y="0"/>
                  </a:lnTo>
                  <a:lnTo>
                    <a:pt x="367337" y="12040"/>
                  </a:lnTo>
                  <a:lnTo>
                    <a:pt x="390609" y="40752"/>
                  </a:lnTo>
                  <a:lnTo>
                    <a:pt x="410709" y="75021"/>
                  </a:lnTo>
                  <a:lnTo>
                    <a:pt x="433982" y="103732"/>
                  </a:lnTo>
                  <a:lnTo>
                    <a:pt x="466775" y="115773"/>
                  </a:lnTo>
                  <a:lnTo>
                    <a:pt x="487853" y="111218"/>
                  </a:lnTo>
                  <a:lnTo>
                    <a:pt x="504626" y="99129"/>
                  </a:lnTo>
                  <a:lnTo>
                    <a:pt x="518444" y="81868"/>
                  </a:lnTo>
                  <a:lnTo>
                    <a:pt x="530656" y="61798"/>
                  </a:lnTo>
                </a:path>
              </a:pathLst>
            </a:custGeom>
            <a:noFill/>
            <a:ln w="25399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049" name="object 167"/>
          <p:cNvGrpSpPr/>
          <p:nvPr/>
        </p:nvGrpSpPr>
        <p:grpSpPr>
          <a:xfrm>
            <a:off x="12094200" y="280800"/>
            <a:ext cx="370800" cy="370800"/>
            <a:chOff x="12094200" y="280800"/>
            <a:chExt cx="370800" cy="370800"/>
          </a:xfrm>
        </p:grpSpPr>
        <p:sp>
          <p:nvSpPr>
            <p:cNvPr id="1050" name="object 168"/>
            <p:cNvSpPr/>
            <p:nvPr/>
          </p:nvSpPr>
          <p:spPr>
            <a:xfrm>
              <a:off x="12094200" y="280800"/>
              <a:ext cx="370800" cy="370800"/>
            </a:xfrm>
            <a:custGeom>
              <a:avLst/>
              <a:gdLst>
                <a:gd name="textAreaLeft" fmla="*/ 0 w 370800"/>
                <a:gd name="textAreaRight" fmla="*/ 376560 w 370800"/>
                <a:gd name="textAreaTop" fmla="*/ 0 h 370800"/>
                <a:gd name="textAreaBottom" fmla="*/ 376560 h 370800"/>
              </a:gdLst>
              <a:ahLst/>
              <a:cxnLst/>
              <a:rect l="textAreaLeft" t="textAreaTop" r="textAreaRight" b="textAreaBottom"/>
              <a:pathLst>
                <a:path w="376554" h="376554">
                  <a:moveTo>
                    <a:pt x="376491" y="376491"/>
                  </a:moveTo>
                  <a:lnTo>
                    <a:pt x="376491" y="0"/>
                  </a:lnTo>
                  <a:lnTo>
                    <a:pt x="43230" y="0"/>
                  </a:lnTo>
                  <a:lnTo>
                    <a:pt x="26403" y="3397"/>
                  </a:lnTo>
                  <a:lnTo>
                    <a:pt x="12661" y="12660"/>
                  </a:lnTo>
                  <a:lnTo>
                    <a:pt x="3397" y="26397"/>
                  </a:lnTo>
                  <a:lnTo>
                    <a:pt x="0" y="43218"/>
                  </a:lnTo>
                  <a:lnTo>
                    <a:pt x="0" y="376491"/>
                  </a:lnTo>
                  <a:lnTo>
                    <a:pt x="376491" y="376491"/>
                  </a:lnTo>
                  <a:close/>
                </a:path>
              </a:pathLst>
            </a:custGeom>
            <a:noFill/>
            <a:ln w="12446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1051" name="object 169"/>
            <p:cNvSpPr/>
            <p:nvPr/>
          </p:nvSpPr>
          <p:spPr>
            <a:xfrm>
              <a:off x="12134880" y="415080"/>
              <a:ext cx="289440" cy="114840"/>
            </a:xfrm>
            <a:custGeom>
              <a:avLst/>
              <a:gdLst>
                <a:gd name="textAreaLeft" fmla="*/ 0 w 289440"/>
                <a:gd name="textAreaRight" fmla="*/ 295200 w 289440"/>
                <a:gd name="textAreaTop" fmla="*/ 0 h 114840"/>
                <a:gd name="textAreaBottom" fmla="*/ 120600 h 114840"/>
              </a:gdLst>
              <a:ahLst/>
              <a:cxnLst/>
              <a:rect l="textAreaLeft" t="textAreaTop" r="textAreaRight" b="textAreaBottom"/>
              <a:pathLst>
                <a:path w="295275" h="120650">
                  <a:moveTo>
                    <a:pt x="31775" y="49501"/>
                  </a:moveTo>
                  <a:lnTo>
                    <a:pt x="33667" y="50403"/>
                  </a:lnTo>
                  <a:lnTo>
                    <a:pt x="35420" y="51596"/>
                  </a:lnTo>
                  <a:lnTo>
                    <a:pt x="37045" y="53082"/>
                  </a:lnTo>
                  <a:lnTo>
                    <a:pt x="41287" y="56943"/>
                  </a:lnTo>
                  <a:lnTo>
                    <a:pt x="43421" y="61591"/>
                  </a:lnTo>
                  <a:lnTo>
                    <a:pt x="43421" y="67027"/>
                  </a:lnTo>
                  <a:lnTo>
                    <a:pt x="43421" y="72463"/>
                  </a:lnTo>
                  <a:lnTo>
                    <a:pt x="41287" y="77111"/>
                  </a:lnTo>
                  <a:lnTo>
                    <a:pt x="37045" y="80972"/>
                  </a:lnTo>
                  <a:lnTo>
                    <a:pt x="32791" y="84845"/>
                  </a:lnTo>
                  <a:lnTo>
                    <a:pt x="27685" y="86775"/>
                  </a:lnTo>
                  <a:lnTo>
                    <a:pt x="21704" y="86775"/>
                  </a:lnTo>
                  <a:lnTo>
                    <a:pt x="15735" y="86775"/>
                  </a:lnTo>
                  <a:lnTo>
                    <a:pt x="10617" y="84845"/>
                  </a:lnTo>
                  <a:lnTo>
                    <a:pt x="6375" y="80972"/>
                  </a:lnTo>
                  <a:lnTo>
                    <a:pt x="2120" y="77111"/>
                  </a:lnTo>
                  <a:lnTo>
                    <a:pt x="0" y="72463"/>
                  </a:lnTo>
                  <a:lnTo>
                    <a:pt x="0" y="67027"/>
                  </a:lnTo>
                  <a:lnTo>
                    <a:pt x="0" y="61591"/>
                  </a:lnTo>
                  <a:lnTo>
                    <a:pt x="2120" y="56943"/>
                  </a:lnTo>
                  <a:lnTo>
                    <a:pt x="6375" y="53082"/>
                  </a:lnTo>
                  <a:lnTo>
                    <a:pt x="10617" y="49209"/>
                  </a:lnTo>
                  <a:lnTo>
                    <a:pt x="15735" y="47278"/>
                  </a:lnTo>
                  <a:lnTo>
                    <a:pt x="21704" y="47278"/>
                  </a:lnTo>
                  <a:lnTo>
                    <a:pt x="25374" y="47278"/>
                  </a:lnTo>
                  <a:lnTo>
                    <a:pt x="28727" y="48028"/>
                  </a:lnTo>
                  <a:lnTo>
                    <a:pt x="31775" y="49501"/>
                  </a:lnTo>
                  <a:close/>
                </a:path>
                <a:path w="295275" h="120650">
                  <a:moveTo>
                    <a:pt x="31775" y="49501"/>
                  </a:moveTo>
                  <a:lnTo>
                    <a:pt x="58913" y="11194"/>
                  </a:lnTo>
                  <a:lnTo>
                    <a:pt x="86929" y="0"/>
                  </a:lnTo>
                  <a:lnTo>
                    <a:pt x="115819" y="15918"/>
                  </a:lnTo>
                  <a:lnTo>
                    <a:pt x="145580" y="58950"/>
                  </a:lnTo>
                  <a:lnTo>
                    <a:pt x="174966" y="101767"/>
                  </a:lnTo>
                  <a:lnTo>
                    <a:pt x="204452" y="120342"/>
                  </a:lnTo>
                  <a:lnTo>
                    <a:pt x="234035" y="114675"/>
                  </a:lnTo>
                  <a:lnTo>
                    <a:pt x="263715" y="84769"/>
                  </a:lnTo>
                  <a:lnTo>
                    <a:pt x="261670" y="83816"/>
                  </a:lnTo>
                  <a:lnTo>
                    <a:pt x="259791" y="82546"/>
                  </a:lnTo>
                  <a:lnTo>
                    <a:pt x="258051" y="80972"/>
                  </a:lnTo>
                  <a:lnTo>
                    <a:pt x="253809" y="77111"/>
                  </a:lnTo>
                  <a:lnTo>
                    <a:pt x="251688" y="72463"/>
                  </a:lnTo>
                  <a:lnTo>
                    <a:pt x="251688" y="67027"/>
                  </a:lnTo>
                  <a:lnTo>
                    <a:pt x="251688" y="61591"/>
                  </a:lnTo>
                  <a:lnTo>
                    <a:pt x="253809" y="56943"/>
                  </a:lnTo>
                  <a:lnTo>
                    <a:pt x="258051" y="53082"/>
                  </a:lnTo>
                  <a:lnTo>
                    <a:pt x="262305" y="49209"/>
                  </a:lnTo>
                  <a:lnTo>
                    <a:pt x="267411" y="47278"/>
                  </a:lnTo>
                  <a:lnTo>
                    <a:pt x="273392" y="47278"/>
                  </a:lnTo>
                  <a:lnTo>
                    <a:pt x="279374" y="47278"/>
                  </a:lnTo>
                  <a:lnTo>
                    <a:pt x="284479" y="49209"/>
                  </a:lnTo>
                  <a:lnTo>
                    <a:pt x="288734" y="53082"/>
                  </a:lnTo>
                  <a:lnTo>
                    <a:pt x="292976" y="56943"/>
                  </a:lnTo>
                  <a:lnTo>
                    <a:pt x="295097" y="61591"/>
                  </a:lnTo>
                  <a:lnTo>
                    <a:pt x="295097" y="67027"/>
                  </a:lnTo>
                  <a:lnTo>
                    <a:pt x="295097" y="72463"/>
                  </a:lnTo>
                  <a:lnTo>
                    <a:pt x="292976" y="77111"/>
                  </a:lnTo>
                  <a:lnTo>
                    <a:pt x="288734" y="80972"/>
                  </a:lnTo>
                  <a:lnTo>
                    <a:pt x="284479" y="84845"/>
                  </a:lnTo>
                  <a:lnTo>
                    <a:pt x="279374" y="86775"/>
                  </a:lnTo>
                  <a:lnTo>
                    <a:pt x="273392" y="86775"/>
                  </a:lnTo>
                  <a:lnTo>
                    <a:pt x="269874" y="86775"/>
                  </a:lnTo>
                  <a:lnTo>
                    <a:pt x="266649" y="86102"/>
                  </a:lnTo>
                  <a:lnTo>
                    <a:pt x="263715" y="84769"/>
                  </a:lnTo>
                </a:path>
              </a:pathLst>
            </a:custGeom>
            <a:noFill/>
            <a:ln w="12446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052" name="object 170"/>
          <p:cNvSpPr/>
          <p:nvPr/>
        </p:nvSpPr>
        <p:spPr>
          <a:xfrm>
            <a:off x="13065840" y="286200"/>
            <a:ext cx="360" cy="342720"/>
          </a:xfrm>
          <a:custGeom>
            <a:avLst/>
            <a:gdLst>
              <a:gd name="textAreaLeft" fmla="*/ 0 w 360"/>
              <a:gd name="textAreaRight" fmla="*/ 23592960 w 360"/>
              <a:gd name="textAreaTop" fmla="*/ 0 h 342720"/>
              <a:gd name="textAreaBottom" fmla="*/ 348480 h 342720"/>
            </a:gdLst>
            <a:ahLst/>
            <a:cxnLst/>
            <a:rect l="textAreaLeft" t="textAreaTop" r="textAreaRight" b="textAreaBottom"/>
            <a:pathLst>
              <a:path w="0" h="348615">
                <a:moveTo>
                  <a:pt x="0" y="0"/>
                </a:moveTo>
                <a:lnTo>
                  <a:pt x="0" y="34811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053" name="PlaceHolder 17"/>
          <p:cNvSpPr/>
          <p:nvPr/>
        </p:nvSpPr>
        <p:spPr>
          <a:xfrm>
            <a:off x="13129560" y="199440"/>
            <a:ext cx="422280" cy="45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6640" rIns="0" bIns="0" anchor="t">
            <a:noAutofit/>
          </a:bodyPr>
          <a:p>
            <a:pPr marL="38160" defTabSz="914400">
              <a:lnSpc>
                <a:spcPct val="100000"/>
              </a:lnSpc>
              <a:spcBef>
                <a:spcPts val="210"/>
              </a:spcBef>
              <a:tabLst>
                <a:tab pos="0" algn="l"/>
              </a:tabLst>
            </a:pPr>
            <a:r>
              <a: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page </a:t>
            </a:r>
            <a:fld id="{37EB4561-09C8-4985-B642-64DA8A2DC235}" type="slidenum">
              <a:rPr lang="fr-FR" sz="1400" b="0" u="none" spc="-26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4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4" name="PlaceHolder 19"/>
          <p:cNvSpPr/>
          <p:nvPr/>
        </p:nvSpPr>
        <p:spPr>
          <a:xfrm>
            <a:off x="12587760" y="222480"/>
            <a:ext cx="473400" cy="55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6640" rIns="0" bIns="0" anchor="t">
            <a:noAutofit/>
          </a:bodyPr>
          <a:p>
            <a:pPr marL="12600" defTabSz="914400">
              <a:lnSpc>
                <a:spcPct val="100000"/>
              </a:lnSpc>
              <a:spcBef>
                <a:spcPts val="210"/>
              </a:spcBef>
              <a:tabLst>
                <a:tab pos="0" algn="l"/>
              </a:tabLst>
            </a:pPr>
            <a:fld id="{92689D67-3ED9-4B7D-BEE4-E7D4CBB7E4DA}" type="datetime1">
              <a:rPr lang="fr-FR" sz="1400" b="0" u="none" spc="-11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23/09/2026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5" name="Rectangle 1177"/>
          <p:cNvSpPr/>
          <p:nvPr/>
        </p:nvSpPr>
        <p:spPr>
          <a:xfrm>
            <a:off x="216000" y="7452000"/>
            <a:ext cx="8638200" cy="31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1500" b="0" u="none" strike="noStrike">
                <a:solidFill>
                  <a:srgbClr val="999999"/>
                </a:solidFill>
                <a:effectLst/>
                <a:uFillTx/>
                <a:latin typeface="Segoe UI Semilight"/>
                <a:ea typeface="Microsoft YaHei"/>
              </a:rPr>
              <a:t>naKnow: a collaborative initiative to bridge data gaps in ICT LCA – Marie Reinbigler</a:t>
            </a:r>
            <a:endParaRPr lang="fr-F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56" name="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80000" y="1603800"/>
            <a:ext cx="9755640" cy="5883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object 37"/>
          <p:cNvSpPr/>
          <p:nvPr/>
        </p:nvSpPr>
        <p:spPr>
          <a:xfrm>
            <a:off x="1343880" y="2520000"/>
            <a:ext cx="10715760" cy="3219840"/>
          </a:xfrm>
          <a:custGeom>
            <a:avLst/>
            <a:gdLst>
              <a:gd name="textAreaLeft" fmla="*/ 0 w 10715760"/>
              <a:gd name="textAreaRight" fmla="*/ 10721880 w 10715760"/>
              <a:gd name="textAreaTop" fmla="*/ 0 h 3219840"/>
              <a:gd name="textAreaBottom" fmla="*/ 3227400 h 3219840"/>
            </a:gdLst>
            <a:ahLst/>
            <a:cxnLst/>
            <a:rect l="textAreaLeft" t="textAreaTop" r="textAreaRight" b="textAreaBottom"/>
            <a:pathLst>
              <a:path w="5054600" h="825500">
                <a:moveTo>
                  <a:pt x="4978400" y="0"/>
                </a:moveTo>
                <a:lnTo>
                  <a:pt x="76200" y="0"/>
                </a:lnTo>
                <a:lnTo>
                  <a:pt x="46537" y="5989"/>
                </a:lnTo>
                <a:lnTo>
                  <a:pt x="22317" y="22321"/>
                </a:lnTo>
                <a:lnTo>
                  <a:pt x="5987" y="46543"/>
                </a:lnTo>
                <a:lnTo>
                  <a:pt x="0" y="76200"/>
                </a:lnTo>
                <a:lnTo>
                  <a:pt x="0" y="749300"/>
                </a:lnTo>
                <a:lnTo>
                  <a:pt x="5987" y="778956"/>
                </a:lnTo>
                <a:lnTo>
                  <a:pt x="22317" y="803178"/>
                </a:lnTo>
                <a:lnTo>
                  <a:pt x="46537" y="819510"/>
                </a:lnTo>
                <a:lnTo>
                  <a:pt x="76200" y="825500"/>
                </a:lnTo>
                <a:lnTo>
                  <a:pt x="4978400" y="825500"/>
                </a:lnTo>
                <a:lnTo>
                  <a:pt x="5008062" y="819510"/>
                </a:lnTo>
                <a:lnTo>
                  <a:pt x="5032282" y="803178"/>
                </a:lnTo>
                <a:lnTo>
                  <a:pt x="5048612" y="778956"/>
                </a:lnTo>
                <a:lnTo>
                  <a:pt x="5054600" y="749300"/>
                </a:lnTo>
                <a:lnTo>
                  <a:pt x="5054600" y="76200"/>
                </a:lnTo>
                <a:lnTo>
                  <a:pt x="5048612" y="46543"/>
                </a:lnTo>
                <a:lnTo>
                  <a:pt x="5032282" y="22321"/>
                </a:lnTo>
                <a:lnTo>
                  <a:pt x="5008062" y="5989"/>
                </a:lnTo>
                <a:lnTo>
                  <a:pt x="497840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Placeholder for main calculator demo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58" name="object 38"/>
          <p:cNvPicPr/>
          <p:nvPr/>
        </p:nvPicPr>
        <p:blipFill>
          <a:blip r:embed="rId1"/>
          <a:stretch/>
        </p:blipFill>
        <p:spPr>
          <a:xfrm>
            <a:off x="-907560" y="0"/>
            <a:ext cx="8201880" cy="1981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59" name="object 39"/>
          <p:cNvSpPr/>
          <p:nvPr/>
        </p:nvSpPr>
        <p:spPr>
          <a:xfrm>
            <a:off x="7609320" y="6366960"/>
            <a:ext cx="6100920" cy="1438200"/>
          </a:xfrm>
          <a:custGeom>
            <a:avLst/>
            <a:gdLst>
              <a:gd name="textAreaLeft" fmla="*/ 0 w 6100920"/>
              <a:gd name="textAreaRight" fmla="*/ 6106680 w 6100920"/>
              <a:gd name="textAreaTop" fmla="*/ 0 h 1438200"/>
              <a:gd name="textAreaBottom" fmla="*/ 1443960 h 1438200"/>
            </a:gdLst>
            <a:ahLst/>
            <a:cxnLst/>
            <a:rect l="textAreaLeft" t="textAreaTop" r="textAreaRight" b="textAreaBottom"/>
            <a:pathLst>
              <a:path w="6106794" h="1443990">
                <a:moveTo>
                  <a:pt x="6106517" y="0"/>
                </a:moveTo>
                <a:lnTo>
                  <a:pt x="6026383" y="8487"/>
                </a:lnTo>
                <a:lnTo>
                  <a:pt x="5976299" y="14819"/>
                </a:lnTo>
                <a:lnTo>
                  <a:pt x="5924769" y="22081"/>
                </a:lnTo>
                <a:lnTo>
                  <a:pt x="5871730" y="30312"/>
                </a:lnTo>
                <a:lnTo>
                  <a:pt x="5817120" y="39553"/>
                </a:lnTo>
                <a:lnTo>
                  <a:pt x="5760879" y="49842"/>
                </a:lnTo>
                <a:lnTo>
                  <a:pt x="5702945" y="61220"/>
                </a:lnTo>
                <a:lnTo>
                  <a:pt x="5643255" y="73725"/>
                </a:lnTo>
                <a:lnTo>
                  <a:pt x="5581749" y="87398"/>
                </a:lnTo>
                <a:lnTo>
                  <a:pt x="5520410" y="101803"/>
                </a:lnTo>
                <a:lnTo>
                  <a:pt x="5461214" y="116470"/>
                </a:lnTo>
                <a:lnTo>
                  <a:pt x="5404089" y="131391"/>
                </a:lnTo>
                <a:lnTo>
                  <a:pt x="5348962" y="146556"/>
                </a:lnTo>
                <a:lnTo>
                  <a:pt x="5295760" y="161957"/>
                </a:lnTo>
                <a:lnTo>
                  <a:pt x="5244411" y="177585"/>
                </a:lnTo>
                <a:lnTo>
                  <a:pt x="5194842" y="193431"/>
                </a:lnTo>
                <a:lnTo>
                  <a:pt x="5146980" y="209486"/>
                </a:lnTo>
                <a:lnTo>
                  <a:pt x="5100753" y="225741"/>
                </a:lnTo>
                <a:lnTo>
                  <a:pt x="5056088" y="242187"/>
                </a:lnTo>
                <a:lnTo>
                  <a:pt x="5012913" y="258816"/>
                </a:lnTo>
                <a:lnTo>
                  <a:pt x="4971155" y="275618"/>
                </a:lnTo>
                <a:lnTo>
                  <a:pt x="4930741" y="292584"/>
                </a:lnTo>
                <a:lnTo>
                  <a:pt x="4891598" y="309706"/>
                </a:lnTo>
                <a:lnTo>
                  <a:pt x="4853654" y="326975"/>
                </a:lnTo>
                <a:lnTo>
                  <a:pt x="4816836" y="344382"/>
                </a:lnTo>
                <a:lnTo>
                  <a:pt x="4781072" y="361918"/>
                </a:lnTo>
                <a:lnTo>
                  <a:pt x="4746288" y="379574"/>
                </a:lnTo>
                <a:lnTo>
                  <a:pt x="4712413" y="397341"/>
                </a:lnTo>
                <a:lnTo>
                  <a:pt x="4647097" y="433173"/>
                </a:lnTo>
                <a:lnTo>
                  <a:pt x="4584541" y="469343"/>
                </a:lnTo>
                <a:lnTo>
                  <a:pt x="4524166" y="505780"/>
                </a:lnTo>
                <a:lnTo>
                  <a:pt x="4465388" y="542412"/>
                </a:lnTo>
                <a:lnTo>
                  <a:pt x="4407628" y="579169"/>
                </a:lnTo>
                <a:lnTo>
                  <a:pt x="4350304" y="615980"/>
                </a:lnTo>
                <a:lnTo>
                  <a:pt x="4321624" y="634383"/>
                </a:lnTo>
                <a:lnTo>
                  <a:pt x="4263864" y="671140"/>
                </a:lnTo>
                <a:lnTo>
                  <a:pt x="4205086" y="707772"/>
                </a:lnTo>
                <a:lnTo>
                  <a:pt x="4144711" y="744208"/>
                </a:lnTo>
                <a:lnTo>
                  <a:pt x="4082155" y="780378"/>
                </a:lnTo>
                <a:lnTo>
                  <a:pt x="4016839" y="816210"/>
                </a:lnTo>
                <a:lnTo>
                  <a:pt x="3982964" y="833977"/>
                </a:lnTo>
                <a:lnTo>
                  <a:pt x="3948180" y="851632"/>
                </a:lnTo>
                <a:lnTo>
                  <a:pt x="3912416" y="869168"/>
                </a:lnTo>
                <a:lnTo>
                  <a:pt x="3875598" y="886574"/>
                </a:lnTo>
                <a:lnTo>
                  <a:pt x="3837654" y="903843"/>
                </a:lnTo>
                <a:lnTo>
                  <a:pt x="3798511" y="920965"/>
                </a:lnTo>
                <a:lnTo>
                  <a:pt x="3758097" y="937931"/>
                </a:lnTo>
                <a:lnTo>
                  <a:pt x="3716339" y="954733"/>
                </a:lnTo>
                <a:lnTo>
                  <a:pt x="3673163" y="971361"/>
                </a:lnTo>
                <a:lnTo>
                  <a:pt x="3628499" y="987806"/>
                </a:lnTo>
                <a:lnTo>
                  <a:pt x="3582272" y="1004061"/>
                </a:lnTo>
                <a:lnTo>
                  <a:pt x="3534410" y="1020115"/>
                </a:lnTo>
                <a:lnTo>
                  <a:pt x="3484841" y="1035961"/>
                </a:lnTo>
                <a:lnTo>
                  <a:pt x="3433492" y="1051588"/>
                </a:lnTo>
                <a:lnTo>
                  <a:pt x="3380290" y="1066988"/>
                </a:lnTo>
                <a:lnTo>
                  <a:pt x="3325163" y="1082153"/>
                </a:lnTo>
                <a:lnTo>
                  <a:pt x="3268038" y="1097073"/>
                </a:lnTo>
                <a:lnTo>
                  <a:pt x="3208842" y="1111740"/>
                </a:lnTo>
                <a:lnTo>
                  <a:pt x="3147502" y="1126144"/>
                </a:lnTo>
                <a:lnTo>
                  <a:pt x="3085996" y="1139817"/>
                </a:lnTo>
                <a:lnTo>
                  <a:pt x="3026306" y="1152323"/>
                </a:lnTo>
                <a:lnTo>
                  <a:pt x="2968371" y="1163700"/>
                </a:lnTo>
                <a:lnTo>
                  <a:pt x="2912129" y="1173990"/>
                </a:lnTo>
                <a:lnTo>
                  <a:pt x="2857519" y="1183230"/>
                </a:lnTo>
                <a:lnTo>
                  <a:pt x="2804480" y="1191462"/>
                </a:lnTo>
                <a:lnTo>
                  <a:pt x="2752948" y="1198724"/>
                </a:lnTo>
                <a:lnTo>
                  <a:pt x="2702864" y="1205056"/>
                </a:lnTo>
                <a:lnTo>
                  <a:pt x="2654166" y="1210497"/>
                </a:lnTo>
                <a:lnTo>
                  <a:pt x="2606791" y="1215087"/>
                </a:lnTo>
                <a:lnTo>
                  <a:pt x="2560679" y="1218867"/>
                </a:lnTo>
                <a:lnTo>
                  <a:pt x="2515767" y="1221874"/>
                </a:lnTo>
                <a:lnTo>
                  <a:pt x="2471995" y="1224149"/>
                </a:lnTo>
                <a:lnTo>
                  <a:pt x="2429300" y="1225732"/>
                </a:lnTo>
                <a:lnTo>
                  <a:pt x="2387621" y="1226662"/>
                </a:lnTo>
                <a:lnTo>
                  <a:pt x="2346897" y="1226978"/>
                </a:lnTo>
                <a:lnTo>
                  <a:pt x="2307065" y="1226721"/>
                </a:lnTo>
                <a:lnTo>
                  <a:pt x="2268065" y="1225929"/>
                </a:lnTo>
                <a:lnTo>
                  <a:pt x="2229835" y="1224643"/>
                </a:lnTo>
                <a:lnTo>
                  <a:pt x="2155436" y="1220744"/>
                </a:lnTo>
                <a:lnTo>
                  <a:pt x="2083378" y="1215341"/>
                </a:lnTo>
                <a:lnTo>
                  <a:pt x="2013167" y="1208752"/>
                </a:lnTo>
                <a:lnTo>
                  <a:pt x="1944310" y="1201291"/>
                </a:lnTo>
                <a:lnTo>
                  <a:pt x="1876316" y="1193277"/>
                </a:lnTo>
                <a:lnTo>
                  <a:pt x="1808691" y="1185025"/>
                </a:lnTo>
                <a:lnTo>
                  <a:pt x="1774863" y="1180909"/>
                </a:lnTo>
                <a:lnTo>
                  <a:pt x="1706869" y="1172895"/>
                </a:lnTo>
                <a:lnTo>
                  <a:pt x="1638012" y="1165435"/>
                </a:lnTo>
                <a:lnTo>
                  <a:pt x="1567801" y="1158845"/>
                </a:lnTo>
                <a:lnTo>
                  <a:pt x="1495742" y="1153443"/>
                </a:lnTo>
                <a:lnTo>
                  <a:pt x="1421343" y="1149545"/>
                </a:lnTo>
                <a:lnTo>
                  <a:pt x="1383112" y="1148259"/>
                </a:lnTo>
                <a:lnTo>
                  <a:pt x="1344112" y="1147467"/>
                </a:lnTo>
                <a:lnTo>
                  <a:pt x="1304280" y="1147210"/>
                </a:lnTo>
                <a:lnTo>
                  <a:pt x="1263555" y="1147527"/>
                </a:lnTo>
                <a:lnTo>
                  <a:pt x="1221876" y="1148457"/>
                </a:lnTo>
                <a:lnTo>
                  <a:pt x="1179181" y="1150040"/>
                </a:lnTo>
                <a:lnTo>
                  <a:pt x="1135408" y="1152315"/>
                </a:lnTo>
                <a:lnTo>
                  <a:pt x="1090496" y="1155323"/>
                </a:lnTo>
                <a:lnTo>
                  <a:pt x="1044383" y="1159103"/>
                </a:lnTo>
                <a:lnTo>
                  <a:pt x="997008" y="1163694"/>
                </a:lnTo>
                <a:lnTo>
                  <a:pt x="948309" y="1169136"/>
                </a:lnTo>
                <a:lnTo>
                  <a:pt x="898225" y="1175468"/>
                </a:lnTo>
                <a:lnTo>
                  <a:pt x="846693" y="1182730"/>
                </a:lnTo>
                <a:lnTo>
                  <a:pt x="793653" y="1190962"/>
                </a:lnTo>
                <a:lnTo>
                  <a:pt x="739043" y="1200203"/>
                </a:lnTo>
                <a:lnTo>
                  <a:pt x="682800" y="1210493"/>
                </a:lnTo>
                <a:lnTo>
                  <a:pt x="624865" y="1221871"/>
                </a:lnTo>
                <a:lnTo>
                  <a:pt x="565174" y="1234378"/>
                </a:lnTo>
                <a:lnTo>
                  <a:pt x="503667" y="1248051"/>
                </a:lnTo>
                <a:lnTo>
                  <a:pt x="442327" y="1262456"/>
                </a:lnTo>
                <a:lnTo>
                  <a:pt x="383131" y="1277122"/>
                </a:lnTo>
                <a:lnTo>
                  <a:pt x="326005" y="1292042"/>
                </a:lnTo>
                <a:lnTo>
                  <a:pt x="270877" y="1307207"/>
                </a:lnTo>
                <a:lnTo>
                  <a:pt x="217675" y="1322608"/>
                </a:lnTo>
                <a:lnTo>
                  <a:pt x="166325" y="1338235"/>
                </a:lnTo>
                <a:lnTo>
                  <a:pt x="116755" y="1354080"/>
                </a:lnTo>
                <a:lnTo>
                  <a:pt x="68893" y="1370135"/>
                </a:lnTo>
                <a:lnTo>
                  <a:pt x="22666" y="1386389"/>
                </a:lnTo>
                <a:lnTo>
                  <a:pt x="0" y="1394735"/>
                </a:lnTo>
              </a:path>
              <a:path w="6106794" h="1443990">
                <a:moveTo>
                  <a:pt x="787437" y="1443437"/>
                </a:moveTo>
                <a:lnTo>
                  <a:pt x="851963" y="1432496"/>
                </a:lnTo>
                <a:lnTo>
                  <a:pt x="905745" y="1424252"/>
                </a:lnTo>
                <a:lnTo>
                  <a:pt x="958046" y="1416994"/>
                </a:lnTo>
                <a:lnTo>
                  <a:pt x="1008930" y="1410680"/>
                </a:lnTo>
                <a:lnTo>
                  <a:pt x="1058458" y="1405267"/>
                </a:lnTo>
                <a:lnTo>
                  <a:pt x="1106695" y="1400714"/>
                </a:lnTo>
                <a:lnTo>
                  <a:pt x="1153703" y="1396978"/>
                </a:lnTo>
                <a:lnTo>
                  <a:pt x="1199545" y="1394018"/>
                </a:lnTo>
                <a:lnTo>
                  <a:pt x="1244284" y="1391792"/>
                </a:lnTo>
                <a:lnTo>
                  <a:pt x="1287983" y="1390258"/>
                </a:lnTo>
                <a:lnTo>
                  <a:pt x="1330706" y="1389374"/>
                </a:lnTo>
                <a:lnTo>
                  <a:pt x="1372515" y="1389097"/>
                </a:lnTo>
                <a:lnTo>
                  <a:pt x="1413473" y="1389387"/>
                </a:lnTo>
                <a:lnTo>
                  <a:pt x="1453643" y="1390201"/>
                </a:lnTo>
                <a:lnTo>
                  <a:pt x="1493089" y="1391498"/>
                </a:lnTo>
                <a:lnTo>
                  <a:pt x="1531873" y="1393234"/>
                </a:lnTo>
                <a:lnTo>
                  <a:pt x="1570058" y="1395369"/>
                </a:lnTo>
                <a:lnTo>
                  <a:pt x="1644885" y="1400666"/>
                </a:lnTo>
                <a:lnTo>
                  <a:pt x="1718074" y="1407053"/>
                </a:lnTo>
                <a:lnTo>
                  <a:pt x="1790127" y="1414195"/>
                </a:lnTo>
                <a:lnTo>
                  <a:pt x="1861551" y="1421757"/>
                </a:lnTo>
                <a:lnTo>
                  <a:pt x="1897184" y="1425590"/>
                </a:lnTo>
                <a:lnTo>
                  <a:pt x="1932849" y="1429402"/>
                </a:lnTo>
                <a:lnTo>
                  <a:pt x="1968608" y="1433151"/>
                </a:lnTo>
                <a:lnTo>
                  <a:pt x="2004524" y="1436796"/>
                </a:lnTo>
                <a:lnTo>
                  <a:pt x="2040662" y="1440293"/>
                </a:lnTo>
                <a:lnTo>
                  <a:pt x="2075263" y="1443437"/>
                </a:lnTo>
              </a:path>
              <a:path w="6106794" h="1443990">
                <a:moveTo>
                  <a:pt x="2685892" y="1443437"/>
                </a:moveTo>
                <a:lnTo>
                  <a:pt x="2749801" y="1436667"/>
                </a:lnTo>
                <a:lnTo>
                  <a:pt x="2800683" y="1430352"/>
                </a:lnTo>
                <a:lnTo>
                  <a:pt x="2852984" y="1423094"/>
                </a:lnTo>
                <a:lnTo>
                  <a:pt x="2906766" y="1414851"/>
                </a:lnTo>
                <a:lnTo>
                  <a:pt x="2962091" y="1405580"/>
                </a:lnTo>
                <a:lnTo>
                  <a:pt x="3019024" y="1395240"/>
                </a:lnTo>
                <a:lnTo>
                  <a:pt x="3077626" y="1383789"/>
                </a:lnTo>
                <a:lnTo>
                  <a:pt x="3137962" y="1371185"/>
                </a:lnTo>
                <a:lnTo>
                  <a:pt x="3200093" y="1357386"/>
                </a:lnTo>
                <a:lnTo>
                  <a:pt x="3262050" y="1342823"/>
                </a:lnTo>
                <a:lnTo>
                  <a:pt x="3321870" y="1327965"/>
                </a:lnTo>
                <a:lnTo>
                  <a:pt x="3379628" y="1312820"/>
                </a:lnTo>
                <a:lnTo>
                  <a:pt x="3435400" y="1297401"/>
                </a:lnTo>
                <a:lnTo>
                  <a:pt x="3489259" y="1281716"/>
                </a:lnTo>
                <a:lnTo>
                  <a:pt x="3541282" y="1265776"/>
                </a:lnTo>
                <a:lnTo>
                  <a:pt x="3591542" y="1249593"/>
                </a:lnTo>
                <a:lnTo>
                  <a:pt x="3640116" y="1233175"/>
                </a:lnTo>
                <a:lnTo>
                  <a:pt x="3687077" y="1216535"/>
                </a:lnTo>
                <a:lnTo>
                  <a:pt x="3732502" y="1199681"/>
                </a:lnTo>
                <a:lnTo>
                  <a:pt x="3776464" y="1182624"/>
                </a:lnTo>
                <a:lnTo>
                  <a:pt x="3819040" y="1165375"/>
                </a:lnTo>
                <a:lnTo>
                  <a:pt x="3860303" y="1147945"/>
                </a:lnTo>
                <a:lnTo>
                  <a:pt x="3900329" y="1130342"/>
                </a:lnTo>
                <a:lnTo>
                  <a:pt x="3939193" y="1112579"/>
                </a:lnTo>
                <a:lnTo>
                  <a:pt x="3976970" y="1094665"/>
                </a:lnTo>
                <a:lnTo>
                  <a:pt x="4013735" y="1076611"/>
                </a:lnTo>
                <a:lnTo>
                  <a:pt x="4049563" y="1058427"/>
                </a:lnTo>
                <a:lnTo>
                  <a:pt x="4084528" y="1040123"/>
                </a:lnTo>
                <a:lnTo>
                  <a:pt x="4118706" y="1021711"/>
                </a:lnTo>
                <a:lnTo>
                  <a:pt x="4152172" y="1003199"/>
                </a:lnTo>
                <a:lnTo>
                  <a:pt x="4217266" y="965922"/>
                </a:lnTo>
                <a:lnTo>
                  <a:pt x="4280412" y="928374"/>
                </a:lnTo>
                <a:lnTo>
                  <a:pt x="4342207" y="890639"/>
                </a:lnTo>
                <a:lnTo>
                  <a:pt x="4403253" y="852800"/>
                </a:lnTo>
                <a:lnTo>
                  <a:pt x="4433682" y="833868"/>
                </a:lnTo>
                <a:lnTo>
                  <a:pt x="4464149" y="814941"/>
                </a:lnTo>
                <a:lnTo>
                  <a:pt x="4525495" y="777144"/>
                </a:lnTo>
                <a:lnTo>
                  <a:pt x="4587890" y="739492"/>
                </a:lnTo>
                <a:lnTo>
                  <a:pt x="4651935" y="702069"/>
                </a:lnTo>
                <a:lnTo>
                  <a:pt x="4718229" y="664958"/>
                </a:lnTo>
                <a:lnTo>
                  <a:pt x="4752407" y="646545"/>
                </a:lnTo>
                <a:lnTo>
                  <a:pt x="4787373" y="628241"/>
                </a:lnTo>
                <a:lnTo>
                  <a:pt x="4823200" y="610057"/>
                </a:lnTo>
                <a:lnTo>
                  <a:pt x="4859965" y="592003"/>
                </a:lnTo>
                <a:lnTo>
                  <a:pt x="4897742" y="574089"/>
                </a:lnTo>
                <a:lnTo>
                  <a:pt x="4936606" y="556326"/>
                </a:lnTo>
                <a:lnTo>
                  <a:pt x="4976632" y="538724"/>
                </a:lnTo>
                <a:lnTo>
                  <a:pt x="5017895" y="521293"/>
                </a:lnTo>
                <a:lnTo>
                  <a:pt x="5060471" y="504044"/>
                </a:lnTo>
                <a:lnTo>
                  <a:pt x="5104433" y="486988"/>
                </a:lnTo>
                <a:lnTo>
                  <a:pt x="5149858" y="470134"/>
                </a:lnTo>
                <a:lnTo>
                  <a:pt x="5196819" y="453493"/>
                </a:lnTo>
                <a:lnTo>
                  <a:pt x="5245393" y="437075"/>
                </a:lnTo>
                <a:lnTo>
                  <a:pt x="5295654" y="420892"/>
                </a:lnTo>
                <a:lnTo>
                  <a:pt x="5347676" y="404952"/>
                </a:lnTo>
                <a:lnTo>
                  <a:pt x="5401535" y="389268"/>
                </a:lnTo>
                <a:lnTo>
                  <a:pt x="5457307" y="373848"/>
                </a:lnTo>
                <a:lnTo>
                  <a:pt x="5515065" y="358704"/>
                </a:lnTo>
                <a:lnTo>
                  <a:pt x="5574885" y="343845"/>
                </a:lnTo>
                <a:lnTo>
                  <a:pt x="5636842" y="329283"/>
                </a:lnTo>
                <a:lnTo>
                  <a:pt x="5698974" y="315484"/>
                </a:lnTo>
                <a:lnTo>
                  <a:pt x="5759310" y="302880"/>
                </a:lnTo>
                <a:lnTo>
                  <a:pt x="5817913" y="291430"/>
                </a:lnTo>
                <a:lnTo>
                  <a:pt x="5874846" y="281090"/>
                </a:lnTo>
                <a:lnTo>
                  <a:pt x="5930172" y="271820"/>
                </a:lnTo>
                <a:lnTo>
                  <a:pt x="5983954" y="263577"/>
                </a:lnTo>
                <a:lnTo>
                  <a:pt x="6036256" y="256320"/>
                </a:lnTo>
                <a:lnTo>
                  <a:pt x="6087139" y="250005"/>
                </a:lnTo>
                <a:lnTo>
                  <a:pt x="6106517" y="247888"/>
                </a:lnTo>
              </a:path>
              <a:path w="6106794" h="1443990">
                <a:moveTo>
                  <a:pt x="3750455" y="1443437"/>
                </a:moveTo>
                <a:lnTo>
                  <a:pt x="3829026" y="1413547"/>
                </a:lnTo>
                <a:lnTo>
                  <a:pt x="3872035" y="1396154"/>
                </a:lnTo>
                <a:lnTo>
                  <a:pt x="3913799" y="1378566"/>
                </a:lnTo>
                <a:lnTo>
                  <a:pt x="3954389" y="1360793"/>
                </a:lnTo>
                <a:lnTo>
                  <a:pt x="3993879" y="1342848"/>
                </a:lnTo>
                <a:lnTo>
                  <a:pt x="4032343" y="1324740"/>
                </a:lnTo>
                <a:lnTo>
                  <a:pt x="4069853" y="1306483"/>
                </a:lnTo>
                <a:lnTo>
                  <a:pt x="4106484" y="1288088"/>
                </a:lnTo>
                <a:lnTo>
                  <a:pt x="4142308" y="1269566"/>
                </a:lnTo>
                <a:lnTo>
                  <a:pt x="4177399" y="1250928"/>
                </a:lnTo>
                <a:lnTo>
                  <a:pt x="4211830" y="1232187"/>
                </a:lnTo>
                <a:lnTo>
                  <a:pt x="4245674" y="1213353"/>
                </a:lnTo>
                <a:lnTo>
                  <a:pt x="4279006" y="1194439"/>
                </a:lnTo>
                <a:lnTo>
                  <a:pt x="4344421" y="1156414"/>
                </a:lnTo>
                <a:lnTo>
                  <a:pt x="4408664" y="1118205"/>
                </a:lnTo>
                <a:lnTo>
                  <a:pt x="4472320" y="1079903"/>
                </a:lnTo>
                <a:lnTo>
                  <a:pt x="4504112" y="1060747"/>
                </a:lnTo>
                <a:lnTo>
                  <a:pt x="4535976" y="1041602"/>
                </a:lnTo>
                <a:lnTo>
                  <a:pt x="4600219" y="1003393"/>
                </a:lnTo>
                <a:lnTo>
                  <a:pt x="4665635" y="965368"/>
                </a:lnTo>
                <a:lnTo>
                  <a:pt x="4698966" y="946454"/>
                </a:lnTo>
                <a:lnTo>
                  <a:pt x="4732810" y="927620"/>
                </a:lnTo>
                <a:lnTo>
                  <a:pt x="4767241" y="908879"/>
                </a:lnTo>
                <a:lnTo>
                  <a:pt x="4802332" y="890241"/>
                </a:lnTo>
                <a:lnTo>
                  <a:pt x="4838156" y="871719"/>
                </a:lnTo>
                <a:lnTo>
                  <a:pt x="4874786" y="853323"/>
                </a:lnTo>
                <a:lnTo>
                  <a:pt x="4912296" y="835066"/>
                </a:lnTo>
                <a:lnTo>
                  <a:pt x="4950760" y="816959"/>
                </a:lnTo>
                <a:lnTo>
                  <a:pt x="4990250" y="799013"/>
                </a:lnTo>
                <a:lnTo>
                  <a:pt x="5030839" y="781241"/>
                </a:lnTo>
                <a:lnTo>
                  <a:pt x="5072602" y="763652"/>
                </a:lnTo>
                <a:lnTo>
                  <a:pt x="5115611" y="746260"/>
                </a:lnTo>
                <a:lnTo>
                  <a:pt x="5159940" y="729075"/>
                </a:lnTo>
                <a:lnTo>
                  <a:pt x="5205662" y="712110"/>
                </a:lnTo>
                <a:lnTo>
                  <a:pt x="5252851" y="695374"/>
                </a:lnTo>
                <a:lnTo>
                  <a:pt x="5301579" y="678882"/>
                </a:lnTo>
                <a:lnTo>
                  <a:pt x="5351920" y="662642"/>
                </a:lnTo>
                <a:lnTo>
                  <a:pt x="5403948" y="646668"/>
                </a:lnTo>
                <a:lnTo>
                  <a:pt x="5457735" y="630971"/>
                </a:lnTo>
                <a:lnTo>
                  <a:pt x="5513355" y="615562"/>
                </a:lnTo>
                <a:lnTo>
                  <a:pt x="5570882" y="600453"/>
                </a:lnTo>
                <a:lnTo>
                  <a:pt x="5630388" y="585655"/>
                </a:lnTo>
                <a:lnTo>
                  <a:pt x="5691947" y="571179"/>
                </a:lnTo>
                <a:lnTo>
                  <a:pt x="5753683" y="557474"/>
                </a:lnTo>
                <a:lnTo>
                  <a:pt x="5813711" y="544952"/>
                </a:lnTo>
                <a:lnTo>
                  <a:pt x="5872090" y="533570"/>
                </a:lnTo>
                <a:lnTo>
                  <a:pt x="5928882" y="523286"/>
                </a:lnTo>
                <a:lnTo>
                  <a:pt x="5984149" y="514058"/>
                </a:lnTo>
                <a:lnTo>
                  <a:pt x="6037951" y="505844"/>
                </a:lnTo>
                <a:lnTo>
                  <a:pt x="6090350" y="498601"/>
                </a:lnTo>
                <a:lnTo>
                  <a:pt x="6106517" y="496601"/>
                </a:lnTo>
              </a:path>
              <a:path w="6106794" h="1443990">
                <a:moveTo>
                  <a:pt x="4304469" y="1443437"/>
                </a:moveTo>
                <a:lnTo>
                  <a:pt x="4341697" y="1422768"/>
                </a:lnTo>
                <a:lnTo>
                  <a:pt x="4375771" y="1403536"/>
                </a:lnTo>
                <a:lnTo>
                  <a:pt x="4409525" y="1384247"/>
                </a:lnTo>
                <a:lnTo>
                  <a:pt x="4443028" y="1364913"/>
                </a:lnTo>
                <a:lnTo>
                  <a:pt x="4476354" y="1345547"/>
                </a:lnTo>
                <a:lnTo>
                  <a:pt x="4509572" y="1326162"/>
                </a:lnTo>
                <a:lnTo>
                  <a:pt x="4542755" y="1306771"/>
                </a:lnTo>
                <a:lnTo>
                  <a:pt x="4575973" y="1287386"/>
                </a:lnTo>
                <a:lnTo>
                  <a:pt x="4609299" y="1268020"/>
                </a:lnTo>
                <a:lnTo>
                  <a:pt x="4642803" y="1248686"/>
                </a:lnTo>
                <a:lnTo>
                  <a:pt x="4676556" y="1229397"/>
                </a:lnTo>
                <a:lnTo>
                  <a:pt x="4710631" y="1210165"/>
                </a:lnTo>
                <a:lnTo>
                  <a:pt x="4745098" y="1191003"/>
                </a:lnTo>
                <a:lnTo>
                  <a:pt x="4780028" y="1171925"/>
                </a:lnTo>
                <a:lnTo>
                  <a:pt x="4815494" y="1152942"/>
                </a:lnTo>
                <a:lnTo>
                  <a:pt x="4851566" y="1134068"/>
                </a:lnTo>
                <a:lnTo>
                  <a:pt x="4888316" y="1115315"/>
                </a:lnTo>
                <a:lnTo>
                  <a:pt x="4925815" y="1096696"/>
                </a:lnTo>
                <a:lnTo>
                  <a:pt x="4964135" y="1078224"/>
                </a:lnTo>
                <a:lnTo>
                  <a:pt x="5003347" y="1059912"/>
                </a:lnTo>
                <a:lnTo>
                  <a:pt x="5043521" y="1041772"/>
                </a:lnTo>
                <a:lnTo>
                  <a:pt x="5084730" y="1023817"/>
                </a:lnTo>
                <a:lnTo>
                  <a:pt x="5127045" y="1006060"/>
                </a:lnTo>
                <a:lnTo>
                  <a:pt x="5170538" y="988514"/>
                </a:lnTo>
                <a:lnTo>
                  <a:pt x="5215278" y="971191"/>
                </a:lnTo>
                <a:lnTo>
                  <a:pt x="5261339" y="954105"/>
                </a:lnTo>
                <a:lnTo>
                  <a:pt x="5308791" y="937267"/>
                </a:lnTo>
                <a:lnTo>
                  <a:pt x="5357705" y="920692"/>
                </a:lnTo>
                <a:lnTo>
                  <a:pt x="5408154" y="904390"/>
                </a:lnTo>
                <a:lnTo>
                  <a:pt x="5460208" y="888376"/>
                </a:lnTo>
                <a:lnTo>
                  <a:pt x="5513938" y="872663"/>
                </a:lnTo>
                <a:lnTo>
                  <a:pt x="5569416" y="857262"/>
                </a:lnTo>
                <a:lnTo>
                  <a:pt x="5626714" y="842186"/>
                </a:lnTo>
                <a:lnTo>
                  <a:pt x="5685902" y="827449"/>
                </a:lnTo>
                <a:lnTo>
                  <a:pt x="5747053" y="813064"/>
                </a:lnTo>
                <a:lnTo>
                  <a:pt x="5808381" y="799456"/>
                </a:lnTo>
                <a:lnTo>
                  <a:pt x="5868095" y="787017"/>
                </a:lnTo>
                <a:lnTo>
                  <a:pt x="5926252" y="775704"/>
                </a:lnTo>
                <a:lnTo>
                  <a:pt x="5982913" y="765475"/>
                </a:lnTo>
                <a:lnTo>
                  <a:pt x="6038135" y="756287"/>
                </a:lnTo>
                <a:lnTo>
                  <a:pt x="6091977" y="748098"/>
                </a:lnTo>
                <a:lnTo>
                  <a:pt x="6106517" y="746095"/>
                </a:lnTo>
              </a:path>
            </a:pathLst>
          </a:custGeom>
          <a:noFill/>
          <a:ln w="9042">
            <a:solidFill>
              <a:srgbClr val="D0BC8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grpSp>
        <p:nvGrpSpPr>
          <p:cNvPr id="1060" name="Group 3"/>
          <p:cNvGrpSpPr/>
          <p:nvPr/>
        </p:nvGrpSpPr>
        <p:grpSpPr>
          <a:xfrm>
            <a:off x="669600" y="396000"/>
            <a:ext cx="5998320" cy="1090800"/>
            <a:chOff x="669600" y="396000"/>
            <a:chExt cx="5998320" cy="1090800"/>
          </a:xfrm>
        </p:grpSpPr>
        <p:sp>
          <p:nvSpPr>
            <p:cNvPr id="1061" name="object 40"/>
            <p:cNvSpPr/>
            <p:nvPr/>
          </p:nvSpPr>
          <p:spPr>
            <a:xfrm>
              <a:off x="669600" y="396000"/>
              <a:ext cx="5998320" cy="1090800"/>
            </a:xfrm>
            <a:custGeom>
              <a:avLst/>
              <a:gdLst>
                <a:gd name="textAreaLeft" fmla="*/ 0 w 5998320"/>
                <a:gd name="textAreaRight" fmla="*/ 6003720 w 5998320"/>
                <a:gd name="textAreaTop" fmla="*/ 0 h 1090800"/>
                <a:gd name="textAreaBottom" fmla="*/ 1095480 h 1090800"/>
              </a:gdLst>
              <a:ahLst/>
              <a:cxnLst/>
              <a:rect l="textAreaLeft" t="textAreaTop" r="textAreaRight" b="textAreaBottom"/>
              <a:pathLst>
                <a:path w="6299200" h="2044700">
                  <a:moveTo>
                    <a:pt x="6223000" y="0"/>
                  </a:moveTo>
                  <a:lnTo>
                    <a:pt x="76200" y="0"/>
                  </a:lnTo>
                  <a:lnTo>
                    <a:pt x="46537" y="5989"/>
                  </a:lnTo>
                  <a:lnTo>
                    <a:pt x="22317" y="22321"/>
                  </a:lnTo>
                  <a:lnTo>
                    <a:pt x="5987" y="46543"/>
                  </a:lnTo>
                  <a:lnTo>
                    <a:pt x="0" y="76200"/>
                  </a:lnTo>
                  <a:lnTo>
                    <a:pt x="0" y="1968385"/>
                  </a:lnTo>
                  <a:lnTo>
                    <a:pt x="5987" y="1998042"/>
                  </a:lnTo>
                  <a:lnTo>
                    <a:pt x="22317" y="2022263"/>
                  </a:lnTo>
                  <a:lnTo>
                    <a:pt x="46537" y="2038596"/>
                  </a:lnTo>
                  <a:lnTo>
                    <a:pt x="76200" y="2044585"/>
                  </a:lnTo>
                  <a:lnTo>
                    <a:pt x="6223000" y="2044585"/>
                  </a:lnTo>
                  <a:lnTo>
                    <a:pt x="6252662" y="2038596"/>
                  </a:lnTo>
                  <a:lnTo>
                    <a:pt x="6276882" y="2022263"/>
                  </a:lnTo>
                  <a:lnTo>
                    <a:pt x="6293212" y="1998042"/>
                  </a:lnTo>
                  <a:lnTo>
                    <a:pt x="6299200" y="1968385"/>
                  </a:lnTo>
                  <a:lnTo>
                    <a:pt x="6299200" y="76200"/>
                  </a:lnTo>
                  <a:lnTo>
                    <a:pt x="6293212" y="46543"/>
                  </a:lnTo>
                  <a:lnTo>
                    <a:pt x="6276882" y="22321"/>
                  </a:lnTo>
                  <a:lnTo>
                    <a:pt x="6252662" y="5989"/>
                  </a:lnTo>
                  <a:lnTo>
                    <a:pt x="622300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  <a:effectLst>
              <a:outerShdw algn="ctr" blurRad="444600" dir="2700000" dist="380819" rotWithShape="0">
                <a:srgbClr val="86AAC0">
                  <a:alpha val="2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 defTabSz="914400">
                <a:lnSpc>
                  <a:spcPct val="100000"/>
                </a:lnSpc>
              </a:pPr>
              <a:r>
                <a:rPr lang="fr-FR" sz="2800" b="1" u="none" spc="28" strike="noStrike">
                  <a:solidFill>
                    <a:srgbClr val="0D3856"/>
                  </a:solidFill>
                  <a:effectLst/>
                  <a:uFillTx/>
                  <a:latin typeface="Segoe UI"/>
                </a:rPr>
                <a:t>	</a:t>
              </a:r>
              <a:r>
                <a:rPr lang="fr-FR" sz="2800" b="1" u="none" spc="28" strike="noStrike">
                  <a:solidFill>
                    <a:srgbClr val="0D3856"/>
                  </a:solidFill>
                  <a:effectLst/>
                  <a:uFillTx/>
                  <a:latin typeface="Segoe UI"/>
                </a:rPr>
                <a:t>Calculator demo</a:t>
              </a:r>
              <a:endParaRPr lang="fr-FR" sz="2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062" name="object 41"/>
            <p:cNvSpPr/>
            <p:nvPr/>
          </p:nvSpPr>
          <p:spPr>
            <a:xfrm>
              <a:off x="1653120" y="1203120"/>
              <a:ext cx="525240" cy="110520"/>
            </a:xfrm>
            <a:custGeom>
              <a:avLst/>
              <a:gdLst>
                <a:gd name="textAreaLeft" fmla="*/ 0 w 525240"/>
                <a:gd name="textAreaRight" fmla="*/ 531000 w 525240"/>
                <a:gd name="textAreaTop" fmla="*/ 0 h 110520"/>
                <a:gd name="textAreaBottom" fmla="*/ 116280 h 110520"/>
              </a:gdLst>
              <a:ahLst/>
              <a:cxnLst/>
              <a:rect l="textAreaLeft" t="textAreaTop" r="textAreaRight" b="textAreaBottom"/>
              <a:pathLst>
                <a:path w="530860" h="116205">
                  <a:moveTo>
                    <a:pt x="0" y="64820"/>
                  </a:moveTo>
                  <a:lnTo>
                    <a:pt x="13512" y="41592"/>
                  </a:lnTo>
                  <a:lnTo>
                    <a:pt x="28397" y="20766"/>
                  </a:lnTo>
                  <a:lnTo>
                    <a:pt x="46605" y="5761"/>
                  </a:lnTo>
                  <a:lnTo>
                    <a:pt x="70091" y="0"/>
                  </a:lnTo>
                  <a:lnTo>
                    <a:pt x="102884" y="12040"/>
                  </a:lnTo>
                  <a:lnTo>
                    <a:pt x="126157" y="40752"/>
                  </a:lnTo>
                  <a:lnTo>
                    <a:pt x="146257" y="75021"/>
                  </a:lnTo>
                  <a:lnTo>
                    <a:pt x="169530" y="103732"/>
                  </a:lnTo>
                  <a:lnTo>
                    <a:pt x="202323" y="115773"/>
                  </a:lnTo>
                  <a:lnTo>
                    <a:pt x="235117" y="103732"/>
                  </a:lnTo>
                  <a:lnTo>
                    <a:pt x="258389" y="75021"/>
                  </a:lnTo>
                  <a:lnTo>
                    <a:pt x="278486" y="40752"/>
                  </a:lnTo>
                  <a:lnTo>
                    <a:pt x="301755" y="12040"/>
                  </a:lnTo>
                  <a:lnTo>
                    <a:pt x="334543" y="0"/>
                  </a:lnTo>
                  <a:lnTo>
                    <a:pt x="367337" y="12040"/>
                  </a:lnTo>
                  <a:lnTo>
                    <a:pt x="390609" y="40752"/>
                  </a:lnTo>
                  <a:lnTo>
                    <a:pt x="410709" y="75021"/>
                  </a:lnTo>
                  <a:lnTo>
                    <a:pt x="433982" y="103732"/>
                  </a:lnTo>
                  <a:lnTo>
                    <a:pt x="466775" y="115773"/>
                  </a:lnTo>
                  <a:lnTo>
                    <a:pt x="487853" y="111218"/>
                  </a:lnTo>
                  <a:lnTo>
                    <a:pt x="504626" y="99129"/>
                  </a:lnTo>
                  <a:lnTo>
                    <a:pt x="518444" y="81868"/>
                  </a:lnTo>
                  <a:lnTo>
                    <a:pt x="530656" y="61798"/>
                  </a:lnTo>
                </a:path>
              </a:pathLst>
            </a:custGeom>
            <a:noFill/>
            <a:ln w="25399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063" name="object 42"/>
          <p:cNvGrpSpPr/>
          <p:nvPr/>
        </p:nvGrpSpPr>
        <p:grpSpPr>
          <a:xfrm>
            <a:off x="12094200" y="280800"/>
            <a:ext cx="370800" cy="370800"/>
            <a:chOff x="12094200" y="280800"/>
            <a:chExt cx="370800" cy="370800"/>
          </a:xfrm>
        </p:grpSpPr>
        <p:sp>
          <p:nvSpPr>
            <p:cNvPr id="1064" name="object 43"/>
            <p:cNvSpPr/>
            <p:nvPr/>
          </p:nvSpPr>
          <p:spPr>
            <a:xfrm>
              <a:off x="12094200" y="280800"/>
              <a:ext cx="370800" cy="370800"/>
            </a:xfrm>
            <a:custGeom>
              <a:avLst/>
              <a:gdLst>
                <a:gd name="textAreaLeft" fmla="*/ 0 w 370800"/>
                <a:gd name="textAreaRight" fmla="*/ 376560 w 370800"/>
                <a:gd name="textAreaTop" fmla="*/ 0 h 370800"/>
                <a:gd name="textAreaBottom" fmla="*/ 376560 h 370800"/>
              </a:gdLst>
              <a:ahLst/>
              <a:cxnLst/>
              <a:rect l="textAreaLeft" t="textAreaTop" r="textAreaRight" b="textAreaBottom"/>
              <a:pathLst>
                <a:path w="376554" h="376554">
                  <a:moveTo>
                    <a:pt x="376491" y="376491"/>
                  </a:moveTo>
                  <a:lnTo>
                    <a:pt x="376491" y="0"/>
                  </a:lnTo>
                  <a:lnTo>
                    <a:pt x="43230" y="0"/>
                  </a:lnTo>
                  <a:lnTo>
                    <a:pt x="26403" y="3397"/>
                  </a:lnTo>
                  <a:lnTo>
                    <a:pt x="12661" y="12660"/>
                  </a:lnTo>
                  <a:lnTo>
                    <a:pt x="3397" y="26397"/>
                  </a:lnTo>
                  <a:lnTo>
                    <a:pt x="0" y="43218"/>
                  </a:lnTo>
                  <a:lnTo>
                    <a:pt x="0" y="376491"/>
                  </a:lnTo>
                  <a:lnTo>
                    <a:pt x="376491" y="376491"/>
                  </a:lnTo>
                  <a:close/>
                </a:path>
              </a:pathLst>
            </a:custGeom>
            <a:noFill/>
            <a:ln w="12446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1065" name="object 44"/>
            <p:cNvSpPr/>
            <p:nvPr/>
          </p:nvSpPr>
          <p:spPr>
            <a:xfrm>
              <a:off x="12134880" y="415080"/>
              <a:ext cx="289440" cy="114840"/>
            </a:xfrm>
            <a:custGeom>
              <a:avLst/>
              <a:gdLst>
                <a:gd name="textAreaLeft" fmla="*/ 0 w 289440"/>
                <a:gd name="textAreaRight" fmla="*/ 295200 w 289440"/>
                <a:gd name="textAreaTop" fmla="*/ 0 h 114840"/>
                <a:gd name="textAreaBottom" fmla="*/ 120600 h 114840"/>
              </a:gdLst>
              <a:ahLst/>
              <a:cxnLst/>
              <a:rect l="textAreaLeft" t="textAreaTop" r="textAreaRight" b="textAreaBottom"/>
              <a:pathLst>
                <a:path w="295275" h="120650">
                  <a:moveTo>
                    <a:pt x="31775" y="49501"/>
                  </a:moveTo>
                  <a:lnTo>
                    <a:pt x="33667" y="50403"/>
                  </a:lnTo>
                  <a:lnTo>
                    <a:pt x="35420" y="51596"/>
                  </a:lnTo>
                  <a:lnTo>
                    <a:pt x="37045" y="53082"/>
                  </a:lnTo>
                  <a:lnTo>
                    <a:pt x="41287" y="56943"/>
                  </a:lnTo>
                  <a:lnTo>
                    <a:pt x="43421" y="61591"/>
                  </a:lnTo>
                  <a:lnTo>
                    <a:pt x="43421" y="67027"/>
                  </a:lnTo>
                  <a:lnTo>
                    <a:pt x="43421" y="72463"/>
                  </a:lnTo>
                  <a:lnTo>
                    <a:pt x="41287" y="77111"/>
                  </a:lnTo>
                  <a:lnTo>
                    <a:pt x="37045" y="80972"/>
                  </a:lnTo>
                  <a:lnTo>
                    <a:pt x="32791" y="84845"/>
                  </a:lnTo>
                  <a:lnTo>
                    <a:pt x="27685" y="86775"/>
                  </a:lnTo>
                  <a:lnTo>
                    <a:pt x="21704" y="86775"/>
                  </a:lnTo>
                  <a:lnTo>
                    <a:pt x="15735" y="86775"/>
                  </a:lnTo>
                  <a:lnTo>
                    <a:pt x="10617" y="84845"/>
                  </a:lnTo>
                  <a:lnTo>
                    <a:pt x="6375" y="80972"/>
                  </a:lnTo>
                  <a:lnTo>
                    <a:pt x="2120" y="77111"/>
                  </a:lnTo>
                  <a:lnTo>
                    <a:pt x="0" y="72463"/>
                  </a:lnTo>
                  <a:lnTo>
                    <a:pt x="0" y="67027"/>
                  </a:lnTo>
                  <a:lnTo>
                    <a:pt x="0" y="61591"/>
                  </a:lnTo>
                  <a:lnTo>
                    <a:pt x="2120" y="56943"/>
                  </a:lnTo>
                  <a:lnTo>
                    <a:pt x="6375" y="53082"/>
                  </a:lnTo>
                  <a:lnTo>
                    <a:pt x="10617" y="49209"/>
                  </a:lnTo>
                  <a:lnTo>
                    <a:pt x="15735" y="47278"/>
                  </a:lnTo>
                  <a:lnTo>
                    <a:pt x="21704" y="47278"/>
                  </a:lnTo>
                  <a:lnTo>
                    <a:pt x="25374" y="47278"/>
                  </a:lnTo>
                  <a:lnTo>
                    <a:pt x="28727" y="48028"/>
                  </a:lnTo>
                  <a:lnTo>
                    <a:pt x="31775" y="49501"/>
                  </a:lnTo>
                  <a:close/>
                </a:path>
                <a:path w="295275" h="120650">
                  <a:moveTo>
                    <a:pt x="31775" y="49501"/>
                  </a:moveTo>
                  <a:lnTo>
                    <a:pt x="58913" y="11194"/>
                  </a:lnTo>
                  <a:lnTo>
                    <a:pt x="86929" y="0"/>
                  </a:lnTo>
                  <a:lnTo>
                    <a:pt x="115819" y="15918"/>
                  </a:lnTo>
                  <a:lnTo>
                    <a:pt x="145580" y="58950"/>
                  </a:lnTo>
                  <a:lnTo>
                    <a:pt x="174966" y="101767"/>
                  </a:lnTo>
                  <a:lnTo>
                    <a:pt x="204452" y="120342"/>
                  </a:lnTo>
                  <a:lnTo>
                    <a:pt x="234035" y="114675"/>
                  </a:lnTo>
                  <a:lnTo>
                    <a:pt x="263715" y="84769"/>
                  </a:lnTo>
                  <a:lnTo>
                    <a:pt x="261670" y="83816"/>
                  </a:lnTo>
                  <a:lnTo>
                    <a:pt x="259791" y="82546"/>
                  </a:lnTo>
                  <a:lnTo>
                    <a:pt x="258051" y="80972"/>
                  </a:lnTo>
                  <a:lnTo>
                    <a:pt x="253809" y="77111"/>
                  </a:lnTo>
                  <a:lnTo>
                    <a:pt x="251688" y="72463"/>
                  </a:lnTo>
                  <a:lnTo>
                    <a:pt x="251688" y="67027"/>
                  </a:lnTo>
                  <a:lnTo>
                    <a:pt x="251688" y="61591"/>
                  </a:lnTo>
                  <a:lnTo>
                    <a:pt x="253809" y="56943"/>
                  </a:lnTo>
                  <a:lnTo>
                    <a:pt x="258051" y="53082"/>
                  </a:lnTo>
                  <a:lnTo>
                    <a:pt x="262305" y="49209"/>
                  </a:lnTo>
                  <a:lnTo>
                    <a:pt x="267411" y="47278"/>
                  </a:lnTo>
                  <a:lnTo>
                    <a:pt x="273392" y="47278"/>
                  </a:lnTo>
                  <a:lnTo>
                    <a:pt x="279374" y="47278"/>
                  </a:lnTo>
                  <a:lnTo>
                    <a:pt x="284479" y="49209"/>
                  </a:lnTo>
                  <a:lnTo>
                    <a:pt x="288734" y="53082"/>
                  </a:lnTo>
                  <a:lnTo>
                    <a:pt x="292976" y="56943"/>
                  </a:lnTo>
                  <a:lnTo>
                    <a:pt x="295097" y="61591"/>
                  </a:lnTo>
                  <a:lnTo>
                    <a:pt x="295097" y="67027"/>
                  </a:lnTo>
                  <a:lnTo>
                    <a:pt x="295097" y="72463"/>
                  </a:lnTo>
                  <a:lnTo>
                    <a:pt x="292976" y="77111"/>
                  </a:lnTo>
                  <a:lnTo>
                    <a:pt x="288734" y="80972"/>
                  </a:lnTo>
                  <a:lnTo>
                    <a:pt x="284479" y="84845"/>
                  </a:lnTo>
                  <a:lnTo>
                    <a:pt x="279374" y="86775"/>
                  </a:lnTo>
                  <a:lnTo>
                    <a:pt x="273392" y="86775"/>
                  </a:lnTo>
                  <a:lnTo>
                    <a:pt x="269874" y="86775"/>
                  </a:lnTo>
                  <a:lnTo>
                    <a:pt x="266649" y="86102"/>
                  </a:lnTo>
                  <a:lnTo>
                    <a:pt x="263715" y="84769"/>
                  </a:lnTo>
                </a:path>
              </a:pathLst>
            </a:custGeom>
            <a:noFill/>
            <a:ln w="12446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066" name="object 45"/>
          <p:cNvSpPr/>
          <p:nvPr/>
        </p:nvSpPr>
        <p:spPr>
          <a:xfrm>
            <a:off x="13065840" y="286200"/>
            <a:ext cx="360" cy="342720"/>
          </a:xfrm>
          <a:custGeom>
            <a:avLst/>
            <a:gdLst>
              <a:gd name="textAreaLeft" fmla="*/ 0 w 360"/>
              <a:gd name="textAreaRight" fmla="*/ 23592960 w 360"/>
              <a:gd name="textAreaTop" fmla="*/ 0 h 342720"/>
              <a:gd name="textAreaBottom" fmla="*/ 348480 h 342720"/>
            </a:gdLst>
            <a:ahLst/>
            <a:cxnLst/>
            <a:rect l="textAreaLeft" t="textAreaTop" r="textAreaRight" b="textAreaBottom"/>
            <a:pathLst>
              <a:path w="0" h="348615">
                <a:moveTo>
                  <a:pt x="0" y="0"/>
                </a:moveTo>
                <a:lnTo>
                  <a:pt x="0" y="34811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067" name="PlaceHolder 22"/>
          <p:cNvSpPr/>
          <p:nvPr/>
        </p:nvSpPr>
        <p:spPr>
          <a:xfrm>
            <a:off x="13129560" y="199440"/>
            <a:ext cx="422280" cy="45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6640" rIns="0" bIns="0" anchor="t">
            <a:noAutofit/>
          </a:bodyPr>
          <a:p>
            <a:pPr marL="38160" defTabSz="914400">
              <a:lnSpc>
                <a:spcPct val="100000"/>
              </a:lnSpc>
              <a:spcBef>
                <a:spcPts val="210"/>
              </a:spcBef>
              <a:tabLst>
                <a:tab pos="0" algn="l"/>
              </a:tabLst>
            </a:pPr>
            <a:r>
              <a: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page </a:t>
            </a:r>
            <a:fld id="{8A11B834-D09C-41EB-A6F2-1F2399627AF9}" type="slidenum">
              <a:rPr lang="fr-FR" sz="1400" b="0" u="none" spc="-26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4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8" name="PlaceHolder 23"/>
          <p:cNvSpPr/>
          <p:nvPr/>
        </p:nvSpPr>
        <p:spPr>
          <a:xfrm>
            <a:off x="12587760" y="222480"/>
            <a:ext cx="473400" cy="55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6640" rIns="0" bIns="0" anchor="t">
            <a:noAutofit/>
          </a:bodyPr>
          <a:p>
            <a:pPr marL="12600" defTabSz="914400">
              <a:lnSpc>
                <a:spcPct val="100000"/>
              </a:lnSpc>
              <a:spcBef>
                <a:spcPts val="210"/>
              </a:spcBef>
              <a:tabLst>
                <a:tab pos="0" algn="l"/>
              </a:tabLst>
            </a:pPr>
            <a:fld id="{E7F756A5-2C6F-4536-B1BB-91BCFF2C1E8B}" type="datetime1">
              <a:rPr lang="fr-FR" sz="1400" b="0" u="none" spc="-11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23/09/2026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9" name="Rectangle 26"/>
          <p:cNvSpPr/>
          <p:nvPr/>
        </p:nvSpPr>
        <p:spPr>
          <a:xfrm>
            <a:off x="216000" y="7452000"/>
            <a:ext cx="8638200" cy="31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1500" b="0" u="none" strike="noStrike">
                <a:solidFill>
                  <a:srgbClr val="999999"/>
                </a:solidFill>
                <a:effectLst/>
                <a:uFillTx/>
                <a:latin typeface="Segoe UI Semilight"/>
                <a:ea typeface="Microsoft YaHei"/>
              </a:rPr>
              <a:t>naKnow: a collaborative initiative to bridge data gaps in ICT LCA – Marie Reinbigler</a:t>
            </a:r>
            <a:endParaRPr lang="fr-F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70" name="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47400" y="1619640"/>
            <a:ext cx="9537840" cy="57524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1" name="object 116"/>
          <p:cNvPicPr/>
          <p:nvPr/>
        </p:nvPicPr>
        <p:blipFill>
          <a:blip r:embed="rId1"/>
          <a:stretch/>
        </p:blipFill>
        <p:spPr>
          <a:xfrm>
            <a:off x="-907560" y="0"/>
            <a:ext cx="8201880" cy="1981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72" name="object 117"/>
          <p:cNvSpPr/>
          <p:nvPr/>
        </p:nvSpPr>
        <p:spPr>
          <a:xfrm>
            <a:off x="7609320" y="6366960"/>
            <a:ext cx="6100920" cy="1438200"/>
          </a:xfrm>
          <a:custGeom>
            <a:avLst/>
            <a:gdLst>
              <a:gd name="textAreaLeft" fmla="*/ 0 w 6100920"/>
              <a:gd name="textAreaRight" fmla="*/ 6106680 w 6100920"/>
              <a:gd name="textAreaTop" fmla="*/ 0 h 1438200"/>
              <a:gd name="textAreaBottom" fmla="*/ 1443960 h 1438200"/>
            </a:gdLst>
            <a:ahLst/>
            <a:cxnLst/>
            <a:rect l="textAreaLeft" t="textAreaTop" r="textAreaRight" b="textAreaBottom"/>
            <a:pathLst>
              <a:path w="6106794" h="1443990">
                <a:moveTo>
                  <a:pt x="6106517" y="0"/>
                </a:moveTo>
                <a:lnTo>
                  <a:pt x="6026383" y="8487"/>
                </a:lnTo>
                <a:lnTo>
                  <a:pt x="5976299" y="14819"/>
                </a:lnTo>
                <a:lnTo>
                  <a:pt x="5924769" y="22081"/>
                </a:lnTo>
                <a:lnTo>
                  <a:pt x="5871730" y="30312"/>
                </a:lnTo>
                <a:lnTo>
                  <a:pt x="5817120" y="39553"/>
                </a:lnTo>
                <a:lnTo>
                  <a:pt x="5760879" y="49842"/>
                </a:lnTo>
                <a:lnTo>
                  <a:pt x="5702945" y="61220"/>
                </a:lnTo>
                <a:lnTo>
                  <a:pt x="5643255" y="73725"/>
                </a:lnTo>
                <a:lnTo>
                  <a:pt x="5581749" y="87398"/>
                </a:lnTo>
                <a:lnTo>
                  <a:pt x="5520410" y="101803"/>
                </a:lnTo>
                <a:lnTo>
                  <a:pt x="5461214" y="116470"/>
                </a:lnTo>
                <a:lnTo>
                  <a:pt x="5404089" y="131391"/>
                </a:lnTo>
                <a:lnTo>
                  <a:pt x="5348962" y="146556"/>
                </a:lnTo>
                <a:lnTo>
                  <a:pt x="5295760" y="161957"/>
                </a:lnTo>
                <a:lnTo>
                  <a:pt x="5244411" y="177585"/>
                </a:lnTo>
                <a:lnTo>
                  <a:pt x="5194842" y="193431"/>
                </a:lnTo>
                <a:lnTo>
                  <a:pt x="5146980" y="209486"/>
                </a:lnTo>
                <a:lnTo>
                  <a:pt x="5100753" y="225741"/>
                </a:lnTo>
                <a:lnTo>
                  <a:pt x="5056088" y="242187"/>
                </a:lnTo>
                <a:lnTo>
                  <a:pt x="5012913" y="258816"/>
                </a:lnTo>
                <a:lnTo>
                  <a:pt x="4971155" y="275618"/>
                </a:lnTo>
                <a:lnTo>
                  <a:pt x="4930741" y="292584"/>
                </a:lnTo>
                <a:lnTo>
                  <a:pt x="4891598" y="309706"/>
                </a:lnTo>
                <a:lnTo>
                  <a:pt x="4853654" y="326975"/>
                </a:lnTo>
                <a:lnTo>
                  <a:pt x="4816836" y="344382"/>
                </a:lnTo>
                <a:lnTo>
                  <a:pt x="4781072" y="361918"/>
                </a:lnTo>
                <a:lnTo>
                  <a:pt x="4746288" y="379574"/>
                </a:lnTo>
                <a:lnTo>
                  <a:pt x="4712413" y="397341"/>
                </a:lnTo>
                <a:lnTo>
                  <a:pt x="4647097" y="433173"/>
                </a:lnTo>
                <a:lnTo>
                  <a:pt x="4584541" y="469343"/>
                </a:lnTo>
                <a:lnTo>
                  <a:pt x="4524166" y="505780"/>
                </a:lnTo>
                <a:lnTo>
                  <a:pt x="4465388" y="542412"/>
                </a:lnTo>
                <a:lnTo>
                  <a:pt x="4407628" y="579169"/>
                </a:lnTo>
                <a:lnTo>
                  <a:pt x="4350304" y="615980"/>
                </a:lnTo>
                <a:lnTo>
                  <a:pt x="4321624" y="634383"/>
                </a:lnTo>
                <a:lnTo>
                  <a:pt x="4263864" y="671140"/>
                </a:lnTo>
                <a:lnTo>
                  <a:pt x="4205086" y="707772"/>
                </a:lnTo>
                <a:lnTo>
                  <a:pt x="4144711" y="744208"/>
                </a:lnTo>
                <a:lnTo>
                  <a:pt x="4082155" y="780378"/>
                </a:lnTo>
                <a:lnTo>
                  <a:pt x="4016839" y="816210"/>
                </a:lnTo>
                <a:lnTo>
                  <a:pt x="3982964" y="833977"/>
                </a:lnTo>
                <a:lnTo>
                  <a:pt x="3948180" y="851632"/>
                </a:lnTo>
                <a:lnTo>
                  <a:pt x="3912416" y="869168"/>
                </a:lnTo>
                <a:lnTo>
                  <a:pt x="3875598" y="886574"/>
                </a:lnTo>
                <a:lnTo>
                  <a:pt x="3837654" y="903843"/>
                </a:lnTo>
                <a:lnTo>
                  <a:pt x="3798511" y="920965"/>
                </a:lnTo>
                <a:lnTo>
                  <a:pt x="3758097" y="937931"/>
                </a:lnTo>
                <a:lnTo>
                  <a:pt x="3716339" y="954733"/>
                </a:lnTo>
                <a:lnTo>
                  <a:pt x="3673163" y="971361"/>
                </a:lnTo>
                <a:lnTo>
                  <a:pt x="3628499" y="987806"/>
                </a:lnTo>
                <a:lnTo>
                  <a:pt x="3582272" y="1004061"/>
                </a:lnTo>
                <a:lnTo>
                  <a:pt x="3534410" y="1020115"/>
                </a:lnTo>
                <a:lnTo>
                  <a:pt x="3484841" y="1035961"/>
                </a:lnTo>
                <a:lnTo>
                  <a:pt x="3433492" y="1051588"/>
                </a:lnTo>
                <a:lnTo>
                  <a:pt x="3380290" y="1066988"/>
                </a:lnTo>
                <a:lnTo>
                  <a:pt x="3325163" y="1082153"/>
                </a:lnTo>
                <a:lnTo>
                  <a:pt x="3268038" y="1097073"/>
                </a:lnTo>
                <a:lnTo>
                  <a:pt x="3208842" y="1111740"/>
                </a:lnTo>
                <a:lnTo>
                  <a:pt x="3147502" y="1126144"/>
                </a:lnTo>
                <a:lnTo>
                  <a:pt x="3085996" y="1139817"/>
                </a:lnTo>
                <a:lnTo>
                  <a:pt x="3026306" y="1152323"/>
                </a:lnTo>
                <a:lnTo>
                  <a:pt x="2968371" y="1163700"/>
                </a:lnTo>
                <a:lnTo>
                  <a:pt x="2912129" y="1173990"/>
                </a:lnTo>
                <a:lnTo>
                  <a:pt x="2857519" y="1183230"/>
                </a:lnTo>
                <a:lnTo>
                  <a:pt x="2804480" y="1191462"/>
                </a:lnTo>
                <a:lnTo>
                  <a:pt x="2752948" y="1198724"/>
                </a:lnTo>
                <a:lnTo>
                  <a:pt x="2702864" y="1205056"/>
                </a:lnTo>
                <a:lnTo>
                  <a:pt x="2654166" y="1210497"/>
                </a:lnTo>
                <a:lnTo>
                  <a:pt x="2606791" y="1215087"/>
                </a:lnTo>
                <a:lnTo>
                  <a:pt x="2560679" y="1218867"/>
                </a:lnTo>
                <a:lnTo>
                  <a:pt x="2515767" y="1221874"/>
                </a:lnTo>
                <a:lnTo>
                  <a:pt x="2471995" y="1224149"/>
                </a:lnTo>
                <a:lnTo>
                  <a:pt x="2429300" y="1225732"/>
                </a:lnTo>
                <a:lnTo>
                  <a:pt x="2387621" y="1226662"/>
                </a:lnTo>
                <a:lnTo>
                  <a:pt x="2346897" y="1226978"/>
                </a:lnTo>
                <a:lnTo>
                  <a:pt x="2307065" y="1226721"/>
                </a:lnTo>
                <a:lnTo>
                  <a:pt x="2268065" y="1225929"/>
                </a:lnTo>
                <a:lnTo>
                  <a:pt x="2229835" y="1224643"/>
                </a:lnTo>
                <a:lnTo>
                  <a:pt x="2155436" y="1220744"/>
                </a:lnTo>
                <a:lnTo>
                  <a:pt x="2083378" y="1215341"/>
                </a:lnTo>
                <a:lnTo>
                  <a:pt x="2013167" y="1208752"/>
                </a:lnTo>
                <a:lnTo>
                  <a:pt x="1944310" y="1201291"/>
                </a:lnTo>
                <a:lnTo>
                  <a:pt x="1876316" y="1193277"/>
                </a:lnTo>
                <a:lnTo>
                  <a:pt x="1808691" y="1185025"/>
                </a:lnTo>
                <a:lnTo>
                  <a:pt x="1774863" y="1180909"/>
                </a:lnTo>
                <a:lnTo>
                  <a:pt x="1706869" y="1172895"/>
                </a:lnTo>
                <a:lnTo>
                  <a:pt x="1638012" y="1165435"/>
                </a:lnTo>
                <a:lnTo>
                  <a:pt x="1567801" y="1158845"/>
                </a:lnTo>
                <a:lnTo>
                  <a:pt x="1495742" y="1153443"/>
                </a:lnTo>
                <a:lnTo>
                  <a:pt x="1421343" y="1149545"/>
                </a:lnTo>
                <a:lnTo>
                  <a:pt x="1383112" y="1148259"/>
                </a:lnTo>
                <a:lnTo>
                  <a:pt x="1344112" y="1147467"/>
                </a:lnTo>
                <a:lnTo>
                  <a:pt x="1304280" y="1147210"/>
                </a:lnTo>
                <a:lnTo>
                  <a:pt x="1263555" y="1147527"/>
                </a:lnTo>
                <a:lnTo>
                  <a:pt x="1221876" y="1148457"/>
                </a:lnTo>
                <a:lnTo>
                  <a:pt x="1179181" y="1150040"/>
                </a:lnTo>
                <a:lnTo>
                  <a:pt x="1135408" y="1152315"/>
                </a:lnTo>
                <a:lnTo>
                  <a:pt x="1090496" y="1155323"/>
                </a:lnTo>
                <a:lnTo>
                  <a:pt x="1044383" y="1159103"/>
                </a:lnTo>
                <a:lnTo>
                  <a:pt x="997008" y="1163694"/>
                </a:lnTo>
                <a:lnTo>
                  <a:pt x="948309" y="1169136"/>
                </a:lnTo>
                <a:lnTo>
                  <a:pt x="898225" y="1175468"/>
                </a:lnTo>
                <a:lnTo>
                  <a:pt x="846693" y="1182730"/>
                </a:lnTo>
                <a:lnTo>
                  <a:pt x="793653" y="1190962"/>
                </a:lnTo>
                <a:lnTo>
                  <a:pt x="739043" y="1200203"/>
                </a:lnTo>
                <a:lnTo>
                  <a:pt x="682800" y="1210493"/>
                </a:lnTo>
                <a:lnTo>
                  <a:pt x="624865" y="1221871"/>
                </a:lnTo>
                <a:lnTo>
                  <a:pt x="565174" y="1234378"/>
                </a:lnTo>
                <a:lnTo>
                  <a:pt x="503667" y="1248051"/>
                </a:lnTo>
                <a:lnTo>
                  <a:pt x="442327" y="1262456"/>
                </a:lnTo>
                <a:lnTo>
                  <a:pt x="383131" y="1277122"/>
                </a:lnTo>
                <a:lnTo>
                  <a:pt x="326005" y="1292042"/>
                </a:lnTo>
                <a:lnTo>
                  <a:pt x="270877" y="1307207"/>
                </a:lnTo>
                <a:lnTo>
                  <a:pt x="217675" y="1322608"/>
                </a:lnTo>
                <a:lnTo>
                  <a:pt x="166325" y="1338235"/>
                </a:lnTo>
                <a:lnTo>
                  <a:pt x="116755" y="1354080"/>
                </a:lnTo>
                <a:lnTo>
                  <a:pt x="68893" y="1370135"/>
                </a:lnTo>
                <a:lnTo>
                  <a:pt x="22666" y="1386389"/>
                </a:lnTo>
                <a:lnTo>
                  <a:pt x="0" y="1394735"/>
                </a:lnTo>
              </a:path>
              <a:path w="6106794" h="1443990">
                <a:moveTo>
                  <a:pt x="787437" y="1443437"/>
                </a:moveTo>
                <a:lnTo>
                  <a:pt x="851963" y="1432496"/>
                </a:lnTo>
                <a:lnTo>
                  <a:pt x="905745" y="1424252"/>
                </a:lnTo>
                <a:lnTo>
                  <a:pt x="958046" y="1416994"/>
                </a:lnTo>
                <a:lnTo>
                  <a:pt x="1008930" y="1410680"/>
                </a:lnTo>
                <a:lnTo>
                  <a:pt x="1058458" y="1405267"/>
                </a:lnTo>
                <a:lnTo>
                  <a:pt x="1106695" y="1400714"/>
                </a:lnTo>
                <a:lnTo>
                  <a:pt x="1153703" y="1396978"/>
                </a:lnTo>
                <a:lnTo>
                  <a:pt x="1199545" y="1394018"/>
                </a:lnTo>
                <a:lnTo>
                  <a:pt x="1244284" y="1391792"/>
                </a:lnTo>
                <a:lnTo>
                  <a:pt x="1287983" y="1390258"/>
                </a:lnTo>
                <a:lnTo>
                  <a:pt x="1330706" y="1389374"/>
                </a:lnTo>
                <a:lnTo>
                  <a:pt x="1372515" y="1389097"/>
                </a:lnTo>
                <a:lnTo>
                  <a:pt x="1413473" y="1389387"/>
                </a:lnTo>
                <a:lnTo>
                  <a:pt x="1453643" y="1390201"/>
                </a:lnTo>
                <a:lnTo>
                  <a:pt x="1493089" y="1391498"/>
                </a:lnTo>
                <a:lnTo>
                  <a:pt x="1531873" y="1393234"/>
                </a:lnTo>
                <a:lnTo>
                  <a:pt x="1570058" y="1395369"/>
                </a:lnTo>
                <a:lnTo>
                  <a:pt x="1644885" y="1400666"/>
                </a:lnTo>
                <a:lnTo>
                  <a:pt x="1718074" y="1407053"/>
                </a:lnTo>
                <a:lnTo>
                  <a:pt x="1790127" y="1414195"/>
                </a:lnTo>
                <a:lnTo>
                  <a:pt x="1861551" y="1421757"/>
                </a:lnTo>
                <a:lnTo>
                  <a:pt x="1897184" y="1425590"/>
                </a:lnTo>
                <a:lnTo>
                  <a:pt x="1932849" y="1429402"/>
                </a:lnTo>
                <a:lnTo>
                  <a:pt x="1968608" y="1433151"/>
                </a:lnTo>
                <a:lnTo>
                  <a:pt x="2004524" y="1436796"/>
                </a:lnTo>
                <a:lnTo>
                  <a:pt x="2040662" y="1440293"/>
                </a:lnTo>
                <a:lnTo>
                  <a:pt x="2075263" y="1443437"/>
                </a:lnTo>
              </a:path>
              <a:path w="6106794" h="1443990">
                <a:moveTo>
                  <a:pt x="2685892" y="1443437"/>
                </a:moveTo>
                <a:lnTo>
                  <a:pt x="2749801" y="1436667"/>
                </a:lnTo>
                <a:lnTo>
                  <a:pt x="2800683" y="1430352"/>
                </a:lnTo>
                <a:lnTo>
                  <a:pt x="2852984" y="1423094"/>
                </a:lnTo>
                <a:lnTo>
                  <a:pt x="2906766" y="1414851"/>
                </a:lnTo>
                <a:lnTo>
                  <a:pt x="2962091" y="1405580"/>
                </a:lnTo>
                <a:lnTo>
                  <a:pt x="3019024" y="1395240"/>
                </a:lnTo>
                <a:lnTo>
                  <a:pt x="3077626" y="1383789"/>
                </a:lnTo>
                <a:lnTo>
                  <a:pt x="3137962" y="1371185"/>
                </a:lnTo>
                <a:lnTo>
                  <a:pt x="3200093" y="1357386"/>
                </a:lnTo>
                <a:lnTo>
                  <a:pt x="3262050" y="1342823"/>
                </a:lnTo>
                <a:lnTo>
                  <a:pt x="3321870" y="1327965"/>
                </a:lnTo>
                <a:lnTo>
                  <a:pt x="3379628" y="1312820"/>
                </a:lnTo>
                <a:lnTo>
                  <a:pt x="3435400" y="1297401"/>
                </a:lnTo>
                <a:lnTo>
                  <a:pt x="3489259" y="1281716"/>
                </a:lnTo>
                <a:lnTo>
                  <a:pt x="3541282" y="1265776"/>
                </a:lnTo>
                <a:lnTo>
                  <a:pt x="3591542" y="1249593"/>
                </a:lnTo>
                <a:lnTo>
                  <a:pt x="3640116" y="1233175"/>
                </a:lnTo>
                <a:lnTo>
                  <a:pt x="3687077" y="1216535"/>
                </a:lnTo>
                <a:lnTo>
                  <a:pt x="3732502" y="1199681"/>
                </a:lnTo>
                <a:lnTo>
                  <a:pt x="3776464" y="1182624"/>
                </a:lnTo>
                <a:lnTo>
                  <a:pt x="3819040" y="1165375"/>
                </a:lnTo>
                <a:lnTo>
                  <a:pt x="3860303" y="1147945"/>
                </a:lnTo>
                <a:lnTo>
                  <a:pt x="3900329" y="1130342"/>
                </a:lnTo>
                <a:lnTo>
                  <a:pt x="3939193" y="1112579"/>
                </a:lnTo>
                <a:lnTo>
                  <a:pt x="3976970" y="1094665"/>
                </a:lnTo>
                <a:lnTo>
                  <a:pt x="4013735" y="1076611"/>
                </a:lnTo>
                <a:lnTo>
                  <a:pt x="4049563" y="1058427"/>
                </a:lnTo>
                <a:lnTo>
                  <a:pt x="4084528" y="1040123"/>
                </a:lnTo>
                <a:lnTo>
                  <a:pt x="4118706" y="1021711"/>
                </a:lnTo>
                <a:lnTo>
                  <a:pt x="4152172" y="1003199"/>
                </a:lnTo>
                <a:lnTo>
                  <a:pt x="4217266" y="965922"/>
                </a:lnTo>
                <a:lnTo>
                  <a:pt x="4280412" y="928374"/>
                </a:lnTo>
                <a:lnTo>
                  <a:pt x="4342207" y="890639"/>
                </a:lnTo>
                <a:lnTo>
                  <a:pt x="4403253" y="852800"/>
                </a:lnTo>
                <a:lnTo>
                  <a:pt x="4433682" y="833868"/>
                </a:lnTo>
                <a:lnTo>
                  <a:pt x="4464149" y="814941"/>
                </a:lnTo>
                <a:lnTo>
                  <a:pt x="4525495" y="777144"/>
                </a:lnTo>
                <a:lnTo>
                  <a:pt x="4587890" y="739492"/>
                </a:lnTo>
                <a:lnTo>
                  <a:pt x="4651935" y="702069"/>
                </a:lnTo>
                <a:lnTo>
                  <a:pt x="4718229" y="664958"/>
                </a:lnTo>
                <a:lnTo>
                  <a:pt x="4752407" y="646545"/>
                </a:lnTo>
                <a:lnTo>
                  <a:pt x="4787373" y="628241"/>
                </a:lnTo>
                <a:lnTo>
                  <a:pt x="4823200" y="610057"/>
                </a:lnTo>
                <a:lnTo>
                  <a:pt x="4859965" y="592003"/>
                </a:lnTo>
                <a:lnTo>
                  <a:pt x="4897742" y="574089"/>
                </a:lnTo>
                <a:lnTo>
                  <a:pt x="4936606" y="556326"/>
                </a:lnTo>
                <a:lnTo>
                  <a:pt x="4976632" y="538724"/>
                </a:lnTo>
                <a:lnTo>
                  <a:pt x="5017895" y="521293"/>
                </a:lnTo>
                <a:lnTo>
                  <a:pt x="5060471" y="504044"/>
                </a:lnTo>
                <a:lnTo>
                  <a:pt x="5104433" y="486988"/>
                </a:lnTo>
                <a:lnTo>
                  <a:pt x="5149858" y="470134"/>
                </a:lnTo>
                <a:lnTo>
                  <a:pt x="5196819" y="453493"/>
                </a:lnTo>
                <a:lnTo>
                  <a:pt x="5245393" y="437075"/>
                </a:lnTo>
                <a:lnTo>
                  <a:pt x="5295654" y="420892"/>
                </a:lnTo>
                <a:lnTo>
                  <a:pt x="5347676" y="404952"/>
                </a:lnTo>
                <a:lnTo>
                  <a:pt x="5401535" y="389268"/>
                </a:lnTo>
                <a:lnTo>
                  <a:pt x="5457307" y="373848"/>
                </a:lnTo>
                <a:lnTo>
                  <a:pt x="5515065" y="358704"/>
                </a:lnTo>
                <a:lnTo>
                  <a:pt x="5574885" y="343845"/>
                </a:lnTo>
                <a:lnTo>
                  <a:pt x="5636842" y="329283"/>
                </a:lnTo>
                <a:lnTo>
                  <a:pt x="5698974" y="315484"/>
                </a:lnTo>
                <a:lnTo>
                  <a:pt x="5759310" y="302880"/>
                </a:lnTo>
                <a:lnTo>
                  <a:pt x="5817913" y="291430"/>
                </a:lnTo>
                <a:lnTo>
                  <a:pt x="5874846" y="281090"/>
                </a:lnTo>
                <a:lnTo>
                  <a:pt x="5930172" y="271820"/>
                </a:lnTo>
                <a:lnTo>
                  <a:pt x="5983954" y="263577"/>
                </a:lnTo>
                <a:lnTo>
                  <a:pt x="6036256" y="256320"/>
                </a:lnTo>
                <a:lnTo>
                  <a:pt x="6087139" y="250005"/>
                </a:lnTo>
                <a:lnTo>
                  <a:pt x="6106517" y="247888"/>
                </a:lnTo>
              </a:path>
              <a:path w="6106794" h="1443990">
                <a:moveTo>
                  <a:pt x="3750455" y="1443437"/>
                </a:moveTo>
                <a:lnTo>
                  <a:pt x="3829026" y="1413547"/>
                </a:lnTo>
                <a:lnTo>
                  <a:pt x="3872035" y="1396154"/>
                </a:lnTo>
                <a:lnTo>
                  <a:pt x="3913799" y="1378566"/>
                </a:lnTo>
                <a:lnTo>
                  <a:pt x="3954389" y="1360793"/>
                </a:lnTo>
                <a:lnTo>
                  <a:pt x="3993879" y="1342848"/>
                </a:lnTo>
                <a:lnTo>
                  <a:pt x="4032343" y="1324740"/>
                </a:lnTo>
                <a:lnTo>
                  <a:pt x="4069853" y="1306483"/>
                </a:lnTo>
                <a:lnTo>
                  <a:pt x="4106484" y="1288088"/>
                </a:lnTo>
                <a:lnTo>
                  <a:pt x="4142308" y="1269566"/>
                </a:lnTo>
                <a:lnTo>
                  <a:pt x="4177399" y="1250928"/>
                </a:lnTo>
                <a:lnTo>
                  <a:pt x="4211830" y="1232187"/>
                </a:lnTo>
                <a:lnTo>
                  <a:pt x="4245674" y="1213353"/>
                </a:lnTo>
                <a:lnTo>
                  <a:pt x="4279006" y="1194439"/>
                </a:lnTo>
                <a:lnTo>
                  <a:pt x="4344421" y="1156414"/>
                </a:lnTo>
                <a:lnTo>
                  <a:pt x="4408664" y="1118205"/>
                </a:lnTo>
                <a:lnTo>
                  <a:pt x="4472320" y="1079903"/>
                </a:lnTo>
                <a:lnTo>
                  <a:pt x="4504112" y="1060747"/>
                </a:lnTo>
                <a:lnTo>
                  <a:pt x="4535976" y="1041602"/>
                </a:lnTo>
                <a:lnTo>
                  <a:pt x="4600219" y="1003393"/>
                </a:lnTo>
                <a:lnTo>
                  <a:pt x="4665635" y="965368"/>
                </a:lnTo>
                <a:lnTo>
                  <a:pt x="4698966" y="946454"/>
                </a:lnTo>
                <a:lnTo>
                  <a:pt x="4732810" y="927620"/>
                </a:lnTo>
                <a:lnTo>
                  <a:pt x="4767241" y="908879"/>
                </a:lnTo>
                <a:lnTo>
                  <a:pt x="4802332" y="890241"/>
                </a:lnTo>
                <a:lnTo>
                  <a:pt x="4838156" y="871719"/>
                </a:lnTo>
                <a:lnTo>
                  <a:pt x="4874786" y="853323"/>
                </a:lnTo>
                <a:lnTo>
                  <a:pt x="4912296" y="835066"/>
                </a:lnTo>
                <a:lnTo>
                  <a:pt x="4950760" y="816959"/>
                </a:lnTo>
                <a:lnTo>
                  <a:pt x="4990250" y="799013"/>
                </a:lnTo>
                <a:lnTo>
                  <a:pt x="5030839" y="781241"/>
                </a:lnTo>
                <a:lnTo>
                  <a:pt x="5072602" y="763652"/>
                </a:lnTo>
                <a:lnTo>
                  <a:pt x="5115611" y="746260"/>
                </a:lnTo>
                <a:lnTo>
                  <a:pt x="5159940" y="729075"/>
                </a:lnTo>
                <a:lnTo>
                  <a:pt x="5205662" y="712110"/>
                </a:lnTo>
                <a:lnTo>
                  <a:pt x="5252851" y="695374"/>
                </a:lnTo>
                <a:lnTo>
                  <a:pt x="5301579" y="678882"/>
                </a:lnTo>
                <a:lnTo>
                  <a:pt x="5351920" y="662642"/>
                </a:lnTo>
                <a:lnTo>
                  <a:pt x="5403948" y="646668"/>
                </a:lnTo>
                <a:lnTo>
                  <a:pt x="5457735" y="630971"/>
                </a:lnTo>
                <a:lnTo>
                  <a:pt x="5513355" y="615562"/>
                </a:lnTo>
                <a:lnTo>
                  <a:pt x="5570882" y="600453"/>
                </a:lnTo>
                <a:lnTo>
                  <a:pt x="5630388" y="585655"/>
                </a:lnTo>
                <a:lnTo>
                  <a:pt x="5691947" y="571179"/>
                </a:lnTo>
                <a:lnTo>
                  <a:pt x="5753683" y="557474"/>
                </a:lnTo>
                <a:lnTo>
                  <a:pt x="5813711" y="544952"/>
                </a:lnTo>
                <a:lnTo>
                  <a:pt x="5872090" y="533570"/>
                </a:lnTo>
                <a:lnTo>
                  <a:pt x="5928882" y="523286"/>
                </a:lnTo>
                <a:lnTo>
                  <a:pt x="5984149" y="514058"/>
                </a:lnTo>
                <a:lnTo>
                  <a:pt x="6037951" y="505844"/>
                </a:lnTo>
                <a:lnTo>
                  <a:pt x="6090350" y="498601"/>
                </a:lnTo>
                <a:lnTo>
                  <a:pt x="6106517" y="496601"/>
                </a:lnTo>
              </a:path>
              <a:path w="6106794" h="1443990">
                <a:moveTo>
                  <a:pt x="4304469" y="1443437"/>
                </a:moveTo>
                <a:lnTo>
                  <a:pt x="4341697" y="1422768"/>
                </a:lnTo>
                <a:lnTo>
                  <a:pt x="4375771" y="1403536"/>
                </a:lnTo>
                <a:lnTo>
                  <a:pt x="4409525" y="1384247"/>
                </a:lnTo>
                <a:lnTo>
                  <a:pt x="4443028" y="1364913"/>
                </a:lnTo>
                <a:lnTo>
                  <a:pt x="4476354" y="1345547"/>
                </a:lnTo>
                <a:lnTo>
                  <a:pt x="4509572" y="1326162"/>
                </a:lnTo>
                <a:lnTo>
                  <a:pt x="4542755" y="1306771"/>
                </a:lnTo>
                <a:lnTo>
                  <a:pt x="4575973" y="1287386"/>
                </a:lnTo>
                <a:lnTo>
                  <a:pt x="4609299" y="1268020"/>
                </a:lnTo>
                <a:lnTo>
                  <a:pt x="4642803" y="1248686"/>
                </a:lnTo>
                <a:lnTo>
                  <a:pt x="4676556" y="1229397"/>
                </a:lnTo>
                <a:lnTo>
                  <a:pt x="4710631" y="1210165"/>
                </a:lnTo>
                <a:lnTo>
                  <a:pt x="4745098" y="1191003"/>
                </a:lnTo>
                <a:lnTo>
                  <a:pt x="4780028" y="1171925"/>
                </a:lnTo>
                <a:lnTo>
                  <a:pt x="4815494" y="1152942"/>
                </a:lnTo>
                <a:lnTo>
                  <a:pt x="4851566" y="1134068"/>
                </a:lnTo>
                <a:lnTo>
                  <a:pt x="4888316" y="1115315"/>
                </a:lnTo>
                <a:lnTo>
                  <a:pt x="4925815" y="1096696"/>
                </a:lnTo>
                <a:lnTo>
                  <a:pt x="4964135" y="1078224"/>
                </a:lnTo>
                <a:lnTo>
                  <a:pt x="5003347" y="1059912"/>
                </a:lnTo>
                <a:lnTo>
                  <a:pt x="5043521" y="1041772"/>
                </a:lnTo>
                <a:lnTo>
                  <a:pt x="5084730" y="1023817"/>
                </a:lnTo>
                <a:lnTo>
                  <a:pt x="5127045" y="1006060"/>
                </a:lnTo>
                <a:lnTo>
                  <a:pt x="5170538" y="988514"/>
                </a:lnTo>
                <a:lnTo>
                  <a:pt x="5215278" y="971191"/>
                </a:lnTo>
                <a:lnTo>
                  <a:pt x="5261339" y="954105"/>
                </a:lnTo>
                <a:lnTo>
                  <a:pt x="5308791" y="937267"/>
                </a:lnTo>
                <a:lnTo>
                  <a:pt x="5357705" y="920692"/>
                </a:lnTo>
                <a:lnTo>
                  <a:pt x="5408154" y="904390"/>
                </a:lnTo>
                <a:lnTo>
                  <a:pt x="5460208" y="888376"/>
                </a:lnTo>
                <a:lnTo>
                  <a:pt x="5513938" y="872663"/>
                </a:lnTo>
                <a:lnTo>
                  <a:pt x="5569416" y="857262"/>
                </a:lnTo>
                <a:lnTo>
                  <a:pt x="5626714" y="842186"/>
                </a:lnTo>
                <a:lnTo>
                  <a:pt x="5685902" y="827449"/>
                </a:lnTo>
                <a:lnTo>
                  <a:pt x="5747053" y="813064"/>
                </a:lnTo>
                <a:lnTo>
                  <a:pt x="5808381" y="799456"/>
                </a:lnTo>
                <a:lnTo>
                  <a:pt x="5868095" y="787017"/>
                </a:lnTo>
                <a:lnTo>
                  <a:pt x="5926252" y="775704"/>
                </a:lnTo>
                <a:lnTo>
                  <a:pt x="5982913" y="765475"/>
                </a:lnTo>
                <a:lnTo>
                  <a:pt x="6038135" y="756287"/>
                </a:lnTo>
                <a:lnTo>
                  <a:pt x="6091977" y="748098"/>
                </a:lnTo>
                <a:lnTo>
                  <a:pt x="6106517" y="746095"/>
                </a:lnTo>
              </a:path>
            </a:pathLst>
          </a:custGeom>
          <a:noFill/>
          <a:ln w="9042">
            <a:solidFill>
              <a:srgbClr val="D0BC8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grpSp>
        <p:nvGrpSpPr>
          <p:cNvPr id="1073" name="Group 13"/>
          <p:cNvGrpSpPr/>
          <p:nvPr/>
        </p:nvGrpSpPr>
        <p:grpSpPr>
          <a:xfrm>
            <a:off x="669600" y="396000"/>
            <a:ext cx="5998320" cy="1090800"/>
            <a:chOff x="669600" y="396000"/>
            <a:chExt cx="5998320" cy="1090800"/>
          </a:xfrm>
        </p:grpSpPr>
        <p:sp>
          <p:nvSpPr>
            <p:cNvPr id="1074" name="object 119"/>
            <p:cNvSpPr/>
            <p:nvPr/>
          </p:nvSpPr>
          <p:spPr>
            <a:xfrm>
              <a:off x="669600" y="396000"/>
              <a:ext cx="5998320" cy="1090800"/>
            </a:xfrm>
            <a:custGeom>
              <a:avLst/>
              <a:gdLst>
                <a:gd name="textAreaLeft" fmla="*/ 0 w 5998320"/>
                <a:gd name="textAreaRight" fmla="*/ 6003720 w 5998320"/>
                <a:gd name="textAreaTop" fmla="*/ 0 h 1090800"/>
                <a:gd name="textAreaBottom" fmla="*/ 1095480 h 1090800"/>
              </a:gdLst>
              <a:ahLst/>
              <a:cxnLst/>
              <a:rect l="textAreaLeft" t="textAreaTop" r="textAreaRight" b="textAreaBottom"/>
              <a:pathLst>
                <a:path w="6299200" h="2044700">
                  <a:moveTo>
                    <a:pt x="6223000" y="0"/>
                  </a:moveTo>
                  <a:lnTo>
                    <a:pt x="76200" y="0"/>
                  </a:lnTo>
                  <a:lnTo>
                    <a:pt x="46537" y="5989"/>
                  </a:lnTo>
                  <a:lnTo>
                    <a:pt x="22317" y="22321"/>
                  </a:lnTo>
                  <a:lnTo>
                    <a:pt x="5987" y="46543"/>
                  </a:lnTo>
                  <a:lnTo>
                    <a:pt x="0" y="76200"/>
                  </a:lnTo>
                  <a:lnTo>
                    <a:pt x="0" y="1968385"/>
                  </a:lnTo>
                  <a:lnTo>
                    <a:pt x="5987" y="1998042"/>
                  </a:lnTo>
                  <a:lnTo>
                    <a:pt x="22317" y="2022263"/>
                  </a:lnTo>
                  <a:lnTo>
                    <a:pt x="46537" y="2038596"/>
                  </a:lnTo>
                  <a:lnTo>
                    <a:pt x="76200" y="2044585"/>
                  </a:lnTo>
                  <a:lnTo>
                    <a:pt x="6223000" y="2044585"/>
                  </a:lnTo>
                  <a:lnTo>
                    <a:pt x="6252662" y="2038596"/>
                  </a:lnTo>
                  <a:lnTo>
                    <a:pt x="6276882" y="2022263"/>
                  </a:lnTo>
                  <a:lnTo>
                    <a:pt x="6293212" y="1998042"/>
                  </a:lnTo>
                  <a:lnTo>
                    <a:pt x="6299200" y="1968385"/>
                  </a:lnTo>
                  <a:lnTo>
                    <a:pt x="6299200" y="76200"/>
                  </a:lnTo>
                  <a:lnTo>
                    <a:pt x="6293212" y="46543"/>
                  </a:lnTo>
                  <a:lnTo>
                    <a:pt x="6276882" y="22321"/>
                  </a:lnTo>
                  <a:lnTo>
                    <a:pt x="6252662" y="5989"/>
                  </a:lnTo>
                  <a:lnTo>
                    <a:pt x="622300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  <a:effectLst>
              <a:outerShdw algn="ctr" blurRad="444600" dir="2700000" dist="380819" rotWithShape="0">
                <a:srgbClr val="86AAC0">
                  <a:alpha val="2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 defTabSz="914400">
                <a:lnSpc>
                  <a:spcPct val="100000"/>
                </a:lnSpc>
              </a:pPr>
              <a:r>
                <a:rPr lang="fr-FR" sz="2800" b="1" u="none" spc="28" strike="noStrike">
                  <a:solidFill>
                    <a:srgbClr val="0D3856"/>
                  </a:solidFill>
                  <a:effectLst/>
                  <a:uFillTx/>
                  <a:latin typeface="Segoe UI"/>
                </a:rPr>
                <a:t>	</a:t>
              </a:r>
              <a:r>
                <a:rPr lang="fr-FR" sz="2800" b="1" u="none" spc="28" strike="noStrike">
                  <a:solidFill>
                    <a:srgbClr val="0D3856"/>
                  </a:solidFill>
                  <a:effectLst/>
                  <a:uFillTx/>
                  <a:latin typeface="Segoe UI"/>
                </a:rPr>
                <a:t>Export</a:t>
              </a:r>
              <a:endParaRPr lang="fr-FR" sz="2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075" name="object 120"/>
            <p:cNvSpPr/>
            <p:nvPr/>
          </p:nvSpPr>
          <p:spPr>
            <a:xfrm>
              <a:off x="1653120" y="1203120"/>
              <a:ext cx="525240" cy="110520"/>
            </a:xfrm>
            <a:custGeom>
              <a:avLst/>
              <a:gdLst>
                <a:gd name="textAreaLeft" fmla="*/ 0 w 525240"/>
                <a:gd name="textAreaRight" fmla="*/ 531000 w 525240"/>
                <a:gd name="textAreaTop" fmla="*/ 0 h 110520"/>
                <a:gd name="textAreaBottom" fmla="*/ 116280 h 110520"/>
              </a:gdLst>
              <a:ahLst/>
              <a:cxnLst/>
              <a:rect l="textAreaLeft" t="textAreaTop" r="textAreaRight" b="textAreaBottom"/>
              <a:pathLst>
                <a:path w="530860" h="116205">
                  <a:moveTo>
                    <a:pt x="0" y="64820"/>
                  </a:moveTo>
                  <a:lnTo>
                    <a:pt x="13512" y="41592"/>
                  </a:lnTo>
                  <a:lnTo>
                    <a:pt x="28397" y="20766"/>
                  </a:lnTo>
                  <a:lnTo>
                    <a:pt x="46605" y="5761"/>
                  </a:lnTo>
                  <a:lnTo>
                    <a:pt x="70091" y="0"/>
                  </a:lnTo>
                  <a:lnTo>
                    <a:pt x="102884" y="12040"/>
                  </a:lnTo>
                  <a:lnTo>
                    <a:pt x="126157" y="40752"/>
                  </a:lnTo>
                  <a:lnTo>
                    <a:pt x="146257" y="75021"/>
                  </a:lnTo>
                  <a:lnTo>
                    <a:pt x="169530" y="103732"/>
                  </a:lnTo>
                  <a:lnTo>
                    <a:pt x="202323" y="115773"/>
                  </a:lnTo>
                  <a:lnTo>
                    <a:pt x="235117" y="103732"/>
                  </a:lnTo>
                  <a:lnTo>
                    <a:pt x="258389" y="75021"/>
                  </a:lnTo>
                  <a:lnTo>
                    <a:pt x="278486" y="40752"/>
                  </a:lnTo>
                  <a:lnTo>
                    <a:pt x="301755" y="12040"/>
                  </a:lnTo>
                  <a:lnTo>
                    <a:pt x="334543" y="0"/>
                  </a:lnTo>
                  <a:lnTo>
                    <a:pt x="367337" y="12040"/>
                  </a:lnTo>
                  <a:lnTo>
                    <a:pt x="390609" y="40752"/>
                  </a:lnTo>
                  <a:lnTo>
                    <a:pt x="410709" y="75021"/>
                  </a:lnTo>
                  <a:lnTo>
                    <a:pt x="433982" y="103732"/>
                  </a:lnTo>
                  <a:lnTo>
                    <a:pt x="466775" y="115773"/>
                  </a:lnTo>
                  <a:lnTo>
                    <a:pt x="487853" y="111218"/>
                  </a:lnTo>
                  <a:lnTo>
                    <a:pt x="504626" y="99129"/>
                  </a:lnTo>
                  <a:lnTo>
                    <a:pt x="518444" y="81868"/>
                  </a:lnTo>
                  <a:lnTo>
                    <a:pt x="530656" y="61798"/>
                  </a:lnTo>
                </a:path>
              </a:pathLst>
            </a:custGeom>
            <a:noFill/>
            <a:ln w="25399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076" name="object 121"/>
          <p:cNvGrpSpPr/>
          <p:nvPr/>
        </p:nvGrpSpPr>
        <p:grpSpPr>
          <a:xfrm>
            <a:off x="12094200" y="280800"/>
            <a:ext cx="370800" cy="370800"/>
            <a:chOff x="12094200" y="280800"/>
            <a:chExt cx="370800" cy="370800"/>
          </a:xfrm>
        </p:grpSpPr>
        <p:sp>
          <p:nvSpPr>
            <p:cNvPr id="1077" name="object 122"/>
            <p:cNvSpPr/>
            <p:nvPr/>
          </p:nvSpPr>
          <p:spPr>
            <a:xfrm>
              <a:off x="12094200" y="280800"/>
              <a:ext cx="370800" cy="370800"/>
            </a:xfrm>
            <a:custGeom>
              <a:avLst/>
              <a:gdLst>
                <a:gd name="textAreaLeft" fmla="*/ 0 w 370800"/>
                <a:gd name="textAreaRight" fmla="*/ 376560 w 370800"/>
                <a:gd name="textAreaTop" fmla="*/ 0 h 370800"/>
                <a:gd name="textAreaBottom" fmla="*/ 376560 h 370800"/>
              </a:gdLst>
              <a:ahLst/>
              <a:cxnLst/>
              <a:rect l="textAreaLeft" t="textAreaTop" r="textAreaRight" b="textAreaBottom"/>
              <a:pathLst>
                <a:path w="376554" h="376554">
                  <a:moveTo>
                    <a:pt x="376491" y="376491"/>
                  </a:moveTo>
                  <a:lnTo>
                    <a:pt x="376491" y="0"/>
                  </a:lnTo>
                  <a:lnTo>
                    <a:pt x="43230" y="0"/>
                  </a:lnTo>
                  <a:lnTo>
                    <a:pt x="26403" y="3397"/>
                  </a:lnTo>
                  <a:lnTo>
                    <a:pt x="12661" y="12660"/>
                  </a:lnTo>
                  <a:lnTo>
                    <a:pt x="3397" y="26397"/>
                  </a:lnTo>
                  <a:lnTo>
                    <a:pt x="0" y="43218"/>
                  </a:lnTo>
                  <a:lnTo>
                    <a:pt x="0" y="376491"/>
                  </a:lnTo>
                  <a:lnTo>
                    <a:pt x="376491" y="376491"/>
                  </a:lnTo>
                  <a:close/>
                </a:path>
              </a:pathLst>
            </a:custGeom>
            <a:noFill/>
            <a:ln w="12446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1078" name="object 123"/>
            <p:cNvSpPr/>
            <p:nvPr/>
          </p:nvSpPr>
          <p:spPr>
            <a:xfrm>
              <a:off x="12134880" y="415080"/>
              <a:ext cx="289440" cy="114840"/>
            </a:xfrm>
            <a:custGeom>
              <a:avLst/>
              <a:gdLst>
                <a:gd name="textAreaLeft" fmla="*/ 0 w 289440"/>
                <a:gd name="textAreaRight" fmla="*/ 295200 w 289440"/>
                <a:gd name="textAreaTop" fmla="*/ 0 h 114840"/>
                <a:gd name="textAreaBottom" fmla="*/ 120600 h 114840"/>
              </a:gdLst>
              <a:ahLst/>
              <a:cxnLst/>
              <a:rect l="textAreaLeft" t="textAreaTop" r="textAreaRight" b="textAreaBottom"/>
              <a:pathLst>
                <a:path w="295275" h="120650">
                  <a:moveTo>
                    <a:pt x="31775" y="49501"/>
                  </a:moveTo>
                  <a:lnTo>
                    <a:pt x="33667" y="50403"/>
                  </a:lnTo>
                  <a:lnTo>
                    <a:pt x="35420" y="51596"/>
                  </a:lnTo>
                  <a:lnTo>
                    <a:pt x="37045" y="53082"/>
                  </a:lnTo>
                  <a:lnTo>
                    <a:pt x="41287" y="56943"/>
                  </a:lnTo>
                  <a:lnTo>
                    <a:pt x="43421" y="61591"/>
                  </a:lnTo>
                  <a:lnTo>
                    <a:pt x="43421" y="67027"/>
                  </a:lnTo>
                  <a:lnTo>
                    <a:pt x="43421" y="72463"/>
                  </a:lnTo>
                  <a:lnTo>
                    <a:pt x="41287" y="77111"/>
                  </a:lnTo>
                  <a:lnTo>
                    <a:pt x="37045" y="80972"/>
                  </a:lnTo>
                  <a:lnTo>
                    <a:pt x="32791" y="84845"/>
                  </a:lnTo>
                  <a:lnTo>
                    <a:pt x="27685" y="86775"/>
                  </a:lnTo>
                  <a:lnTo>
                    <a:pt x="21704" y="86775"/>
                  </a:lnTo>
                  <a:lnTo>
                    <a:pt x="15735" y="86775"/>
                  </a:lnTo>
                  <a:lnTo>
                    <a:pt x="10617" y="84845"/>
                  </a:lnTo>
                  <a:lnTo>
                    <a:pt x="6375" y="80972"/>
                  </a:lnTo>
                  <a:lnTo>
                    <a:pt x="2120" y="77111"/>
                  </a:lnTo>
                  <a:lnTo>
                    <a:pt x="0" y="72463"/>
                  </a:lnTo>
                  <a:lnTo>
                    <a:pt x="0" y="67027"/>
                  </a:lnTo>
                  <a:lnTo>
                    <a:pt x="0" y="61591"/>
                  </a:lnTo>
                  <a:lnTo>
                    <a:pt x="2120" y="56943"/>
                  </a:lnTo>
                  <a:lnTo>
                    <a:pt x="6375" y="53082"/>
                  </a:lnTo>
                  <a:lnTo>
                    <a:pt x="10617" y="49209"/>
                  </a:lnTo>
                  <a:lnTo>
                    <a:pt x="15735" y="47278"/>
                  </a:lnTo>
                  <a:lnTo>
                    <a:pt x="21704" y="47278"/>
                  </a:lnTo>
                  <a:lnTo>
                    <a:pt x="25374" y="47278"/>
                  </a:lnTo>
                  <a:lnTo>
                    <a:pt x="28727" y="48028"/>
                  </a:lnTo>
                  <a:lnTo>
                    <a:pt x="31775" y="49501"/>
                  </a:lnTo>
                  <a:close/>
                </a:path>
                <a:path w="295275" h="120650">
                  <a:moveTo>
                    <a:pt x="31775" y="49501"/>
                  </a:moveTo>
                  <a:lnTo>
                    <a:pt x="58913" y="11194"/>
                  </a:lnTo>
                  <a:lnTo>
                    <a:pt x="86929" y="0"/>
                  </a:lnTo>
                  <a:lnTo>
                    <a:pt x="115819" y="15918"/>
                  </a:lnTo>
                  <a:lnTo>
                    <a:pt x="145580" y="58950"/>
                  </a:lnTo>
                  <a:lnTo>
                    <a:pt x="174966" y="101767"/>
                  </a:lnTo>
                  <a:lnTo>
                    <a:pt x="204452" y="120342"/>
                  </a:lnTo>
                  <a:lnTo>
                    <a:pt x="234035" y="114675"/>
                  </a:lnTo>
                  <a:lnTo>
                    <a:pt x="263715" y="84769"/>
                  </a:lnTo>
                  <a:lnTo>
                    <a:pt x="261670" y="83816"/>
                  </a:lnTo>
                  <a:lnTo>
                    <a:pt x="259791" y="82546"/>
                  </a:lnTo>
                  <a:lnTo>
                    <a:pt x="258051" y="80972"/>
                  </a:lnTo>
                  <a:lnTo>
                    <a:pt x="253809" y="77111"/>
                  </a:lnTo>
                  <a:lnTo>
                    <a:pt x="251688" y="72463"/>
                  </a:lnTo>
                  <a:lnTo>
                    <a:pt x="251688" y="67027"/>
                  </a:lnTo>
                  <a:lnTo>
                    <a:pt x="251688" y="61591"/>
                  </a:lnTo>
                  <a:lnTo>
                    <a:pt x="253809" y="56943"/>
                  </a:lnTo>
                  <a:lnTo>
                    <a:pt x="258051" y="53082"/>
                  </a:lnTo>
                  <a:lnTo>
                    <a:pt x="262305" y="49209"/>
                  </a:lnTo>
                  <a:lnTo>
                    <a:pt x="267411" y="47278"/>
                  </a:lnTo>
                  <a:lnTo>
                    <a:pt x="273392" y="47278"/>
                  </a:lnTo>
                  <a:lnTo>
                    <a:pt x="279374" y="47278"/>
                  </a:lnTo>
                  <a:lnTo>
                    <a:pt x="284479" y="49209"/>
                  </a:lnTo>
                  <a:lnTo>
                    <a:pt x="288734" y="53082"/>
                  </a:lnTo>
                  <a:lnTo>
                    <a:pt x="292976" y="56943"/>
                  </a:lnTo>
                  <a:lnTo>
                    <a:pt x="295097" y="61591"/>
                  </a:lnTo>
                  <a:lnTo>
                    <a:pt x="295097" y="67027"/>
                  </a:lnTo>
                  <a:lnTo>
                    <a:pt x="295097" y="72463"/>
                  </a:lnTo>
                  <a:lnTo>
                    <a:pt x="292976" y="77111"/>
                  </a:lnTo>
                  <a:lnTo>
                    <a:pt x="288734" y="80972"/>
                  </a:lnTo>
                  <a:lnTo>
                    <a:pt x="284479" y="84845"/>
                  </a:lnTo>
                  <a:lnTo>
                    <a:pt x="279374" y="86775"/>
                  </a:lnTo>
                  <a:lnTo>
                    <a:pt x="273392" y="86775"/>
                  </a:lnTo>
                  <a:lnTo>
                    <a:pt x="269874" y="86775"/>
                  </a:lnTo>
                  <a:lnTo>
                    <a:pt x="266649" y="86102"/>
                  </a:lnTo>
                  <a:lnTo>
                    <a:pt x="263715" y="84769"/>
                  </a:lnTo>
                </a:path>
              </a:pathLst>
            </a:custGeom>
            <a:noFill/>
            <a:ln w="12446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079" name="object 124"/>
          <p:cNvSpPr/>
          <p:nvPr/>
        </p:nvSpPr>
        <p:spPr>
          <a:xfrm>
            <a:off x="13065840" y="286200"/>
            <a:ext cx="360" cy="342720"/>
          </a:xfrm>
          <a:custGeom>
            <a:avLst/>
            <a:gdLst>
              <a:gd name="textAreaLeft" fmla="*/ 0 w 360"/>
              <a:gd name="textAreaRight" fmla="*/ 23592960 w 360"/>
              <a:gd name="textAreaTop" fmla="*/ 0 h 342720"/>
              <a:gd name="textAreaBottom" fmla="*/ 348480 h 342720"/>
            </a:gdLst>
            <a:ahLst/>
            <a:cxnLst/>
            <a:rect l="textAreaLeft" t="textAreaTop" r="textAreaRight" b="textAreaBottom"/>
            <a:pathLst>
              <a:path w="0" h="348615">
                <a:moveTo>
                  <a:pt x="0" y="0"/>
                </a:moveTo>
                <a:lnTo>
                  <a:pt x="0" y="34811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080" name="PlaceHolder 59"/>
          <p:cNvSpPr/>
          <p:nvPr/>
        </p:nvSpPr>
        <p:spPr>
          <a:xfrm>
            <a:off x="13129560" y="199440"/>
            <a:ext cx="422280" cy="45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6640" rIns="0" bIns="0" anchor="t">
            <a:noAutofit/>
          </a:bodyPr>
          <a:p>
            <a:pPr marL="38160" defTabSz="914400">
              <a:lnSpc>
                <a:spcPct val="100000"/>
              </a:lnSpc>
              <a:spcBef>
                <a:spcPts val="210"/>
              </a:spcBef>
              <a:tabLst>
                <a:tab pos="0" algn="l"/>
              </a:tabLst>
            </a:pPr>
            <a:r>
              <a: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page </a:t>
            </a:r>
            <a:fld id="{FFDD1C3A-B1D6-4AB2-B1F8-BE9522D16396}" type="slidenum">
              <a:rPr lang="fr-FR" sz="1400" b="0" u="none" spc="-26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4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1" name="PlaceHolder 60"/>
          <p:cNvSpPr/>
          <p:nvPr/>
        </p:nvSpPr>
        <p:spPr>
          <a:xfrm>
            <a:off x="12587760" y="222480"/>
            <a:ext cx="473400" cy="55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6640" rIns="0" bIns="0" anchor="t">
            <a:noAutofit/>
          </a:bodyPr>
          <a:p>
            <a:pPr marL="12600" defTabSz="914400">
              <a:lnSpc>
                <a:spcPct val="100000"/>
              </a:lnSpc>
              <a:spcBef>
                <a:spcPts val="210"/>
              </a:spcBef>
              <a:tabLst>
                <a:tab pos="0" algn="l"/>
              </a:tabLst>
            </a:pPr>
            <a:fld id="{49141215-7A4C-4457-A7F5-1858F113134F}" type="datetime1">
              <a:rPr lang="fr-FR" sz="1400" b="0" u="none" spc="-11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23/09/2026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2" name="Rectangle 1189"/>
          <p:cNvSpPr/>
          <p:nvPr/>
        </p:nvSpPr>
        <p:spPr>
          <a:xfrm>
            <a:off x="216000" y="7452000"/>
            <a:ext cx="8638200" cy="31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1500" b="0" u="none" strike="noStrike">
                <a:solidFill>
                  <a:srgbClr val="999999"/>
                </a:solidFill>
                <a:effectLst/>
                <a:uFillTx/>
                <a:latin typeface="Segoe UI Semilight"/>
                <a:ea typeface="Microsoft YaHei"/>
              </a:rPr>
              <a:t>naKnow: a collaborative initiative to bridge data gaps in ICT LCA – Marie Reinbigler</a:t>
            </a:r>
            <a:endParaRPr lang="fr-F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3" name="Rectangle 1191"/>
          <p:cNvSpPr/>
          <p:nvPr/>
        </p:nvSpPr>
        <p:spPr>
          <a:xfrm rot="21542400">
            <a:off x="1013760" y="3715560"/>
            <a:ext cx="1438920" cy="718560"/>
          </a:xfrm>
          <a:prstGeom prst="rect">
            <a:avLst/>
          </a:prstGeom>
          <a:solidFill>
            <a:srgbClr val="0D3856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Segoe UI Semilight"/>
              </a:rPr>
              <a:t>Aggregated flow 1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84" name="Rectangle 1192"/>
          <p:cNvSpPr/>
          <p:nvPr/>
        </p:nvSpPr>
        <p:spPr>
          <a:xfrm>
            <a:off x="1008000" y="4716000"/>
            <a:ext cx="1438560" cy="718560"/>
          </a:xfrm>
          <a:prstGeom prst="rect">
            <a:avLst/>
          </a:prstGeom>
          <a:solidFill>
            <a:srgbClr val="0D3856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Segoe UI Semilight"/>
              </a:rPr>
              <a:t>Aggregated flow 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85" name="Freeform 1193"/>
          <p:cNvSpPr/>
          <p:nvPr/>
        </p:nvSpPr>
        <p:spPr>
          <a:xfrm>
            <a:off x="2952000" y="3780000"/>
            <a:ext cx="358560" cy="1618560"/>
          </a:xfrm>
          <a:custGeom>
            <a:avLst/>
            <a:gdLst>
              <a:gd name="textAreaLeft" fmla="*/ 0 w 358560"/>
              <a:gd name="textAreaRight" fmla="*/ 129960 w 358560"/>
              <a:gd name="textAreaTop" fmla="*/ 42120 h 1618560"/>
              <a:gd name="textAreaBottom" fmla="*/ 1577880 h 1618560"/>
              <a:gd name="GluePoint1X" fmla="*/ 0 w 21600"/>
              <a:gd name="GluePoint1Y" fmla="*/ 0 h 21600"/>
              <a:gd name="GluePoint2X" fmla="*/ 0 w 21600"/>
              <a:gd name="GluePoint2Y" fmla="*/ 21600 h 21600"/>
              <a:gd name="GluePoint3X" fmla="*/ 21600 w 21600"/>
              <a:gd name="GluePoint3Y" fmla="*/ 10800 h 2160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</a:cxnLst>
            <a:rect l="textAreaLeft" t="textAreaTop" r="textAreaRight" b="textAreaBottom"/>
            <a:pathLst>
              <a:path w="21600" h="21600">
                <a:moveTo>
                  <a:pt x="0" y="0"/>
                </a:moveTo>
                <a:cubicBezTo>
                  <a:pt x="5400" y="0"/>
                  <a:pt x="10800" y="900"/>
                  <a:pt x="10800" y="1800"/>
                </a:cubicBezTo>
                <a:lnTo>
                  <a:pt x="10800" y="9000"/>
                </a:lnTo>
                <a:cubicBezTo>
                  <a:pt x="10800" y="9900"/>
                  <a:pt x="16200" y="10800"/>
                  <a:pt x="21600" y="10800"/>
                </a:cubicBezTo>
                <a:cubicBezTo>
                  <a:pt x="16200" y="10800"/>
                  <a:pt x="10800" y="11700"/>
                  <a:pt x="10800" y="12600"/>
                </a:cubicBezTo>
                <a:lnTo>
                  <a:pt x="10800" y="19800"/>
                </a:lnTo>
                <a:cubicBezTo>
                  <a:pt x="10800" y="20700"/>
                  <a:pt x="5400" y="21600"/>
                  <a:pt x="0" y="21600"/>
                </a:cubicBezTo>
              </a:path>
            </a:pathLst>
          </a:custGeom>
          <a:noFill/>
          <a:ln w="180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9000" tIns="54000" rIns="99000" bIns="54000" anchor="ctr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6" name="Rectangle 1194"/>
          <p:cNvSpPr/>
          <p:nvPr/>
        </p:nvSpPr>
        <p:spPr>
          <a:xfrm>
            <a:off x="3420000" y="4212000"/>
            <a:ext cx="898560" cy="718560"/>
          </a:xfrm>
          <a:prstGeom prst="rect">
            <a:avLst/>
          </a:prstGeom>
          <a:solidFill>
            <a:srgbClr val="D0BC80"/>
          </a:solidFill>
          <a:ln w="180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9000" tIns="54000" rIns="99000" bIns="54000" anchor="ctr" anchorCtr="1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ES1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XML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7" name="Rectangle 1195"/>
          <p:cNvSpPr/>
          <p:nvPr/>
        </p:nvSpPr>
        <p:spPr>
          <a:xfrm rot="16200000">
            <a:off x="1996560" y="4280400"/>
            <a:ext cx="1618560" cy="698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Brightway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exporter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8" name="Rectangle 1196"/>
          <p:cNvSpPr/>
          <p:nvPr/>
        </p:nvSpPr>
        <p:spPr>
          <a:xfrm>
            <a:off x="4860000" y="4212000"/>
            <a:ext cx="898560" cy="718560"/>
          </a:xfrm>
          <a:prstGeom prst="rect">
            <a:avLst/>
          </a:prstGeom>
          <a:solidFill>
            <a:srgbClr val="D0BC80"/>
          </a:solidFill>
          <a:ln w="180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9000" tIns="54000" rIns="99000" bIns="54000" anchor="ctr" anchorCtr="1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zip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089" name="Straight Arrow Connector 1197"/>
          <p:cNvCxnSpPr>
            <a:stCxn id="1086" idx="3"/>
            <a:endCxn id="1088" idx="1"/>
          </p:cNvCxnSpPr>
          <p:nvPr/>
        </p:nvCxnSpPr>
        <p:spPr>
          <a:xfrm>
            <a:off x="4318560" y="4571280"/>
            <a:ext cx="541800" cy="360"/>
          </a:xfrm>
          <a:prstGeom prst="straightConnector1">
            <a:avLst/>
          </a:prstGeom>
          <a:ln w="0">
            <a:solidFill>
              <a:srgbClr val="3465A4"/>
            </a:solidFill>
            <a:tailEnd len="med" type="triangle" w="med"/>
          </a:ln>
        </p:spPr>
      </p:cxnSp>
      <p:sp>
        <p:nvSpPr>
          <p:cNvPr id="1090" name="Rectangle 1198"/>
          <p:cNvSpPr/>
          <p:nvPr/>
        </p:nvSpPr>
        <p:spPr>
          <a:xfrm>
            <a:off x="7848000" y="3168000"/>
            <a:ext cx="1438560" cy="358920"/>
          </a:xfrm>
          <a:prstGeom prst="rect">
            <a:avLst/>
          </a:prstGeom>
          <a:solidFill>
            <a:srgbClr val="0D3856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Segoe UI Semilight"/>
              </a:rPr>
              <a:t>Block flow 1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91" name="Rectangle 1199"/>
          <p:cNvSpPr/>
          <p:nvPr/>
        </p:nvSpPr>
        <p:spPr>
          <a:xfrm>
            <a:off x="7848000" y="3816000"/>
            <a:ext cx="1438560" cy="358560"/>
          </a:xfrm>
          <a:prstGeom prst="rect">
            <a:avLst/>
          </a:prstGeom>
          <a:solidFill>
            <a:srgbClr val="0D3856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Segoe UI Semilight"/>
              </a:rPr>
              <a:t>Block flow 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92" name="Freeform 1200"/>
          <p:cNvSpPr/>
          <p:nvPr/>
        </p:nvSpPr>
        <p:spPr>
          <a:xfrm>
            <a:off x="9792000" y="2988000"/>
            <a:ext cx="358560" cy="1366920"/>
          </a:xfrm>
          <a:custGeom>
            <a:avLst/>
            <a:gdLst>
              <a:gd name="textAreaLeft" fmla="*/ 0 w 358560"/>
              <a:gd name="textAreaRight" fmla="*/ 129960 w 358560"/>
              <a:gd name="textAreaTop" fmla="*/ 35640 h 1366920"/>
              <a:gd name="textAreaBottom" fmla="*/ 1332720 h 1366920"/>
              <a:gd name="GluePoint1X" fmla="*/ 0 w 21600"/>
              <a:gd name="GluePoint1Y" fmla="*/ 0 h 21600"/>
              <a:gd name="GluePoint2X" fmla="*/ 0 w 21600"/>
              <a:gd name="GluePoint2Y" fmla="*/ 21600 h 21600"/>
              <a:gd name="GluePoint3X" fmla="*/ 21600 w 21600"/>
              <a:gd name="GluePoint3Y" fmla="*/ 10800 h 2160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</a:cxnLst>
            <a:rect l="textAreaLeft" t="textAreaTop" r="textAreaRight" b="textAreaBottom"/>
            <a:pathLst>
              <a:path w="21600" h="21600">
                <a:moveTo>
                  <a:pt x="0" y="0"/>
                </a:moveTo>
                <a:cubicBezTo>
                  <a:pt x="5400" y="0"/>
                  <a:pt x="10800" y="900"/>
                  <a:pt x="10800" y="1800"/>
                </a:cubicBezTo>
                <a:lnTo>
                  <a:pt x="10800" y="9000"/>
                </a:lnTo>
                <a:cubicBezTo>
                  <a:pt x="10800" y="9900"/>
                  <a:pt x="16200" y="10800"/>
                  <a:pt x="21600" y="10800"/>
                </a:cubicBezTo>
                <a:cubicBezTo>
                  <a:pt x="16200" y="10800"/>
                  <a:pt x="10800" y="11700"/>
                  <a:pt x="10800" y="12600"/>
                </a:cubicBezTo>
                <a:lnTo>
                  <a:pt x="10800" y="19800"/>
                </a:lnTo>
                <a:cubicBezTo>
                  <a:pt x="10800" y="20700"/>
                  <a:pt x="5400" y="21600"/>
                  <a:pt x="0" y="21600"/>
                </a:cubicBezTo>
              </a:path>
            </a:pathLst>
          </a:custGeom>
          <a:noFill/>
          <a:ln w="180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9000" tIns="54000" rIns="99000" bIns="54000" anchor="ctr">
            <a:noAutofit/>
          </a:bodyPr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3" name="Rectangle 1201"/>
          <p:cNvSpPr/>
          <p:nvPr/>
        </p:nvSpPr>
        <p:spPr>
          <a:xfrm rot="84000">
            <a:off x="10248840" y="3286440"/>
            <a:ext cx="1006920" cy="898560"/>
          </a:xfrm>
          <a:prstGeom prst="rect">
            <a:avLst/>
          </a:prstGeom>
          <a:solidFill>
            <a:srgbClr val="D0BC80"/>
          </a:solidFill>
          <a:ln w="180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9000" tIns="54000" rIns="99000" bIns="54000" anchor="ctr" anchorCtr="1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Block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ES1 XML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4" name="Rectangle 1202"/>
          <p:cNvSpPr/>
          <p:nvPr/>
        </p:nvSpPr>
        <p:spPr>
          <a:xfrm>
            <a:off x="7848000" y="4968000"/>
            <a:ext cx="1438560" cy="358560"/>
          </a:xfrm>
          <a:prstGeom prst="rect">
            <a:avLst/>
          </a:prstGeom>
          <a:solidFill>
            <a:srgbClr val="0D3856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Segoe UI Semilight"/>
              </a:rPr>
              <a:t>Block flow 1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95" name="Rectangle 1203"/>
          <p:cNvSpPr/>
          <p:nvPr/>
        </p:nvSpPr>
        <p:spPr>
          <a:xfrm>
            <a:off x="7848000" y="5688000"/>
            <a:ext cx="1438560" cy="358560"/>
          </a:xfrm>
          <a:prstGeom prst="rect">
            <a:avLst/>
          </a:prstGeom>
          <a:solidFill>
            <a:srgbClr val="0D3856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FFFFFF"/>
                </a:solidFill>
                <a:effectLst/>
                <a:uFillTx/>
                <a:latin typeface="Segoe UI Semilight"/>
              </a:rPr>
              <a:t>Block flow l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96" name="Freeform 1204"/>
          <p:cNvSpPr/>
          <p:nvPr/>
        </p:nvSpPr>
        <p:spPr>
          <a:xfrm>
            <a:off x="9792000" y="4752720"/>
            <a:ext cx="358560" cy="1509840"/>
          </a:xfrm>
          <a:custGeom>
            <a:avLst/>
            <a:gdLst>
              <a:gd name="textAreaLeft" fmla="*/ 0 w 358560"/>
              <a:gd name="textAreaRight" fmla="*/ 129960 w 358560"/>
              <a:gd name="textAreaTop" fmla="*/ 39240 h 1509840"/>
              <a:gd name="textAreaBottom" fmla="*/ 1472040 h 1509840"/>
              <a:gd name="GluePoint1X" fmla="*/ 0 w 21600"/>
              <a:gd name="GluePoint1Y" fmla="*/ 0 h 21600"/>
              <a:gd name="GluePoint2X" fmla="*/ 0 w 21600"/>
              <a:gd name="GluePoint2Y" fmla="*/ 21600 h 21600"/>
              <a:gd name="GluePoint3X" fmla="*/ 21600 w 21600"/>
              <a:gd name="GluePoint3Y" fmla="*/ 10800 h 2160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</a:cxnLst>
            <a:rect l="textAreaLeft" t="textAreaTop" r="textAreaRight" b="textAreaBottom"/>
            <a:pathLst>
              <a:path w="21600" h="21600">
                <a:moveTo>
                  <a:pt x="0" y="0"/>
                </a:moveTo>
                <a:cubicBezTo>
                  <a:pt x="5400" y="0"/>
                  <a:pt x="10800" y="900"/>
                  <a:pt x="10800" y="1800"/>
                </a:cubicBezTo>
                <a:lnTo>
                  <a:pt x="10800" y="9000"/>
                </a:lnTo>
                <a:cubicBezTo>
                  <a:pt x="10800" y="9900"/>
                  <a:pt x="16200" y="10800"/>
                  <a:pt x="21600" y="10800"/>
                </a:cubicBezTo>
                <a:cubicBezTo>
                  <a:pt x="16200" y="10800"/>
                  <a:pt x="10800" y="11700"/>
                  <a:pt x="10800" y="12600"/>
                </a:cubicBezTo>
                <a:lnTo>
                  <a:pt x="10800" y="19800"/>
                </a:lnTo>
                <a:cubicBezTo>
                  <a:pt x="10800" y="20700"/>
                  <a:pt x="5400" y="21600"/>
                  <a:pt x="0" y="21600"/>
                </a:cubicBezTo>
              </a:path>
            </a:pathLst>
          </a:custGeom>
          <a:noFill/>
          <a:ln w="180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9000" tIns="54000" rIns="99000" bIns="54000" anchor="ctr">
            <a:noAutofit/>
          </a:bodyPr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7" name="Rectangle 1205"/>
          <p:cNvSpPr/>
          <p:nvPr/>
        </p:nvSpPr>
        <p:spPr>
          <a:xfrm>
            <a:off x="10260000" y="4932720"/>
            <a:ext cx="1006560" cy="923760"/>
          </a:xfrm>
          <a:prstGeom prst="rect">
            <a:avLst/>
          </a:prstGeom>
          <a:solidFill>
            <a:srgbClr val="D0BC80"/>
          </a:solidFill>
          <a:ln w="180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9000" tIns="54000" rIns="99000" bIns="54000" anchor="ctr" anchorCtr="1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Block ES1 XML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8" name="Rectangle 1206"/>
          <p:cNvSpPr/>
          <p:nvPr/>
        </p:nvSpPr>
        <p:spPr>
          <a:xfrm>
            <a:off x="11700000" y="4356720"/>
            <a:ext cx="898560" cy="718560"/>
          </a:xfrm>
          <a:prstGeom prst="rect">
            <a:avLst/>
          </a:prstGeom>
          <a:solidFill>
            <a:srgbClr val="D0BC80"/>
          </a:solidFill>
          <a:ln w="180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9000" tIns="54000" rIns="99000" bIns="54000" anchor="ctr" anchorCtr="1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zip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9" name="Freeform 1207"/>
          <p:cNvSpPr/>
          <p:nvPr/>
        </p:nvSpPr>
        <p:spPr>
          <a:xfrm>
            <a:off x="11376000" y="3924000"/>
            <a:ext cx="250560" cy="1618560"/>
          </a:xfrm>
          <a:custGeom>
            <a:avLst/>
            <a:gdLst>
              <a:gd name="textAreaLeft" fmla="*/ 0 w 250560"/>
              <a:gd name="textAreaRight" fmla="*/ 91080 w 250560"/>
              <a:gd name="textAreaTop" fmla="*/ 42120 h 1618560"/>
              <a:gd name="textAreaBottom" fmla="*/ 1577880 h 1618560"/>
              <a:gd name="GluePoint1X" fmla="*/ 0 w 21600"/>
              <a:gd name="GluePoint1Y" fmla="*/ 0 h 21600"/>
              <a:gd name="GluePoint2X" fmla="*/ 0 w 21600"/>
              <a:gd name="GluePoint2Y" fmla="*/ 21600 h 21600"/>
              <a:gd name="GluePoint3X" fmla="*/ 21600 w 21600"/>
              <a:gd name="GluePoint3Y" fmla="*/ 10800 h 2160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</a:cxnLst>
            <a:rect l="textAreaLeft" t="textAreaTop" r="textAreaRight" b="textAreaBottom"/>
            <a:pathLst>
              <a:path w="21600" h="21600">
                <a:moveTo>
                  <a:pt x="0" y="0"/>
                </a:moveTo>
                <a:cubicBezTo>
                  <a:pt x="5400" y="0"/>
                  <a:pt x="10800" y="900"/>
                  <a:pt x="10800" y="1800"/>
                </a:cubicBezTo>
                <a:lnTo>
                  <a:pt x="10800" y="9000"/>
                </a:lnTo>
                <a:cubicBezTo>
                  <a:pt x="10800" y="9900"/>
                  <a:pt x="16200" y="10800"/>
                  <a:pt x="21600" y="10800"/>
                </a:cubicBezTo>
                <a:cubicBezTo>
                  <a:pt x="16200" y="10800"/>
                  <a:pt x="10800" y="11700"/>
                  <a:pt x="10800" y="12600"/>
                </a:cubicBezTo>
                <a:lnTo>
                  <a:pt x="10800" y="19800"/>
                </a:lnTo>
                <a:cubicBezTo>
                  <a:pt x="10800" y="20700"/>
                  <a:pt x="5400" y="21600"/>
                  <a:pt x="0" y="21600"/>
                </a:cubicBezTo>
              </a:path>
            </a:pathLst>
          </a:custGeom>
          <a:noFill/>
          <a:ln w="180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9000" tIns="54000" rIns="99000" bIns="54000" anchor="ctr">
            <a:noAutofit/>
          </a:bodyPr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0" name="Straight Connector 1208"/>
          <p:cNvSpPr/>
          <p:nvPr/>
        </p:nvSpPr>
        <p:spPr>
          <a:xfrm flipV="1">
            <a:off x="6552000" y="2123640"/>
            <a:ext cx="360" cy="4500720"/>
          </a:xfrm>
          <a:prstGeom prst="line">
            <a:avLst/>
          </a:prstGeom>
          <a:ln w="36000">
            <a:solidFill>
              <a:srgbClr val="D0BC80"/>
            </a:solidFill>
            <a:prstDash val="sysDash"/>
            <a:round/>
          </a:ln>
        </p:spPr>
        <p:style>
          <a:lnRef idx="0"/>
          <a:fillRef idx="0"/>
          <a:effectRef idx="0"/>
          <a:fontRef idx="minor"/>
        </p:style>
        <p:txBody>
          <a:bodyPr lIns="108000" tIns="-59760" rIns="108000" bIns="-59760" anchor="ctr">
            <a:noAutofit/>
          </a:bodyPr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1" name="Rectangle 1209"/>
          <p:cNvSpPr/>
          <p:nvPr/>
        </p:nvSpPr>
        <p:spPr>
          <a:xfrm>
            <a:off x="8460000" y="3564360"/>
            <a:ext cx="538560" cy="53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ts val="567"/>
              </a:lnSpc>
            </a:pPr>
            <a:r>
              <a:rPr lang="fr-FR" sz="2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.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567"/>
              </a:lnSpc>
            </a:pPr>
            <a:r>
              <a:rPr lang="fr-FR" sz="2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.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567"/>
              </a:lnSpc>
            </a:pPr>
            <a:r>
              <a:rPr lang="fr-FR" sz="2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.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2" name="Rectangle 1210"/>
          <p:cNvSpPr/>
          <p:nvPr/>
        </p:nvSpPr>
        <p:spPr>
          <a:xfrm>
            <a:off x="10548000" y="4428360"/>
            <a:ext cx="538560" cy="53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ts val="567"/>
              </a:lnSpc>
            </a:pPr>
            <a:r>
              <a:rPr lang="fr-FR" sz="2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.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567"/>
              </a:lnSpc>
            </a:pPr>
            <a:r>
              <a:rPr lang="fr-FR" sz="2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.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567"/>
              </a:lnSpc>
            </a:pPr>
            <a:r>
              <a:rPr lang="fr-FR" sz="2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.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3" name="Rectangle 1211"/>
          <p:cNvSpPr/>
          <p:nvPr/>
        </p:nvSpPr>
        <p:spPr>
          <a:xfrm>
            <a:off x="550800" y="2340000"/>
            <a:ext cx="300816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bold"/>
              </a:rPr>
              <a:t>Aggregated export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4" name="Rectangle 1212"/>
          <p:cNvSpPr/>
          <p:nvPr/>
        </p:nvSpPr>
        <p:spPr>
          <a:xfrm>
            <a:off x="7084440" y="2340000"/>
            <a:ext cx="27792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bold"/>
              </a:rPr>
              <a:t>Disaggregated export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5" name="Rectangle 1213"/>
          <p:cNvSpPr/>
          <p:nvPr/>
        </p:nvSpPr>
        <p:spPr>
          <a:xfrm rot="16200000">
            <a:off x="8836560" y="3344400"/>
            <a:ext cx="1618560" cy="698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Brightway exporter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6" name="Rectangle 1214"/>
          <p:cNvSpPr/>
          <p:nvPr/>
        </p:nvSpPr>
        <p:spPr>
          <a:xfrm rot="16200000">
            <a:off x="8836560" y="5180400"/>
            <a:ext cx="1618560" cy="698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Brightway exporter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7" name="Rectangle 1215"/>
          <p:cNvSpPr/>
          <p:nvPr/>
        </p:nvSpPr>
        <p:spPr>
          <a:xfrm>
            <a:off x="8460000" y="5400360"/>
            <a:ext cx="538560" cy="53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ts val="567"/>
              </a:lnSpc>
            </a:pPr>
            <a:r>
              <a:rPr lang="fr-FR" sz="2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.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567"/>
              </a:lnSpc>
            </a:pPr>
            <a:r>
              <a:rPr lang="fr-FR" sz="2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.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567"/>
              </a:lnSpc>
            </a:pPr>
            <a:r>
              <a:rPr lang="fr-FR" sz="2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.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8" name="Rectangle 1216"/>
          <p:cNvSpPr/>
          <p:nvPr/>
        </p:nvSpPr>
        <p:spPr>
          <a:xfrm>
            <a:off x="1620000" y="4464360"/>
            <a:ext cx="538560" cy="53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ts val="567"/>
              </a:lnSpc>
            </a:pPr>
            <a:r>
              <a:rPr lang="fr-FR" sz="2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.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567"/>
              </a:lnSpc>
            </a:pPr>
            <a:r>
              <a:rPr lang="fr-FR" sz="2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.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567"/>
              </a:lnSpc>
            </a:pPr>
            <a:r>
              <a:rPr lang="fr-FR" sz="2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.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59" dur="indefinite" restart="never" nodeType="tmRoot">
          <p:childTnLst>
            <p:seq>
              <p:cTn id="160" dur="indefinite" nodeType="mainSeq">
                <p:childTnLst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9" name="object 1"/>
          <p:cNvPicPr/>
          <p:nvPr/>
        </p:nvPicPr>
        <p:blipFill>
          <a:blip r:embed="rId1"/>
          <a:stretch/>
        </p:blipFill>
        <p:spPr>
          <a:xfrm>
            <a:off x="-907560" y="0"/>
            <a:ext cx="8201880" cy="1981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10" name="object 2"/>
          <p:cNvSpPr/>
          <p:nvPr/>
        </p:nvSpPr>
        <p:spPr>
          <a:xfrm>
            <a:off x="7609320" y="6366960"/>
            <a:ext cx="6100920" cy="1438200"/>
          </a:xfrm>
          <a:custGeom>
            <a:avLst/>
            <a:gdLst>
              <a:gd name="textAreaLeft" fmla="*/ 0 w 6100920"/>
              <a:gd name="textAreaRight" fmla="*/ 6106680 w 6100920"/>
              <a:gd name="textAreaTop" fmla="*/ 0 h 1438200"/>
              <a:gd name="textAreaBottom" fmla="*/ 1443960 h 1438200"/>
            </a:gdLst>
            <a:ahLst/>
            <a:cxnLst/>
            <a:rect l="textAreaLeft" t="textAreaTop" r="textAreaRight" b="textAreaBottom"/>
            <a:pathLst>
              <a:path w="6106794" h="1443990">
                <a:moveTo>
                  <a:pt x="6106517" y="0"/>
                </a:moveTo>
                <a:lnTo>
                  <a:pt x="6026383" y="8487"/>
                </a:lnTo>
                <a:lnTo>
                  <a:pt x="5976299" y="14819"/>
                </a:lnTo>
                <a:lnTo>
                  <a:pt x="5924769" y="22081"/>
                </a:lnTo>
                <a:lnTo>
                  <a:pt x="5871730" y="30312"/>
                </a:lnTo>
                <a:lnTo>
                  <a:pt x="5817120" y="39553"/>
                </a:lnTo>
                <a:lnTo>
                  <a:pt x="5760879" y="49842"/>
                </a:lnTo>
                <a:lnTo>
                  <a:pt x="5702945" y="61220"/>
                </a:lnTo>
                <a:lnTo>
                  <a:pt x="5643255" y="73725"/>
                </a:lnTo>
                <a:lnTo>
                  <a:pt x="5581749" y="87398"/>
                </a:lnTo>
                <a:lnTo>
                  <a:pt x="5520410" y="101803"/>
                </a:lnTo>
                <a:lnTo>
                  <a:pt x="5461214" y="116470"/>
                </a:lnTo>
                <a:lnTo>
                  <a:pt x="5404089" y="131391"/>
                </a:lnTo>
                <a:lnTo>
                  <a:pt x="5348962" y="146556"/>
                </a:lnTo>
                <a:lnTo>
                  <a:pt x="5295760" y="161957"/>
                </a:lnTo>
                <a:lnTo>
                  <a:pt x="5244411" y="177585"/>
                </a:lnTo>
                <a:lnTo>
                  <a:pt x="5194842" y="193431"/>
                </a:lnTo>
                <a:lnTo>
                  <a:pt x="5146980" y="209486"/>
                </a:lnTo>
                <a:lnTo>
                  <a:pt x="5100753" y="225741"/>
                </a:lnTo>
                <a:lnTo>
                  <a:pt x="5056088" y="242187"/>
                </a:lnTo>
                <a:lnTo>
                  <a:pt x="5012913" y="258816"/>
                </a:lnTo>
                <a:lnTo>
                  <a:pt x="4971155" y="275618"/>
                </a:lnTo>
                <a:lnTo>
                  <a:pt x="4930741" y="292584"/>
                </a:lnTo>
                <a:lnTo>
                  <a:pt x="4891598" y="309706"/>
                </a:lnTo>
                <a:lnTo>
                  <a:pt x="4853654" y="326975"/>
                </a:lnTo>
                <a:lnTo>
                  <a:pt x="4816836" y="344382"/>
                </a:lnTo>
                <a:lnTo>
                  <a:pt x="4781072" y="361918"/>
                </a:lnTo>
                <a:lnTo>
                  <a:pt x="4746288" y="379574"/>
                </a:lnTo>
                <a:lnTo>
                  <a:pt x="4712413" y="397341"/>
                </a:lnTo>
                <a:lnTo>
                  <a:pt x="4647097" y="433173"/>
                </a:lnTo>
                <a:lnTo>
                  <a:pt x="4584541" y="469343"/>
                </a:lnTo>
                <a:lnTo>
                  <a:pt x="4524166" y="505780"/>
                </a:lnTo>
                <a:lnTo>
                  <a:pt x="4465388" y="542412"/>
                </a:lnTo>
                <a:lnTo>
                  <a:pt x="4407628" y="579169"/>
                </a:lnTo>
                <a:lnTo>
                  <a:pt x="4350304" y="615980"/>
                </a:lnTo>
                <a:lnTo>
                  <a:pt x="4321624" y="634383"/>
                </a:lnTo>
                <a:lnTo>
                  <a:pt x="4263864" y="671140"/>
                </a:lnTo>
                <a:lnTo>
                  <a:pt x="4205086" y="707772"/>
                </a:lnTo>
                <a:lnTo>
                  <a:pt x="4144711" y="744208"/>
                </a:lnTo>
                <a:lnTo>
                  <a:pt x="4082155" y="780378"/>
                </a:lnTo>
                <a:lnTo>
                  <a:pt x="4016839" y="816210"/>
                </a:lnTo>
                <a:lnTo>
                  <a:pt x="3982964" y="833977"/>
                </a:lnTo>
                <a:lnTo>
                  <a:pt x="3948180" y="851632"/>
                </a:lnTo>
                <a:lnTo>
                  <a:pt x="3912416" y="869168"/>
                </a:lnTo>
                <a:lnTo>
                  <a:pt x="3875598" y="886574"/>
                </a:lnTo>
                <a:lnTo>
                  <a:pt x="3837654" y="903843"/>
                </a:lnTo>
                <a:lnTo>
                  <a:pt x="3798511" y="920965"/>
                </a:lnTo>
                <a:lnTo>
                  <a:pt x="3758097" y="937931"/>
                </a:lnTo>
                <a:lnTo>
                  <a:pt x="3716339" y="954733"/>
                </a:lnTo>
                <a:lnTo>
                  <a:pt x="3673163" y="971361"/>
                </a:lnTo>
                <a:lnTo>
                  <a:pt x="3628499" y="987806"/>
                </a:lnTo>
                <a:lnTo>
                  <a:pt x="3582272" y="1004061"/>
                </a:lnTo>
                <a:lnTo>
                  <a:pt x="3534410" y="1020115"/>
                </a:lnTo>
                <a:lnTo>
                  <a:pt x="3484841" y="1035961"/>
                </a:lnTo>
                <a:lnTo>
                  <a:pt x="3433492" y="1051588"/>
                </a:lnTo>
                <a:lnTo>
                  <a:pt x="3380290" y="1066988"/>
                </a:lnTo>
                <a:lnTo>
                  <a:pt x="3325163" y="1082153"/>
                </a:lnTo>
                <a:lnTo>
                  <a:pt x="3268038" y="1097073"/>
                </a:lnTo>
                <a:lnTo>
                  <a:pt x="3208842" y="1111740"/>
                </a:lnTo>
                <a:lnTo>
                  <a:pt x="3147502" y="1126144"/>
                </a:lnTo>
                <a:lnTo>
                  <a:pt x="3085996" y="1139817"/>
                </a:lnTo>
                <a:lnTo>
                  <a:pt x="3026306" y="1152323"/>
                </a:lnTo>
                <a:lnTo>
                  <a:pt x="2968371" y="1163700"/>
                </a:lnTo>
                <a:lnTo>
                  <a:pt x="2912129" y="1173990"/>
                </a:lnTo>
                <a:lnTo>
                  <a:pt x="2857519" y="1183230"/>
                </a:lnTo>
                <a:lnTo>
                  <a:pt x="2804480" y="1191462"/>
                </a:lnTo>
                <a:lnTo>
                  <a:pt x="2752948" y="1198724"/>
                </a:lnTo>
                <a:lnTo>
                  <a:pt x="2702864" y="1205056"/>
                </a:lnTo>
                <a:lnTo>
                  <a:pt x="2654166" y="1210497"/>
                </a:lnTo>
                <a:lnTo>
                  <a:pt x="2606791" y="1215087"/>
                </a:lnTo>
                <a:lnTo>
                  <a:pt x="2560679" y="1218867"/>
                </a:lnTo>
                <a:lnTo>
                  <a:pt x="2515767" y="1221874"/>
                </a:lnTo>
                <a:lnTo>
                  <a:pt x="2471995" y="1224149"/>
                </a:lnTo>
                <a:lnTo>
                  <a:pt x="2429300" y="1225732"/>
                </a:lnTo>
                <a:lnTo>
                  <a:pt x="2387621" y="1226662"/>
                </a:lnTo>
                <a:lnTo>
                  <a:pt x="2346897" y="1226978"/>
                </a:lnTo>
                <a:lnTo>
                  <a:pt x="2307065" y="1226721"/>
                </a:lnTo>
                <a:lnTo>
                  <a:pt x="2268065" y="1225929"/>
                </a:lnTo>
                <a:lnTo>
                  <a:pt x="2229835" y="1224643"/>
                </a:lnTo>
                <a:lnTo>
                  <a:pt x="2155436" y="1220744"/>
                </a:lnTo>
                <a:lnTo>
                  <a:pt x="2083378" y="1215341"/>
                </a:lnTo>
                <a:lnTo>
                  <a:pt x="2013167" y="1208752"/>
                </a:lnTo>
                <a:lnTo>
                  <a:pt x="1944310" y="1201291"/>
                </a:lnTo>
                <a:lnTo>
                  <a:pt x="1876316" y="1193277"/>
                </a:lnTo>
                <a:lnTo>
                  <a:pt x="1808691" y="1185025"/>
                </a:lnTo>
                <a:lnTo>
                  <a:pt x="1774863" y="1180909"/>
                </a:lnTo>
                <a:lnTo>
                  <a:pt x="1706869" y="1172895"/>
                </a:lnTo>
                <a:lnTo>
                  <a:pt x="1638012" y="1165435"/>
                </a:lnTo>
                <a:lnTo>
                  <a:pt x="1567801" y="1158845"/>
                </a:lnTo>
                <a:lnTo>
                  <a:pt x="1495742" y="1153443"/>
                </a:lnTo>
                <a:lnTo>
                  <a:pt x="1421343" y="1149545"/>
                </a:lnTo>
                <a:lnTo>
                  <a:pt x="1383112" y="1148259"/>
                </a:lnTo>
                <a:lnTo>
                  <a:pt x="1344112" y="1147467"/>
                </a:lnTo>
                <a:lnTo>
                  <a:pt x="1304280" y="1147210"/>
                </a:lnTo>
                <a:lnTo>
                  <a:pt x="1263555" y="1147527"/>
                </a:lnTo>
                <a:lnTo>
                  <a:pt x="1221876" y="1148457"/>
                </a:lnTo>
                <a:lnTo>
                  <a:pt x="1179181" y="1150040"/>
                </a:lnTo>
                <a:lnTo>
                  <a:pt x="1135408" y="1152315"/>
                </a:lnTo>
                <a:lnTo>
                  <a:pt x="1090496" y="1155323"/>
                </a:lnTo>
                <a:lnTo>
                  <a:pt x="1044383" y="1159103"/>
                </a:lnTo>
                <a:lnTo>
                  <a:pt x="997008" y="1163694"/>
                </a:lnTo>
                <a:lnTo>
                  <a:pt x="948309" y="1169136"/>
                </a:lnTo>
                <a:lnTo>
                  <a:pt x="898225" y="1175468"/>
                </a:lnTo>
                <a:lnTo>
                  <a:pt x="846693" y="1182730"/>
                </a:lnTo>
                <a:lnTo>
                  <a:pt x="793653" y="1190962"/>
                </a:lnTo>
                <a:lnTo>
                  <a:pt x="739043" y="1200203"/>
                </a:lnTo>
                <a:lnTo>
                  <a:pt x="682800" y="1210493"/>
                </a:lnTo>
                <a:lnTo>
                  <a:pt x="624865" y="1221871"/>
                </a:lnTo>
                <a:lnTo>
                  <a:pt x="565174" y="1234378"/>
                </a:lnTo>
                <a:lnTo>
                  <a:pt x="503667" y="1248051"/>
                </a:lnTo>
                <a:lnTo>
                  <a:pt x="442327" y="1262456"/>
                </a:lnTo>
                <a:lnTo>
                  <a:pt x="383131" y="1277122"/>
                </a:lnTo>
                <a:lnTo>
                  <a:pt x="326005" y="1292042"/>
                </a:lnTo>
                <a:lnTo>
                  <a:pt x="270877" y="1307207"/>
                </a:lnTo>
                <a:lnTo>
                  <a:pt x="217675" y="1322608"/>
                </a:lnTo>
                <a:lnTo>
                  <a:pt x="166325" y="1338235"/>
                </a:lnTo>
                <a:lnTo>
                  <a:pt x="116755" y="1354080"/>
                </a:lnTo>
                <a:lnTo>
                  <a:pt x="68893" y="1370135"/>
                </a:lnTo>
                <a:lnTo>
                  <a:pt x="22666" y="1386389"/>
                </a:lnTo>
                <a:lnTo>
                  <a:pt x="0" y="1394735"/>
                </a:lnTo>
              </a:path>
              <a:path w="6106794" h="1443990">
                <a:moveTo>
                  <a:pt x="787437" y="1443437"/>
                </a:moveTo>
                <a:lnTo>
                  <a:pt x="851963" y="1432496"/>
                </a:lnTo>
                <a:lnTo>
                  <a:pt x="905745" y="1424252"/>
                </a:lnTo>
                <a:lnTo>
                  <a:pt x="958046" y="1416994"/>
                </a:lnTo>
                <a:lnTo>
                  <a:pt x="1008930" y="1410680"/>
                </a:lnTo>
                <a:lnTo>
                  <a:pt x="1058458" y="1405267"/>
                </a:lnTo>
                <a:lnTo>
                  <a:pt x="1106695" y="1400714"/>
                </a:lnTo>
                <a:lnTo>
                  <a:pt x="1153703" y="1396978"/>
                </a:lnTo>
                <a:lnTo>
                  <a:pt x="1199545" y="1394018"/>
                </a:lnTo>
                <a:lnTo>
                  <a:pt x="1244284" y="1391792"/>
                </a:lnTo>
                <a:lnTo>
                  <a:pt x="1287983" y="1390258"/>
                </a:lnTo>
                <a:lnTo>
                  <a:pt x="1330706" y="1389374"/>
                </a:lnTo>
                <a:lnTo>
                  <a:pt x="1372515" y="1389097"/>
                </a:lnTo>
                <a:lnTo>
                  <a:pt x="1413473" y="1389387"/>
                </a:lnTo>
                <a:lnTo>
                  <a:pt x="1453643" y="1390201"/>
                </a:lnTo>
                <a:lnTo>
                  <a:pt x="1493089" y="1391498"/>
                </a:lnTo>
                <a:lnTo>
                  <a:pt x="1531873" y="1393234"/>
                </a:lnTo>
                <a:lnTo>
                  <a:pt x="1570058" y="1395369"/>
                </a:lnTo>
                <a:lnTo>
                  <a:pt x="1644885" y="1400666"/>
                </a:lnTo>
                <a:lnTo>
                  <a:pt x="1718074" y="1407053"/>
                </a:lnTo>
                <a:lnTo>
                  <a:pt x="1790127" y="1414195"/>
                </a:lnTo>
                <a:lnTo>
                  <a:pt x="1861551" y="1421757"/>
                </a:lnTo>
                <a:lnTo>
                  <a:pt x="1897184" y="1425590"/>
                </a:lnTo>
                <a:lnTo>
                  <a:pt x="1932849" y="1429402"/>
                </a:lnTo>
                <a:lnTo>
                  <a:pt x="1968608" y="1433151"/>
                </a:lnTo>
                <a:lnTo>
                  <a:pt x="2004524" y="1436796"/>
                </a:lnTo>
                <a:lnTo>
                  <a:pt x="2040662" y="1440293"/>
                </a:lnTo>
                <a:lnTo>
                  <a:pt x="2075263" y="1443437"/>
                </a:lnTo>
              </a:path>
              <a:path w="6106794" h="1443990">
                <a:moveTo>
                  <a:pt x="2685892" y="1443437"/>
                </a:moveTo>
                <a:lnTo>
                  <a:pt x="2749801" y="1436667"/>
                </a:lnTo>
                <a:lnTo>
                  <a:pt x="2800683" y="1430352"/>
                </a:lnTo>
                <a:lnTo>
                  <a:pt x="2852984" y="1423094"/>
                </a:lnTo>
                <a:lnTo>
                  <a:pt x="2906766" y="1414851"/>
                </a:lnTo>
                <a:lnTo>
                  <a:pt x="2962091" y="1405580"/>
                </a:lnTo>
                <a:lnTo>
                  <a:pt x="3019024" y="1395240"/>
                </a:lnTo>
                <a:lnTo>
                  <a:pt x="3077626" y="1383789"/>
                </a:lnTo>
                <a:lnTo>
                  <a:pt x="3137962" y="1371185"/>
                </a:lnTo>
                <a:lnTo>
                  <a:pt x="3200093" y="1357386"/>
                </a:lnTo>
                <a:lnTo>
                  <a:pt x="3262050" y="1342823"/>
                </a:lnTo>
                <a:lnTo>
                  <a:pt x="3321870" y="1327965"/>
                </a:lnTo>
                <a:lnTo>
                  <a:pt x="3379628" y="1312820"/>
                </a:lnTo>
                <a:lnTo>
                  <a:pt x="3435400" y="1297401"/>
                </a:lnTo>
                <a:lnTo>
                  <a:pt x="3489259" y="1281716"/>
                </a:lnTo>
                <a:lnTo>
                  <a:pt x="3541282" y="1265776"/>
                </a:lnTo>
                <a:lnTo>
                  <a:pt x="3591542" y="1249593"/>
                </a:lnTo>
                <a:lnTo>
                  <a:pt x="3640116" y="1233175"/>
                </a:lnTo>
                <a:lnTo>
                  <a:pt x="3687077" y="1216535"/>
                </a:lnTo>
                <a:lnTo>
                  <a:pt x="3732502" y="1199681"/>
                </a:lnTo>
                <a:lnTo>
                  <a:pt x="3776464" y="1182624"/>
                </a:lnTo>
                <a:lnTo>
                  <a:pt x="3819040" y="1165375"/>
                </a:lnTo>
                <a:lnTo>
                  <a:pt x="3860303" y="1147945"/>
                </a:lnTo>
                <a:lnTo>
                  <a:pt x="3900329" y="1130342"/>
                </a:lnTo>
                <a:lnTo>
                  <a:pt x="3939193" y="1112579"/>
                </a:lnTo>
                <a:lnTo>
                  <a:pt x="3976970" y="1094665"/>
                </a:lnTo>
                <a:lnTo>
                  <a:pt x="4013735" y="1076611"/>
                </a:lnTo>
                <a:lnTo>
                  <a:pt x="4049563" y="1058427"/>
                </a:lnTo>
                <a:lnTo>
                  <a:pt x="4084528" y="1040123"/>
                </a:lnTo>
                <a:lnTo>
                  <a:pt x="4118706" y="1021711"/>
                </a:lnTo>
                <a:lnTo>
                  <a:pt x="4152172" y="1003199"/>
                </a:lnTo>
                <a:lnTo>
                  <a:pt x="4217266" y="965922"/>
                </a:lnTo>
                <a:lnTo>
                  <a:pt x="4280412" y="928374"/>
                </a:lnTo>
                <a:lnTo>
                  <a:pt x="4342207" y="890639"/>
                </a:lnTo>
                <a:lnTo>
                  <a:pt x="4403253" y="852800"/>
                </a:lnTo>
                <a:lnTo>
                  <a:pt x="4433682" y="833868"/>
                </a:lnTo>
                <a:lnTo>
                  <a:pt x="4464149" y="814941"/>
                </a:lnTo>
                <a:lnTo>
                  <a:pt x="4525495" y="777144"/>
                </a:lnTo>
                <a:lnTo>
                  <a:pt x="4587890" y="739492"/>
                </a:lnTo>
                <a:lnTo>
                  <a:pt x="4651935" y="702069"/>
                </a:lnTo>
                <a:lnTo>
                  <a:pt x="4718229" y="664958"/>
                </a:lnTo>
                <a:lnTo>
                  <a:pt x="4752407" y="646545"/>
                </a:lnTo>
                <a:lnTo>
                  <a:pt x="4787373" y="628241"/>
                </a:lnTo>
                <a:lnTo>
                  <a:pt x="4823200" y="610057"/>
                </a:lnTo>
                <a:lnTo>
                  <a:pt x="4859965" y="592003"/>
                </a:lnTo>
                <a:lnTo>
                  <a:pt x="4897742" y="574089"/>
                </a:lnTo>
                <a:lnTo>
                  <a:pt x="4936606" y="556326"/>
                </a:lnTo>
                <a:lnTo>
                  <a:pt x="4976632" y="538724"/>
                </a:lnTo>
                <a:lnTo>
                  <a:pt x="5017895" y="521293"/>
                </a:lnTo>
                <a:lnTo>
                  <a:pt x="5060471" y="504044"/>
                </a:lnTo>
                <a:lnTo>
                  <a:pt x="5104433" y="486988"/>
                </a:lnTo>
                <a:lnTo>
                  <a:pt x="5149858" y="470134"/>
                </a:lnTo>
                <a:lnTo>
                  <a:pt x="5196819" y="453493"/>
                </a:lnTo>
                <a:lnTo>
                  <a:pt x="5245393" y="437075"/>
                </a:lnTo>
                <a:lnTo>
                  <a:pt x="5295654" y="420892"/>
                </a:lnTo>
                <a:lnTo>
                  <a:pt x="5347676" y="404952"/>
                </a:lnTo>
                <a:lnTo>
                  <a:pt x="5401535" y="389268"/>
                </a:lnTo>
                <a:lnTo>
                  <a:pt x="5457307" y="373848"/>
                </a:lnTo>
                <a:lnTo>
                  <a:pt x="5515065" y="358704"/>
                </a:lnTo>
                <a:lnTo>
                  <a:pt x="5574885" y="343845"/>
                </a:lnTo>
                <a:lnTo>
                  <a:pt x="5636842" y="329283"/>
                </a:lnTo>
                <a:lnTo>
                  <a:pt x="5698974" y="315484"/>
                </a:lnTo>
                <a:lnTo>
                  <a:pt x="5759310" y="302880"/>
                </a:lnTo>
                <a:lnTo>
                  <a:pt x="5817913" y="291430"/>
                </a:lnTo>
                <a:lnTo>
                  <a:pt x="5874846" y="281090"/>
                </a:lnTo>
                <a:lnTo>
                  <a:pt x="5930172" y="271820"/>
                </a:lnTo>
                <a:lnTo>
                  <a:pt x="5983954" y="263577"/>
                </a:lnTo>
                <a:lnTo>
                  <a:pt x="6036256" y="256320"/>
                </a:lnTo>
                <a:lnTo>
                  <a:pt x="6087139" y="250005"/>
                </a:lnTo>
                <a:lnTo>
                  <a:pt x="6106517" y="247888"/>
                </a:lnTo>
              </a:path>
              <a:path w="6106794" h="1443990">
                <a:moveTo>
                  <a:pt x="3750455" y="1443437"/>
                </a:moveTo>
                <a:lnTo>
                  <a:pt x="3829026" y="1413547"/>
                </a:lnTo>
                <a:lnTo>
                  <a:pt x="3872035" y="1396154"/>
                </a:lnTo>
                <a:lnTo>
                  <a:pt x="3913799" y="1378566"/>
                </a:lnTo>
                <a:lnTo>
                  <a:pt x="3954389" y="1360793"/>
                </a:lnTo>
                <a:lnTo>
                  <a:pt x="3993879" y="1342848"/>
                </a:lnTo>
                <a:lnTo>
                  <a:pt x="4032343" y="1324740"/>
                </a:lnTo>
                <a:lnTo>
                  <a:pt x="4069853" y="1306483"/>
                </a:lnTo>
                <a:lnTo>
                  <a:pt x="4106484" y="1288088"/>
                </a:lnTo>
                <a:lnTo>
                  <a:pt x="4142308" y="1269566"/>
                </a:lnTo>
                <a:lnTo>
                  <a:pt x="4177399" y="1250928"/>
                </a:lnTo>
                <a:lnTo>
                  <a:pt x="4211830" y="1232187"/>
                </a:lnTo>
                <a:lnTo>
                  <a:pt x="4245674" y="1213353"/>
                </a:lnTo>
                <a:lnTo>
                  <a:pt x="4279006" y="1194439"/>
                </a:lnTo>
                <a:lnTo>
                  <a:pt x="4344421" y="1156414"/>
                </a:lnTo>
                <a:lnTo>
                  <a:pt x="4408664" y="1118205"/>
                </a:lnTo>
                <a:lnTo>
                  <a:pt x="4472320" y="1079903"/>
                </a:lnTo>
                <a:lnTo>
                  <a:pt x="4504112" y="1060747"/>
                </a:lnTo>
                <a:lnTo>
                  <a:pt x="4535976" y="1041602"/>
                </a:lnTo>
                <a:lnTo>
                  <a:pt x="4600219" y="1003393"/>
                </a:lnTo>
                <a:lnTo>
                  <a:pt x="4665635" y="965368"/>
                </a:lnTo>
                <a:lnTo>
                  <a:pt x="4698966" y="946454"/>
                </a:lnTo>
                <a:lnTo>
                  <a:pt x="4732810" y="927620"/>
                </a:lnTo>
                <a:lnTo>
                  <a:pt x="4767241" y="908879"/>
                </a:lnTo>
                <a:lnTo>
                  <a:pt x="4802332" y="890241"/>
                </a:lnTo>
                <a:lnTo>
                  <a:pt x="4838156" y="871719"/>
                </a:lnTo>
                <a:lnTo>
                  <a:pt x="4874786" y="853323"/>
                </a:lnTo>
                <a:lnTo>
                  <a:pt x="4912296" y="835066"/>
                </a:lnTo>
                <a:lnTo>
                  <a:pt x="4950760" y="816959"/>
                </a:lnTo>
                <a:lnTo>
                  <a:pt x="4990250" y="799013"/>
                </a:lnTo>
                <a:lnTo>
                  <a:pt x="5030839" y="781241"/>
                </a:lnTo>
                <a:lnTo>
                  <a:pt x="5072602" y="763652"/>
                </a:lnTo>
                <a:lnTo>
                  <a:pt x="5115611" y="746260"/>
                </a:lnTo>
                <a:lnTo>
                  <a:pt x="5159940" y="729075"/>
                </a:lnTo>
                <a:lnTo>
                  <a:pt x="5205662" y="712110"/>
                </a:lnTo>
                <a:lnTo>
                  <a:pt x="5252851" y="695374"/>
                </a:lnTo>
                <a:lnTo>
                  <a:pt x="5301579" y="678882"/>
                </a:lnTo>
                <a:lnTo>
                  <a:pt x="5351920" y="662642"/>
                </a:lnTo>
                <a:lnTo>
                  <a:pt x="5403948" y="646668"/>
                </a:lnTo>
                <a:lnTo>
                  <a:pt x="5457735" y="630971"/>
                </a:lnTo>
                <a:lnTo>
                  <a:pt x="5513355" y="615562"/>
                </a:lnTo>
                <a:lnTo>
                  <a:pt x="5570882" y="600453"/>
                </a:lnTo>
                <a:lnTo>
                  <a:pt x="5630388" y="585655"/>
                </a:lnTo>
                <a:lnTo>
                  <a:pt x="5691947" y="571179"/>
                </a:lnTo>
                <a:lnTo>
                  <a:pt x="5753683" y="557474"/>
                </a:lnTo>
                <a:lnTo>
                  <a:pt x="5813711" y="544952"/>
                </a:lnTo>
                <a:lnTo>
                  <a:pt x="5872090" y="533570"/>
                </a:lnTo>
                <a:lnTo>
                  <a:pt x="5928882" y="523286"/>
                </a:lnTo>
                <a:lnTo>
                  <a:pt x="5984149" y="514058"/>
                </a:lnTo>
                <a:lnTo>
                  <a:pt x="6037951" y="505844"/>
                </a:lnTo>
                <a:lnTo>
                  <a:pt x="6090350" y="498601"/>
                </a:lnTo>
                <a:lnTo>
                  <a:pt x="6106517" y="496601"/>
                </a:lnTo>
              </a:path>
              <a:path w="6106794" h="1443990">
                <a:moveTo>
                  <a:pt x="4304469" y="1443437"/>
                </a:moveTo>
                <a:lnTo>
                  <a:pt x="4341697" y="1422768"/>
                </a:lnTo>
                <a:lnTo>
                  <a:pt x="4375771" y="1403536"/>
                </a:lnTo>
                <a:lnTo>
                  <a:pt x="4409525" y="1384247"/>
                </a:lnTo>
                <a:lnTo>
                  <a:pt x="4443028" y="1364913"/>
                </a:lnTo>
                <a:lnTo>
                  <a:pt x="4476354" y="1345547"/>
                </a:lnTo>
                <a:lnTo>
                  <a:pt x="4509572" y="1326162"/>
                </a:lnTo>
                <a:lnTo>
                  <a:pt x="4542755" y="1306771"/>
                </a:lnTo>
                <a:lnTo>
                  <a:pt x="4575973" y="1287386"/>
                </a:lnTo>
                <a:lnTo>
                  <a:pt x="4609299" y="1268020"/>
                </a:lnTo>
                <a:lnTo>
                  <a:pt x="4642803" y="1248686"/>
                </a:lnTo>
                <a:lnTo>
                  <a:pt x="4676556" y="1229397"/>
                </a:lnTo>
                <a:lnTo>
                  <a:pt x="4710631" y="1210165"/>
                </a:lnTo>
                <a:lnTo>
                  <a:pt x="4745098" y="1191003"/>
                </a:lnTo>
                <a:lnTo>
                  <a:pt x="4780028" y="1171925"/>
                </a:lnTo>
                <a:lnTo>
                  <a:pt x="4815494" y="1152942"/>
                </a:lnTo>
                <a:lnTo>
                  <a:pt x="4851566" y="1134068"/>
                </a:lnTo>
                <a:lnTo>
                  <a:pt x="4888316" y="1115315"/>
                </a:lnTo>
                <a:lnTo>
                  <a:pt x="4925815" y="1096696"/>
                </a:lnTo>
                <a:lnTo>
                  <a:pt x="4964135" y="1078224"/>
                </a:lnTo>
                <a:lnTo>
                  <a:pt x="5003347" y="1059912"/>
                </a:lnTo>
                <a:lnTo>
                  <a:pt x="5043521" y="1041772"/>
                </a:lnTo>
                <a:lnTo>
                  <a:pt x="5084730" y="1023817"/>
                </a:lnTo>
                <a:lnTo>
                  <a:pt x="5127045" y="1006060"/>
                </a:lnTo>
                <a:lnTo>
                  <a:pt x="5170538" y="988514"/>
                </a:lnTo>
                <a:lnTo>
                  <a:pt x="5215278" y="971191"/>
                </a:lnTo>
                <a:lnTo>
                  <a:pt x="5261339" y="954105"/>
                </a:lnTo>
                <a:lnTo>
                  <a:pt x="5308791" y="937267"/>
                </a:lnTo>
                <a:lnTo>
                  <a:pt x="5357705" y="920692"/>
                </a:lnTo>
                <a:lnTo>
                  <a:pt x="5408154" y="904390"/>
                </a:lnTo>
                <a:lnTo>
                  <a:pt x="5460208" y="888376"/>
                </a:lnTo>
                <a:lnTo>
                  <a:pt x="5513938" y="872663"/>
                </a:lnTo>
                <a:lnTo>
                  <a:pt x="5569416" y="857262"/>
                </a:lnTo>
                <a:lnTo>
                  <a:pt x="5626714" y="842186"/>
                </a:lnTo>
                <a:lnTo>
                  <a:pt x="5685902" y="827449"/>
                </a:lnTo>
                <a:lnTo>
                  <a:pt x="5747053" y="813064"/>
                </a:lnTo>
                <a:lnTo>
                  <a:pt x="5808381" y="799456"/>
                </a:lnTo>
                <a:lnTo>
                  <a:pt x="5868095" y="787017"/>
                </a:lnTo>
                <a:lnTo>
                  <a:pt x="5926252" y="775704"/>
                </a:lnTo>
                <a:lnTo>
                  <a:pt x="5982913" y="765475"/>
                </a:lnTo>
                <a:lnTo>
                  <a:pt x="6038135" y="756287"/>
                </a:lnTo>
                <a:lnTo>
                  <a:pt x="6091977" y="748098"/>
                </a:lnTo>
                <a:lnTo>
                  <a:pt x="6106517" y="746095"/>
                </a:lnTo>
              </a:path>
            </a:pathLst>
          </a:custGeom>
          <a:noFill/>
          <a:ln w="9042">
            <a:solidFill>
              <a:srgbClr val="D0BC8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grpSp>
        <p:nvGrpSpPr>
          <p:cNvPr id="1111" name="Group 1"/>
          <p:cNvGrpSpPr/>
          <p:nvPr/>
        </p:nvGrpSpPr>
        <p:grpSpPr>
          <a:xfrm>
            <a:off x="669600" y="396000"/>
            <a:ext cx="5998320" cy="1090800"/>
            <a:chOff x="669600" y="396000"/>
            <a:chExt cx="5998320" cy="1090800"/>
          </a:xfrm>
        </p:grpSpPr>
        <p:sp>
          <p:nvSpPr>
            <p:cNvPr id="1112" name="object 6"/>
            <p:cNvSpPr/>
            <p:nvPr/>
          </p:nvSpPr>
          <p:spPr>
            <a:xfrm>
              <a:off x="669600" y="396000"/>
              <a:ext cx="5998320" cy="1090800"/>
            </a:xfrm>
            <a:custGeom>
              <a:avLst/>
              <a:gdLst>
                <a:gd name="textAreaLeft" fmla="*/ 0 w 5998320"/>
                <a:gd name="textAreaRight" fmla="*/ 6003720 w 5998320"/>
                <a:gd name="textAreaTop" fmla="*/ 0 h 1090800"/>
                <a:gd name="textAreaBottom" fmla="*/ 1095480 h 1090800"/>
              </a:gdLst>
              <a:ahLst/>
              <a:cxnLst/>
              <a:rect l="textAreaLeft" t="textAreaTop" r="textAreaRight" b="textAreaBottom"/>
              <a:pathLst>
                <a:path w="6299200" h="2044700">
                  <a:moveTo>
                    <a:pt x="6223000" y="0"/>
                  </a:moveTo>
                  <a:lnTo>
                    <a:pt x="76200" y="0"/>
                  </a:lnTo>
                  <a:lnTo>
                    <a:pt x="46537" y="5989"/>
                  </a:lnTo>
                  <a:lnTo>
                    <a:pt x="22317" y="22321"/>
                  </a:lnTo>
                  <a:lnTo>
                    <a:pt x="5987" y="46543"/>
                  </a:lnTo>
                  <a:lnTo>
                    <a:pt x="0" y="76200"/>
                  </a:lnTo>
                  <a:lnTo>
                    <a:pt x="0" y="1968385"/>
                  </a:lnTo>
                  <a:lnTo>
                    <a:pt x="5987" y="1998042"/>
                  </a:lnTo>
                  <a:lnTo>
                    <a:pt x="22317" y="2022263"/>
                  </a:lnTo>
                  <a:lnTo>
                    <a:pt x="46537" y="2038596"/>
                  </a:lnTo>
                  <a:lnTo>
                    <a:pt x="76200" y="2044585"/>
                  </a:lnTo>
                  <a:lnTo>
                    <a:pt x="6223000" y="2044585"/>
                  </a:lnTo>
                  <a:lnTo>
                    <a:pt x="6252662" y="2038596"/>
                  </a:lnTo>
                  <a:lnTo>
                    <a:pt x="6276882" y="2022263"/>
                  </a:lnTo>
                  <a:lnTo>
                    <a:pt x="6293212" y="1998042"/>
                  </a:lnTo>
                  <a:lnTo>
                    <a:pt x="6299200" y="1968385"/>
                  </a:lnTo>
                  <a:lnTo>
                    <a:pt x="6299200" y="76200"/>
                  </a:lnTo>
                  <a:lnTo>
                    <a:pt x="6293212" y="46543"/>
                  </a:lnTo>
                  <a:lnTo>
                    <a:pt x="6276882" y="22321"/>
                  </a:lnTo>
                  <a:lnTo>
                    <a:pt x="6252662" y="5989"/>
                  </a:lnTo>
                  <a:lnTo>
                    <a:pt x="622300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  <a:effectLst>
              <a:outerShdw algn="ctr" blurRad="444600" dir="2700000" dist="380819" rotWithShape="0">
                <a:srgbClr val="86AAC0">
                  <a:alpha val="2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 defTabSz="914400">
                <a:lnSpc>
                  <a:spcPct val="100000"/>
                </a:lnSpc>
              </a:pPr>
              <a:r>
                <a:rPr lang="fr-FR" sz="2800" b="1" u="none" spc="28" strike="noStrike">
                  <a:solidFill>
                    <a:srgbClr val="0D3856"/>
                  </a:solidFill>
                  <a:effectLst/>
                  <a:uFillTx/>
                  <a:latin typeface="Segoe UI"/>
                </a:rPr>
                <a:t>	</a:t>
              </a:r>
              <a:r>
                <a:rPr lang="fr-FR" sz="2800" b="1" u="none" spc="28" strike="noStrike">
                  <a:solidFill>
                    <a:srgbClr val="0D3856"/>
                  </a:solidFill>
                  <a:effectLst/>
                  <a:uFillTx/>
                  <a:latin typeface="Segoe UI"/>
                </a:rPr>
                <a:t>Export</a:t>
              </a:r>
              <a:endParaRPr lang="fr-FR" sz="2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113" name="object 7"/>
            <p:cNvSpPr/>
            <p:nvPr/>
          </p:nvSpPr>
          <p:spPr>
            <a:xfrm>
              <a:off x="1653120" y="1203120"/>
              <a:ext cx="525240" cy="110520"/>
            </a:xfrm>
            <a:custGeom>
              <a:avLst/>
              <a:gdLst>
                <a:gd name="textAreaLeft" fmla="*/ 0 w 525240"/>
                <a:gd name="textAreaRight" fmla="*/ 531000 w 525240"/>
                <a:gd name="textAreaTop" fmla="*/ 0 h 110520"/>
                <a:gd name="textAreaBottom" fmla="*/ 116280 h 110520"/>
              </a:gdLst>
              <a:ahLst/>
              <a:cxnLst/>
              <a:rect l="textAreaLeft" t="textAreaTop" r="textAreaRight" b="textAreaBottom"/>
              <a:pathLst>
                <a:path w="530860" h="116205">
                  <a:moveTo>
                    <a:pt x="0" y="64820"/>
                  </a:moveTo>
                  <a:lnTo>
                    <a:pt x="13512" y="41592"/>
                  </a:lnTo>
                  <a:lnTo>
                    <a:pt x="28397" y="20766"/>
                  </a:lnTo>
                  <a:lnTo>
                    <a:pt x="46605" y="5761"/>
                  </a:lnTo>
                  <a:lnTo>
                    <a:pt x="70091" y="0"/>
                  </a:lnTo>
                  <a:lnTo>
                    <a:pt x="102884" y="12040"/>
                  </a:lnTo>
                  <a:lnTo>
                    <a:pt x="126157" y="40752"/>
                  </a:lnTo>
                  <a:lnTo>
                    <a:pt x="146257" y="75021"/>
                  </a:lnTo>
                  <a:lnTo>
                    <a:pt x="169530" y="103732"/>
                  </a:lnTo>
                  <a:lnTo>
                    <a:pt x="202323" y="115773"/>
                  </a:lnTo>
                  <a:lnTo>
                    <a:pt x="235117" y="103732"/>
                  </a:lnTo>
                  <a:lnTo>
                    <a:pt x="258389" y="75021"/>
                  </a:lnTo>
                  <a:lnTo>
                    <a:pt x="278486" y="40752"/>
                  </a:lnTo>
                  <a:lnTo>
                    <a:pt x="301755" y="12040"/>
                  </a:lnTo>
                  <a:lnTo>
                    <a:pt x="334543" y="0"/>
                  </a:lnTo>
                  <a:lnTo>
                    <a:pt x="367337" y="12040"/>
                  </a:lnTo>
                  <a:lnTo>
                    <a:pt x="390609" y="40752"/>
                  </a:lnTo>
                  <a:lnTo>
                    <a:pt x="410709" y="75021"/>
                  </a:lnTo>
                  <a:lnTo>
                    <a:pt x="433982" y="103732"/>
                  </a:lnTo>
                  <a:lnTo>
                    <a:pt x="466775" y="115773"/>
                  </a:lnTo>
                  <a:lnTo>
                    <a:pt x="487853" y="111218"/>
                  </a:lnTo>
                  <a:lnTo>
                    <a:pt x="504626" y="99129"/>
                  </a:lnTo>
                  <a:lnTo>
                    <a:pt x="518444" y="81868"/>
                  </a:lnTo>
                  <a:lnTo>
                    <a:pt x="530656" y="61798"/>
                  </a:lnTo>
                </a:path>
              </a:pathLst>
            </a:custGeom>
            <a:noFill/>
            <a:ln w="25399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114" name="object 11"/>
          <p:cNvGrpSpPr/>
          <p:nvPr/>
        </p:nvGrpSpPr>
        <p:grpSpPr>
          <a:xfrm>
            <a:off x="12094200" y="280800"/>
            <a:ext cx="370800" cy="370800"/>
            <a:chOff x="12094200" y="280800"/>
            <a:chExt cx="370800" cy="370800"/>
          </a:xfrm>
        </p:grpSpPr>
        <p:sp>
          <p:nvSpPr>
            <p:cNvPr id="1115" name="object 12"/>
            <p:cNvSpPr/>
            <p:nvPr/>
          </p:nvSpPr>
          <p:spPr>
            <a:xfrm>
              <a:off x="12094200" y="280800"/>
              <a:ext cx="370800" cy="370800"/>
            </a:xfrm>
            <a:custGeom>
              <a:avLst/>
              <a:gdLst>
                <a:gd name="textAreaLeft" fmla="*/ 0 w 370800"/>
                <a:gd name="textAreaRight" fmla="*/ 376560 w 370800"/>
                <a:gd name="textAreaTop" fmla="*/ 0 h 370800"/>
                <a:gd name="textAreaBottom" fmla="*/ 376560 h 370800"/>
              </a:gdLst>
              <a:ahLst/>
              <a:cxnLst/>
              <a:rect l="textAreaLeft" t="textAreaTop" r="textAreaRight" b="textAreaBottom"/>
              <a:pathLst>
                <a:path w="376554" h="376554">
                  <a:moveTo>
                    <a:pt x="376491" y="376491"/>
                  </a:moveTo>
                  <a:lnTo>
                    <a:pt x="376491" y="0"/>
                  </a:lnTo>
                  <a:lnTo>
                    <a:pt x="43230" y="0"/>
                  </a:lnTo>
                  <a:lnTo>
                    <a:pt x="26403" y="3397"/>
                  </a:lnTo>
                  <a:lnTo>
                    <a:pt x="12661" y="12660"/>
                  </a:lnTo>
                  <a:lnTo>
                    <a:pt x="3397" y="26397"/>
                  </a:lnTo>
                  <a:lnTo>
                    <a:pt x="0" y="43218"/>
                  </a:lnTo>
                  <a:lnTo>
                    <a:pt x="0" y="376491"/>
                  </a:lnTo>
                  <a:lnTo>
                    <a:pt x="376491" y="376491"/>
                  </a:lnTo>
                  <a:close/>
                </a:path>
              </a:pathLst>
            </a:custGeom>
            <a:noFill/>
            <a:ln w="12446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1116" name="object 13"/>
            <p:cNvSpPr/>
            <p:nvPr/>
          </p:nvSpPr>
          <p:spPr>
            <a:xfrm>
              <a:off x="12134880" y="415080"/>
              <a:ext cx="289440" cy="114840"/>
            </a:xfrm>
            <a:custGeom>
              <a:avLst/>
              <a:gdLst>
                <a:gd name="textAreaLeft" fmla="*/ 0 w 289440"/>
                <a:gd name="textAreaRight" fmla="*/ 295200 w 289440"/>
                <a:gd name="textAreaTop" fmla="*/ 0 h 114840"/>
                <a:gd name="textAreaBottom" fmla="*/ 120600 h 114840"/>
              </a:gdLst>
              <a:ahLst/>
              <a:cxnLst/>
              <a:rect l="textAreaLeft" t="textAreaTop" r="textAreaRight" b="textAreaBottom"/>
              <a:pathLst>
                <a:path w="295275" h="120650">
                  <a:moveTo>
                    <a:pt x="31775" y="49501"/>
                  </a:moveTo>
                  <a:lnTo>
                    <a:pt x="33667" y="50403"/>
                  </a:lnTo>
                  <a:lnTo>
                    <a:pt x="35420" y="51596"/>
                  </a:lnTo>
                  <a:lnTo>
                    <a:pt x="37045" y="53082"/>
                  </a:lnTo>
                  <a:lnTo>
                    <a:pt x="41287" y="56943"/>
                  </a:lnTo>
                  <a:lnTo>
                    <a:pt x="43421" y="61591"/>
                  </a:lnTo>
                  <a:lnTo>
                    <a:pt x="43421" y="67027"/>
                  </a:lnTo>
                  <a:lnTo>
                    <a:pt x="43421" y="72463"/>
                  </a:lnTo>
                  <a:lnTo>
                    <a:pt x="41287" y="77111"/>
                  </a:lnTo>
                  <a:lnTo>
                    <a:pt x="37045" y="80972"/>
                  </a:lnTo>
                  <a:lnTo>
                    <a:pt x="32791" y="84845"/>
                  </a:lnTo>
                  <a:lnTo>
                    <a:pt x="27685" y="86775"/>
                  </a:lnTo>
                  <a:lnTo>
                    <a:pt x="21704" y="86775"/>
                  </a:lnTo>
                  <a:lnTo>
                    <a:pt x="15735" y="86775"/>
                  </a:lnTo>
                  <a:lnTo>
                    <a:pt x="10617" y="84845"/>
                  </a:lnTo>
                  <a:lnTo>
                    <a:pt x="6375" y="80972"/>
                  </a:lnTo>
                  <a:lnTo>
                    <a:pt x="2120" y="77111"/>
                  </a:lnTo>
                  <a:lnTo>
                    <a:pt x="0" y="72463"/>
                  </a:lnTo>
                  <a:lnTo>
                    <a:pt x="0" y="67027"/>
                  </a:lnTo>
                  <a:lnTo>
                    <a:pt x="0" y="61591"/>
                  </a:lnTo>
                  <a:lnTo>
                    <a:pt x="2120" y="56943"/>
                  </a:lnTo>
                  <a:lnTo>
                    <a:pt x="6375" y="53082"/>
                  </a:lnTo>
                  <a:lnTo>
                    <a:pt x="10617" y="49209"/>
                  </a:lnTo>
                  <a:lnTo>
                    <a:pt x="15735" y="47278"/>
                  </a:lnTo>
                  <a:lnTo>
                    <a:pt x="21704" y="47278"/>
                  </a:lnTo>
                  <a:lnTo>
                    <a:pt x="25374" y="47278"/>
                  </a:lnTo>
                  <a:lnTo>
                    <a:pt x="28727" y="48028"/>
                  </a:lnTo>
                  <a:lnTo>
                    <a:pt x="31775" y="49501"/>
                  </a:lnTo>
                  <a:close/>
                </a:path>
                <a:path w="295275" h="120650">
                  <a:moveTo>
                    <a:pt x="31775" y="49501"/>
                  </a:moveTo>
                  <a:lnTo>
                    <a:pt x="58913" y="11194"/>
                  </a:lnTo>
                  <a:lnTo>
                    <a:pt x="86929" y="0"/>
                  </a:lnTo>
                  <a:lnTo>
                    <a:pt x="115819" y="15918"/>
                  </a:lnTo>
                  <a:lnTo>
                    <a:pt x="145580" y="58950"/>
                  </a:lnTo>
                  <a:lnTo>
                    <a:pt x="174966" y="101767"/>
                  </a:lnTo>
                  <a:lnTo>
                    <a:pt x="204452" y="120342"/>
                  </a:lnTo>
                  <a:lnTo>
                    <a:pt x="234035" y="114675"/>
                  </a:lnTo>
                  <a:lnTo>
                    <a:pt x="263715" y="84769"/>
                  </a:lnTo>
                  <a:lnTo>
                    <a:pt x="261670" y="83816"/>
                  </a:lnTo>
                  <a:lnTo>
                    <a:pt x="259791" y="82546"/>
                  </a:lnTo>
                  <a:lnTo>
                    <a:pt x="258051" y="80972"/>
                  </a:lnTo>
                  <a:lnTo>
                    <a:pt x="253809" y="77111"/>
                  </a:lnTo>
                  <a:lnTo>
                    <a:pt x="251688" y="72463"/>
                  </a:lnTo>
                  <a:lnTo>
                    <a:pt x="251688" y="67027"/>
                  </a:lnTo>
                  <a:lnTo>
                    <a:pt x="251688" y="61591"/>
                  </a:lnTo>
                  <a:lnTo>
                    <a:pt x="253809" y="56943"/>
                  </a:lnTo>
                  <a:lnTo>
                    <a:pt x="258051" y="53082"/>
                  </a:lnTo>
                  <a:lnTo>
                    <a:pt x="262305" y="49209"/>
                  </a:lnTo>
                  <a:lnTo>
                    <a:pt x="267411" y="47278"/>
                  </a:lnTo>
                  <a:lnTo>
                    <a:pt x="273392" y="47278"/>
                  </a:lnTo>
                  <a:lnTo>
                    <a:pt x="279374" y="47278"/>
                  </a:lnTo>
                  <a:lnTo>
                    <a:pt x="284479" y="49209"/>
                  </a:lnTo>
                  <a:lnTo>
                    <a:pt x="288734" y="53082"/>
                  </a:lnTo>
                  <a:lnTo>
                    <a:pt x="292976" y="56943"/>
                  </a:lnTo>
                  <a:lnTo>
                    <a:pt x="295097" y="61591"/>
                  </a:lnTo>
                  <a:lnTo>
                    <a:pt x="295097" y="67027"/>
                  </a:lnTo>
                  <a:lnTo>
                    <a:pt x="295097" y="72463"/>
                  </a:lnTo>
                  <a:lnTo>
                    <a:pt x="292976" y="77111"/>
                  </a:lnTo>
                  <a:lnTo>
                    <a:pt x="288734" y="80972"/>
                  </a:lnTo>
                  <a:lnTo>
                    <a:pt x="284479" y="84845"/>
                  </a:lnTo>
                  <a:lnTo>
                    <a:pt x="279374" y="86775"/>
                  </a:lnTo>
                  <a:lnTo>
                    <a:pt x="273392" y="86775"/>
                  </a:lnTo>
                  <a:lnTo>
                    <a:pt x="269874" y="86775"/>
                  </a:lnTo>
                  <a:lnTo>
                    <a:pt x="266649" y="86102"/>
                  </a:lnTo>
                  <a:lnTo>
                    <a:pt x="263715" y="84769"/>
                  </a:lnTo>
                </a:path>
              </a:pathLst>
            </a:custGeom>
            <a:noFill/>
            <a:ln w="12446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117" name="object 14"/>
          <p:cNvSpPr/>
          <p:nvPr/>
        </p:nvSpPr>
        <p:spPr>
          <a:xfrm>
            <a:off x="13065840" y="286200"/>
            <a:ext cx="360" cy="342720"/>
          </a:xfrm>
          <a:custGeom>
            <a:avLst/>
            <a:gdLst>
              <a:gd name="textAreaLeft" fmla="*/ 0 w 360"/>
              <a:gd name="textAreaRight" fmla="*/ 23592960 w 360"/>
              <a:gd name="textAreaTop" fmla="*/ 0 h 342720"/>
              <a:gd name="textAreaBottom" fmla="*/ 348480 h 342720"/>
            </a:gdLst>
            <a:ahLst/>
            <a:cxnLst/>
            <a:rect l="textAreaLeft" t="textAreaTop" r="textAreaRight" b="textAreaBottom"/>
            <a:pathLst>
              <a:path w="0" h="348615">
                <a:moveTo>
                  <a:pt x="0" y="0"/>
                </a:moveTo>
                <a:lnTo>
                  <a:pt x="0" y="34811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118" name="PlaceHolder 4"/>
          <p:cNvSpPr/>
          <p:nvPr/>
        </p:nvSpPr>
        <p:spPr>
          <a:xfrm>
            <a:off x="13129560" y="199440"/>
            <a:ext cx="422280" cy="45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6640" rIns="0" bIns="0" anchor="t">
            <a:noAutofit/>
          </a:bodyPr>
          <a:p>
            <a:pPr marL="38160" defTabSz="914400">
              <a:lnSpc>
                <a:spcPct val="100000"/>
              </a:lnSpc>
              <a:spcBef>
                <a:spcPts val="210"/>
              </a:spcBef>
              <a:tabLst>
                <a:tab pos="0" algn="l"/>
              </a:tabLst>
            </a:pPr>
            <a:r>
              <a: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page </a:t>
            </a:r>
            <a:fld id="{59D3E8CE-729D-4C87-8ACB-794A2AA4C628}" type="slidenum">
              <a:rPr lang="fr-FR" sz="1400" b="0" u="none" spc="-26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4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9" name="PlaceHolder 5"/>
          <p:cNvSpPr/>
          <p:nvPr/>
        </p:nvSpPr>
        <p:spPr>
          <a:xfrm>
            <a:off x="12587760" y="222480"/>
            <a:ext cx="473400" cy="55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6640" rIns="0" bIns="0" anchor="t">
            <a:noAutofit/>
          </a:bodyPr>
          <a:p>
            <a:pPr marL="12600" defTabSz="914400">
              <a:lnSpc>
                <a:spcPct val="100000"/>
              </a:lnSpc>
              <a:spcBef>
                <a:spcPts val="210"/>
              </a:spcBef>
              <a:tabLst>
                <a:tab pos="0" algn="l"/>
              </a:tabLst>
            </a:pPr>
            <a:fld id="{CF698DA6-30A1-4E21-A3AD-89F251632AD7}" type="datetime1">
              <a:rPr lang="fr-FR" sz="1400" b="0" u="none" spc="-11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23/09/2026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0" name="Rectangle 20"/>
          <p:cNvSpPr/>
          <p:nvPr/>
        </p:nvSpPr>
        <p:spPr>
          <a:xfrm>
            <a:off x="216000" y="7452000"/>
            <a:ext cx="8638200" cy="31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1500" b="0" u="none" strike="noStrike">
                <a:solidFill>
                  <a:srgbClr val="999999"/>
                </a:solidFill>
                <a:effectLst/>
                <a:uFillTx/>
                <a:latin typeface="Segoe UI Semilight"/>
                <a:ea typeface="Microsoft YaHei"/>
              </a:rPr>
              <a:t>naKnow: a collaborative initiative to bridge data gaps in ICT LCA – Marie Reinbigler</a:t>
            </a:r>
            <a:endParaRPr lang="fr-F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21" name="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69840" y="1533600"/>
            <a:ext cx="9897120" cy="59691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2" name="object 134"/>
          <p:cNvPicPr/>
          <p:nvPr/>
        </p:nvPicPr>
        <p:blipFill>
          <a:blip r:embed="rId1"/>
          <a:stretch/>
        </p:blipFill>
        <p:spPr>
          <a:xfrm>
            <a:off x="-907560" y="0"/>
            <a:ext cx="8201880" cy="1981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23" name="object 135"/>
          <p:cNvSpPr/>
          <p:nvPr/>
        </p:nvSpPr>
        <p:spPr>
          <a:xfrm>
            <a:off x="7609320" y="6366960"/>
            <a:ext cx="6100920" cy="1438200"/>
          </a:xfrm>
          <a:custGeom>
            <a:avLst/>
            <a:gdLst>
              <a:gd name="textAreaLeft" fmla="*/ 0 w 6100920"/>
              <a:gd name="textAreaRight" fmla="*/ 6106680 w 6100920"/>
              <a:gd name="textAreaTop" fmla="*/ 0 h 1438200"/>
              <a:gd name="textAreaBottom" fmla="*/ 1443960 h 1438200"/>
            </a:gdLst>
            <a:ahLst/>
            <a:cxnLst/>
            <a:rect l="textAreaLeft" t="textAreaTop" r="textAreaRight" b="textAreaBottom"/>
            <a:pathLst>
              <a:path w="6106794" h="1443990">
                <a:moveTo>
                  <a:pt x="6106517" y="0"/>
                </a:moveTo>
                <a:lnTo>
                  <a:pt x="6026383" y="8487"/>
                </a:lnTo>
                <a:lnTo>
                  <a:pt x="5976299" y="14819"/>
                </a:lnTo>
                <a:lnTo>
                  <a:pt x="5924769" y="22081"/>
                </a:lnTo>
                <a:lnTo>
                  <a:pt x="5871730" y="30312"/>
                </a:lnTo>
                <a:lnTo>
                  <a:pt x="5817120" y="39553"/>
                </a:lnTo>
                <a:lnTo>
                  <a:pt x="5760879" y="49842"/>
                </a:lnTo>
                <a:lnTo>
                  <a:pt x="5702945" y="61220"/>
                </a:lnTo>
                <a:lnTo>
                  <a:pt x="5643255" y="73725"/>
                </a:lnTo>
                <a:lnTo>
                  <a:pt x="5581749" y="87398"/>
                </a:lnTo>
                <a:lnTo>
                  <a:pt x="5520410" y="101803"/>
                </a:lnTo>
                <a:lnTo>
                  <a:pt x="5461214" y="116470"/>
                </a:lnTo>
                <a:lnTo>
                  <a:pt x="5404089" y="131391"/>
                </a:lnTo>
                <a:lnTo>
                  <a:pt x="5348962" y="146556"/>
                </a:lnTo>
                <a:lnTo>
                  <a:pt x="5295760" y="161957"/>
                </a:lnTo>
                <a:lnTo>
                  <a:pt x="5244411" y="177585"/>
                </a:lnTo>
                <a:lnTo>
                  <a:pt x="5194842" y="193431"/>
                </a:lnTo>
                <a:lnTo>
                  <a:pt x="5146980" y="209486"/>
                </a:lnTo>
                <a:lnTo>
                  <a:pt x="5100753" y="225741"/>
                </a:lnTo>
                <a:lnTo>
                  <a:pt x="5056088" y="242187"/>
                </a:lnTo>
                <a:lnTo>
                  <a:pt x="5012913" y="258816"/>
                </a:lnTo>
                <a:lnTo>
                  <a:pt x="4971155" y="275618"/>
                </a:lnTo>
                <a:lnTo>
                  <a:pt x="4930741" y="292584"/>
                </a:lnTo>
                <a:lnTo>
                  <a:pt x="4891598" y="309706"/>
                </a:lnTo>
                <a:lnTo>
                  <a:pt x="4853654" y="326975"/>
                </a:lnTo>
                <a:lnTo>
                  <a:pt x="4816836" y="344382"/>
                </a:lnTo>
                <a:lnTo>
                  <a:pt x="4781072" y="361918"/>
                </a:lnTo>
                <a:lnTo>
                  <a:pt x="4746288" y="379574"/>
                </a:lnTo>
                <a:lnTo>
                  <a:pt x="4712413" y="397341"/>
                </a:lnTo>
                <a:lnTo>
                  <a:pt x="4647097" y="433173"/>
                </a:lnTo>
                <a:lnTo>
                  <a:pt x="4584541" y="469343"/>
                </a:lnTo>
                <a:lnTo>
                  <a:pt x="4524166" y="505780"/>
                </a:lnTo>
                <a:lnTo>
                  <a:pt x="4465388" y="542412"/>
                </a:lnTo>
                <a:lnTo>
                  <a:pt x="4407628" y="579169"/>
                </a:lnTo>
                <a:lnTo>
                  <a:pt x="4350304" y="615980"/>
                </a:lnTo>
                <a:lnTo>
                  <a:pt x="4321624" y="634383"/>
                </a:lnTo>
                <a:lnTo>
                  <a:pt x="4263864" y="671140"/>
                </a:lnTo>
                <a:lnTo>
                  <a:pt x="4205086" y="707772"/>
                </a:lnTo>
                <a:lnTo>
                  <a:pt x="4144711" y="744208"/>
                </a:lnTo>
                <a:lnTo>
                  <a:pt x="4082155" y="780378"/>
                </a:lnTo>
                <a:lnTo>
                  <a:pt x="4016839" y="816210"/>
                </a:lnTo>
                <a:lnTo>
                  <a:pt x="3982964" y="833977"/>
                </a:lnTo>
                <a:lnTo>
                  <a:pt x="3948180" y="851632"/>
                </a:lnTo>
                <a:lnTo>
                  <a:pt x="3912416" y="869168"/>
                </a:lnTo>
                <a:lnTo>
                  <a:pt x="3875598" y="886574"/>
                </a:lnTo>
                <a:lnTo>
                  <a:pt x="3837654" y="903843"/>
                </a:lnTo>
                <a:lnTo>
                  <a:pt x="3798511" y="920965"/>
                </a:lnTo>
                <a:lnTo>
                  <a:pt x="3758097" y="937931"/>
                </a:lnTo>
                <a:lnTo>
                  <a:pt x="3716339" y="954733"/>
                </a:lnTo>
                <a:lnTo>
                  <a:pt x="3673163" y="971361"/>
                </a:lnTo>
                <a:lnTo>
                  <a:pt x="3628499" y="987806"/>
                </a:lnTo>
                <a:lnTo>
                  <a:pt x="3582272" y="1004061"/>
                </a:lnTo>
                <a:lnTo>
                  <a:pt x="3534410" y="1020115"/>
                </a:lnTo>
                <a:lnTo>
                  <a:pt x="3484841" y="1035961"/>
                </a:lnTo>
                <a:lnTo>
                  <a:pt x="3433492" y="1051588"/>
                </a:lnTo>
                <a:lnTo>
                  <a:pt x="3380290" y="1066988"/>
                </a:lnTo>
                <a:lnTo>
                  <a:pt x="3325163" y="1082153"/>
                </a:lnTo>
                <a:lnTo>
                  <a:pt x="3268038" y="1097073"/>
                </a:lnTo>
                <a:lnTo>
                  <a:pt x="3208842" y="1111740"/>
                </a:lnTo>
                <a:lnTo>
                  <a:pt x="3147502" y="1126144"/>
                </a:lnTo>
                <a:lnTo>
                  <a:pt x="3085996" y="1139817"/>
                </a:lnTo>
                <a:lnTo>
                  <a:pt x="3026306" y="1152323"/>
                </a:lnTo>
                <a:lnTo>
                  <a:pt x="2968371" y="1163700"/>
                </a:lnTo>
                <a:lnTo>
                  <a:pt x="2912129" y="1173990"/>
                </a:lnTo>
                <a:lnTo>
                  <a:pt x="2857519" y="1183230"/>
                </a:lnTo>
                <a:lnTo>
                  <a:pt x="2804480" y="1191462"/>
                </a:lnTo>
                <a:lnTo>
                  <a:pt x="2752948" y="1198724"/>
                </a:lnTo>
                <a:lnTo>
                  <a:pt x="2702864" y="1205056"/>
                </a:lnTo>
                <a:lnTo>
                  <a:pt x="2654166" y="1210497"/>
                </a:lnTo>
                <a:lnTo>
                  <a:pt x="2606791" y="1215087"/>
                </a:lnTo>
                <a:lnTo>
                  <a:pt x="2560679" y="1218867"/>
                </a:lnTo>
                <a:lnTo>
                  <a:pt x="2515767" y="1221874"/>
                </a:lnTo>
                <a:lnTo>
                  <a:pt x="2471995" y="1224149"/>
                </a:lnTo>
                <a:lnTo>
                  <a:pt x="2429300" y="1225732"/>
                </a:lnTo>
                <a:lnTo>
                  <a:pt x="2387621" y="1226662"/>
                </a:lnTo>
                <a:lnTo>
                  <a:pt x="2346897" y="1226978"/>
                </a:lnTo>
                <a:lnTo>
                  <a:pt x="2307065" y="1226721"/>
                </a:lnTo>
                <a:lnTo>
                  <a:pt x="2268065" y="1225929"/>
                </a:lnTo>
                <a:lnTo>
                  <a:pt x="2229835" y="1224643"/>
                </a:lnTo>
                <a:lnTo>
                  <a:pt x="2155436" y="1220744"/>
                </a:lnTo>
                <a:lnTo>
                  <a:pt x="2083378" y="1215341"/>
                </a:lnTo>
                <a:lnTo>
                  <a:pt x="2013167" y="1208752"/>
                </a:lnTo>
                <a:lnTo>
                  <a:pt x="1944310" y="1201291"/>
                </a:lnTo>
                <a:lnTo>
                  <a:pt x="1876316" y="1193277"/>
                </a:lnTo>
                <a:lnTo>
                  <a:pt x="1808691" y="1185025"/>
                </a:lnTo>
                <a:lnTo>
                  <a:pt x="1774863" y="1180909"/>
                </a:lnTo>
                <a:lnTo>
                  <a:pt x="1706869" y="1172895"/>
                </a:lnTo>
                <a:lnTo>
                  <a:pt x="1638012" y="1165435"/>
                </a:lnTo>
                <a:lnTo>
                  <a:pt x="1567801" y="1158845"/>
                </a:lnTo>
                <a:lnTo>
                  <a:pt x="1495742" y="1153443"/>
                </a:lnTo>
                <a:lnTo>
                  <a:pt x="1421343" y="1149545"/>
                </a:lnTo>
                <a:lnTo>
                  <a:pt x="1383112" y="1148259"/>
                </a:lnTo>
                <a:lnTo>
                  <a:pt x="1344112" y="1147467"/>
                </a:lnTo>
                <a:lnTo>
                  <a:pt x="1304280" y="1147210"/>
                </a:lnTo>
                <a:lnTo>
                  <a:pt x="1263555" y="1147527"/>
                </a:lnTo>
                <a:lnTo>
                  <a:pt x="1221876" y="1148457"/>
                </a:lnTo>
                <a:lnTo>
                  <a:pt x="1179181" y="1150040"/>
                </a:lnTo>
                <a:lnTo>
                  <a:pt x="1135408" y="1152315"/>
                </a:lnTo>
                <a:lnTo>
                  <a:pt x="1090496" y="1155323"/>
                </a:lnTo>
                <a:lnTo>
                  <a:pt x="1044383" y="1159103"/>
                </a:lnTo>
                <a:lnTo>
                  <a:pt x="997008" y="1163694"/>
                </a:lnTo>
                <a:lnTo>
                  <a:pt x="948309" y="1169136"/>
                </a:lnTo>
                <a:lnTo>
                  <a:pt x="898225" y="1175468"/>
                </a:lnTo>
                <a:lnTo>
                  <a:pt x="846693" y="1182730"/>
                </a:lnTo>
                <a:lnTo>
                  <a:pt x="793653" y="1190962"/>
                </a:lnTo>
                <a:lnTo>
                  <a:pt x="739043" y="1200203"/>
                </a:lnTo>
                <a:lnTo>
                  <a:pt x="682800" y="1210493"/>
                </a:lnTo>
                <a:lnTo>
                  <a:pt x="624865" y="1221871"/>
                </a:lnTo>
                <a:lnTo>
                  <a:pt x="565174" y="1234378"/>
                </a:lnTo>
                <a:lnTo>
                  <a:pt x="503667" y="1248051"/>
                </a:lnTo>
                <a:lnTo>
                  <a:pt x="442327" y="1262456"/>
                </a:lnTo>
                <a:lnTo>
                  <a:pt x="383131" y="1277122"/>
                </a:lnTo>
                <a:lnTo>
                  <a:pt x="326005" y="1292042"/>
                </a:lnTo>
                <a:lnTo>
                  <a:pt x="270877" y="1307207"/>
                </a:lnTo>
                <a:lnTo>
                  <a:pt x="217675" y="1322608"/>
                </a:lnTo>
                <a:lnTo>
                  <a:pt x="166325" y="1338235"/>
                </a:lnTo>
                <a:lnTo>
                  <a:pt x="116755" y="1354080"/>
                </a:lnTo>
                <a:lnTo>
                  <a:pt x="68893" y="1370135"/>
                </a:lnTo>
                <a:lnTo>
                  <a:pt x="22666" y="1386389"/>
                </a:lnTo>
                <a:lnTo>
                  <a:pt x="0" y="1394735"/>
                </a:lnTo>
              </a:path>
              <a:path w="6106794" h="1443990">
                <a:moveTo>
                  <a:pt x="787437" y="1443437"/>
                </a:moveTo>
                <a:lnTo>
                  <a:pt x="851963" y="1432496"/>
                </a:lnTo>
                <a:lnTo>
                  <a:pt x="905745" y="1424252"/>
                </a:lnTo>
                <a:lnTo>
                  <a:pt x="958046" y="1416994"/>
                </a:lnTo>
                <a:lnTo>
                  <a:pt x="1008930" y="1410680"/>
                </a:lnTo>
                <a:lnTo>
                  <a:pt x="1058458" y="1405267"/>
                </a:lnTo>
                <a:lnTo>
                  <a:pt x="1106695" y="1400714"/>
                </a:lnTo>
                <a:lnTo>
                  <a:pt x="1153703" y="1396978"/>
                </a:lnTo>
                <a:lnTo>
                  <a:pt x="1199545" y="1394018"/>
                </a:lnTo>
                <a:lnTo>
                  <a:pt x="1244284" y="1391792"/>
                </a:lnTo>
                <a:lnTo>
                  <a:pt x="1287983" y="1390258"/>
                </a:lnTo>
                <a:lnTo>
                  <a:pt x="1330706" y="1389374"/>
                </a:lnTo>
                <a:lnTo>
                  <a:pt x="1372515" y="1389097"/>
                </a:lnTo>
                <a:lnTo>
                  <a:pt x="1413473" y="1389387"/>
                </a:lnTo>
                <a:lnTo>
                  <a:pt x="1453643" y="1390201"/>
                </a:lnTo>
                <a:lnTo>
                  <a:pt x="1493089" y="1391498"/>
                </a:lnTo>
                <a:lnTo>
                  <a:pt x="1531873" y="1393234"/>
                </a:lnTo>
                <a:lnTo>
                  <a:pt x="1570058" y="1395369"/>
                </a:lnTo>
                <a:lnTo>
                  <a:pt x="1644885" y="1400666"/>
                </a:lnTo>
                <a:lnTo>
                  <a:pt x="1718074" y="1407053"/>
                </a:lnTo>
                <a:lnTo>
                  <a:pt x="1790127" y="1414195"/>
                </a:lnTo>
                <a:lnTo>
                  <a:pt x="1861551" y="1421757"/>
                </a:lnTo>
                <a:lnTo>
                  <a:pt x="1897184" y="1425590"/>
                </a:lnTo>
                <a:lnTo>
                  <a:pt x="1932849" y="1429402"/>
                </a:lnTo>
                <a:lnTo>
                  <a:pt x="1968608" y="1433151"/>
                </a:lnTo>
                <a:lnTo>
                  <a:pt x="2004524" y="1436796"/>
                </a:lnTo>
                <a:lnTo>
                  <a:pt x="2040662" y="1440293"/>
                </a:lnTo>
                <a:lnTo>
                  <a:pt x="2075263" y="1443437"/>
                </a:lnTo>
              </a:path>
              <a:path w="6106794" h="1443990">
                <a:moveTo>
                  <a:pt x="2685892" y="1443437"/>
                </a:moveTo>
                <a:lnTo>
                  <a:pt x="2749801" y="1436667"/>
                </a:lnTo>
                <a:lnTo>
                  <a:pt x="2800683" y="1430352"/>
                </a:lnTo>
                <a:lnTo>
                  <a:pt x="2852984" y="1423094"/>
                </a:lnTo>
                <a:lnTo>
                  <a:pt x="2906766" y="1414851"/>
                </a:lnTo>
                <a:lnTo>
                  <a:pt x="2962091" y="1405580"/>
                </a:lnTo>
                <a:lnTo>
                  <a:pt x="3019024" y="1395240"/>
                </a:lnTo>
                <a:lnTo>
                  <a:pt x="3077626" y="1383789"/>
                </a:lnTo>
                <a:lnTo>
                  <a:pt x="3137962" y="1371185"/>
                </a:lnTo>
                <a:lnTo>
                  <a:pt x="3200093" y="1357386"/>
                </a:lnTo>
                <a:lnTo>
                  <a:pt x="3262050" y="1342823"/>
                </a:lnTo>
                <a:lnTo>
                  <a:pt x="3321870" y="1327965"/>
                </a:lnTo>
                <a:lnTo>
                  <a:pt x="3379628" y="1312820"/>
                </a:lnTo>
                <a:lnTo>
                  <a:pt x="3435400" y="1297401"/>
                </a:lnTo>
                <a:lnTo>
                  <a:pt x="3489259" y="1281716"/>
                </a:lnTo>
                <a:lnTo>
                  <a:pt x="3541282" y="1265776"/>
                </a:lnTo>
                <a:lnTo>
                  <a:pt x="3591542" y="1249593"/>
                </a:lnTo>
                <a:lnTo>
                  <a:pt x="3640116" y="1233175"/>
                </a:lnTo>
                <a:lnTo>
                  <a:pt x="3687077" y="1216535"/>
                </a:lnTo>
                <a:lnTo>
                  <a:pt x="3732502" y="1199681"/>
                </a:lnTo>
                <a:lnTo>
                  <a:pt x="3776464" y="1182624"/>
                </a:lnTo>
                <a:lnTo>
                  <a:pt x="3819040" y="1165375"/>
                </a:lnTo>
                <a:lnTo>
                  <a:pt x="3860303" y="1147945"/>
                </a:lnTo>
                <a:lnTo>
                  <a:pt x="3900329" y="1130342"/>
                </a:lnTo>
                <a:lnTo>
                  <a:pt x="3939193" y="1112579"/>
                </a:lnTo>
                <a:lnTo>
                  <a:pt x="3976970" y="1094665"/>
                </a:lnTo>
                <a:lnTo>
                  <a:pt x="4013735" y="1076611"/>
                </a:lnTo>
                <a:lnTo>
                  <a:pt x="4049563" y="1058427"/>
                </a:lnTo>
                <a:lnTo>
                  <a:pt x="4084528" y="1040123"/>
                </a:lnTo>
                <a:lnTo>
                  <a:pt x="4118706" y="1021711"/>
                </a:lnTo>
                <a:lnTo>
                  <a:pt x="4152172" y="1003199"/>
                </a:lnTo>
                <a:lnTo>
                  <a:pt x="4217266" y="965922"/>
                </a:lnTo>
                <a:lnTo>
                  <a:pt x="4280412" y="928374"/>
                </a:lnTo>
                <a:lnTo>
                  <a:pt x="4342207" y="890639"/>
                </a:lnTo>
                <a:lnTo>
                  <a:pt x="4403253" y="852800"/>
                </a:lnTo>
                <a:lnTo>
                  <a:pt x="4433682" y="833868"/>
                </a:lnTo>
                <a:lnTo>
                  <a:pt x="4464149" y="814941"/>
                </a:lnTo>
                <a:lnTo>
                  <a:pt x="4525495" y="777144"/>
                </a:lnTo>
                <a:lnTo>
                  <a:pt x="4587890" y="739492"/>
                </a:lnTo>
                <a:lnTo>
                  <a:pt x="4651935" y="702069"/>
                </a:lnTo>
                <a:lnTo>
                  <a:pt x="4718229" y="664958"/>
                </a:lnTo>
                <a:lnTo>
                  <a:pt x="4752407" y="646545"/>
                </a:lnTo>
                <a:lnTo>
                  <a:pt x="4787373" y="628241"/>
                </a:lnTo>
                <a:lnTo>
                  <a:pt x="4823200" y="610057"/>
                </a:lnTo>
                <a:lnTo>
                  <a:pt x="4859965" y="592003"/>
                </a:lnTo>
                <a:lnTo>
                  <a:pt x="4897742" y="574089"/>
                </a:lnTo>
                <a:lnTo>
                  <a:pt x="4936606" y="556326"/>
                </a:lnTo>
                <a:lnTo>
                  <a:pt x="4976632" y="538724"/>
                </a:lnTo>
                <a:lnTo>
                  <a:pt x="5017895" y="521293"/>
                </a:lnTo>
                <a:lnTo>
                  <a:pt x="5060471" y="504044"/>
                </a:lnTo>
                <a:lnTo>
                  <a:pt x="5104433" y="486988"/>
                </a:lnTo>
                <a:lnTo>
                  <a:pt x="5149858" y="470134"/>
                </a:lnTo>
                <a:lnTo>
                  <a:pt x="5196819" y="453493"/>
                </a:lnTo>
                <a:lnTo>
                  <a:pt x="5245393" y="437075"/>
                </a:lnTo>
                <a:lnTo>
                  <a:pt x="5295654" y="420892"/>
                </a:lnTo>
                <a:lnTo>
                  <a:pt x="5347676" y="404952"/>
                </a:lnTo>
                <a:lnTo>
                  <a:pt x="5401535" y="389268"/>
                </a:lnTo>
                <a:lnTo>
                  <a:pt x="5457307" y="373848"/>
                </a:lnTo>
                <a:lnTo>
                  <a:pt x="5515065" y="358704"/>
                </a:lnTo>
                <a:lnTo>
                  <a:pt x="5574885" y="343845"/>
                </a:lnTo>
                <a:lnTo>
                  <a:pt x="5636842" y="329283"/>
                </a:lnTo>
                <a:lnTo>
                  <a:pt x="5698974" y="315484"/>
                </a:lnTo>
                <a:lnTo>
                  <a:pt x="5759310" y="302880"/>
                </a:lnTo>
                <a:lnTo>
                  <a:pt x="5817913" y="291430"/>
                </a:lnTo>
                <a:lnTo>
                  <a:pt x="5874846" y="281090"/>
                </a:lnTo>
                <a:lnTo>
                  <a:pt x="5930172" y="271820"/>
                </a:lnTo>
                <a:lnTo>
                  <a:pt x="5983954" y="263577"/>
                </a:lnTo>
                <a:lnTo>
                  <a:pt x="6036256" y="256320"/>
                </a:lnTo>
                <a:lnTo>
                  <a:pt x="6087139" y="250005"/>
                </a:lnTo>
                <a:lnTo>
                  <a:pt x="6106517" y="247888"/>
                </a:lnTo>
              </a:path>
              <a:path w="6106794" h="1443990">
                <a:moveTo>
                  <a:pt x="3750455" y="1443437"/>
                </a:moveTo>
                <a:lnTo>
                  <a:pt x="3829026" y="1413547"/>
                </a:lnTo>
                <a:lnTo>
                  <a:pt x="3872035" y="1396154"/>
                </a:lnTo>
                <a:lnTo>
                  <a:pt x="3913799" y="1378566"/>
                </a:lnTo>
                <a:lnTo>
                  <a:pt x="3954389" y="1360793"/>
                </a:lnTo>
                <a:lnTo>
                  <a:pt x="3993879" y="1342848"/>
                </a:lnTo>
                <a:lnTo>
                  <a:pt x="4032343" y="1324740"/>
                </a:lnTo>
                <a:lnTo>
                  <a:pt x="4069853" y="1306483"/>
                </a:lnTo>
                <a:lnTo>
                  <a:pt x="4106484" y="1288088"/>
                </a:lnTo>
                <a:lnTo>
                  <a:pt x="4142308" y="1269566"/>
                </a:lnTo>
                <a:lnTo>
                  <a:pt x="4177399" y="1250928"/>
                </a:lnTo>
                <a:lnTo>
                  <a:pt x="4211830" y="1232187"/>
                </a:lnTo>
                <a:lnTo>
                  <a:pt x="4245674" y="1213353"/>
                </a:lnTo>
                <a:lnTo>
                  <a:pt x="4279006" y="1194439"/>
                </a:lnTo>
                <a:lnTo>
                  <a:pt x="4344421" y="1156414"/>
                </a:lnTo>
                <a:lnTo>
                  <a:pt x="4408664" y="1118205"/>
                </a:lnTo>
                <a:lnTo>
                  <a:pt x="4472320" y="1079903"/>
                </a:lnTo>
                <a:lnTo>
                  <a:pt x="4504112" y="1060747"/>
                </a:lnTo>
                <a:lnTo>
                  <a:pt x="4535976" y="1041602"/>
                </a:lnTo>
                <a:lnTo>
                  <a:pt x="4600219" y="1003393"/>
                </a:lnTo>
                <a:lnTo>
                  <a:pt x="4665635" y="965368"/>
                </a:lnTo>
                <a:lnTo>
                  <a:pt x="4698966" y="946454"/>
                </a:lnTo>
                <a:lnTo>
                  <a:pt x="4732810" y="927620"/>
                </a:lnTo>
                <a:lnTo>
                  <a:pt x="4767241" y="908879"/>
                </a:lnTo>
                <a:lnTo>
                  <a:pt x="4802332" y="890241"/>
                </a:lnTo>
                <a:lnTo>
                  <a:pt x="4838156" y="871719"/>
                </a:lnTo>
                <a:lnTo>
                  <a:pt x="4874786" y="853323"/>
                </a:lnTo>
                <a:lnTo>
                  <a:pt x="4912296" y="835066"/>
                </a:lnTo>
                <a:lnTo>
                  <a:pt x="4950760" y="816959"/>
                </a:lnTo>
                <a:lnTo>
                  <a:pt x="4990250" y="799013"/>
                </a:lnTo>
                <a:lnTo>
                  <a:pt x="5030839" y="781241"/>
                </a:lnTo>
                <a:lnTo>
                  <a:pt x="5072602" y="763652"/>
                </a:lnTo>
                <a:lnTo>
                  <a:pt x="5115611" y="746260"/>
                </a:lnTo>
                <a:lnTo>
                  <a:pt x="5159940" y="729075"/>
                </a:lnTo>
                <a:lnTo>
                  <a:pt x="5205662" y="712110"/>
                </a:lnTo>
                <a:lnTo>
                  <a:pt x="5252851" y="695374"/>
                </a:lnTo>
                <a:lnTo>
                  <a:pt x="5301579" y="678882"/>
                </a:lnTo>
                <a:lnTo>
                  <a:pt x="5351920" y="662642"/>
                </a:lnTo>
                <a:lnTo>
                  <a:pt x="5403948" y="646668"/>
                </a:lnTo>
                <a:lnTo>
                  <a:pt x="5457735" y="630971"/>
                </a:lnTo>
                <a:lnTo>
                  <a:pt x="5513355" y="615562"/>
                </a:lnTo>
                <a:lnTo>
                  <a:pt x="5570882" y="600453"/>
                </a:lnTo>
                <a:lnTo>
                  <a:pt x="5630388" y="585655"/>
                </a:lnTo>
                <a:lnTo>
                  <a:pt x="5691947" y="571179"/>
                </a:lnTo>
                <a:lnTo>
                  <a:pt x="5753683" y="557474"/>
                </a:lnTo>
                <a:lnTo>
                  <a:pt x="5813711" y="544952"/>
                </a:lnTo>
                <a:lnTo>
                  <a:pt x="5872090" y="533570"/>
                </a:lnTo>
                <a:lnTo>
                  <a:pt x="5928882" y="523286"/>
                </a:lnTo>
                <a:lnTo>
                  <a:pt x="5984149" y="514058"/>
                </a:lnTo>
                <a:lnTo>
                  <a:pt x="6037951" y="505844"/>
                </a:lnTo>
                <a:lnTo>
                  <a:pt x="6090350" y="498601"/>
                </a:lnTo>
                <a:lnTo>
                  <a:pt x="6106517" y="496601"/>
                </a:lnTo>
              </a:path>
              <a:path w="6106794" h="1443990">
                <a:moveTo>
                  <a:pt x="4304469" y="1443437"/>
                </a:moveTo>
                <a:lnTo>
                  <a:pt x="4341697" y="1422768"/>
                </a:lnTo>
                <a:lnTo>
                  <a:pt x="4375771" y="1403536"/>
                </a:lnTo>
                <a:lnTo>
                  <a:pt x="4409525" y="1384247"/>
                </a:lnTo>
                <a:lnTo>
                  <a:pt x="4443028" y="1364913"/>
                </a:lnTo>
                <a:lnTo>
                  <a:pt x="4476354" y="1345547"/>
                </a:lnTo>
                <a:lnTo>
                  <a:pt x="4509572" y="1326162"/>
                </a:lnTo>
                <a:lnTo>
                  <a:pt x="4542755" y="1306771"/>
                </a:lnTo>
                <a:lnTo>
                  <a:pt x="4575973" y="1287386"/>
                </a:lnTo>
                <a:lnTo>
                  <a:pt x="4609299" y="1268020"/>
                </a:lnTo>
                <a:lnTo>
                  <a:pt x="4642803" y="1248686"/>
                </a:lnTo>
                <a:lnTo>
                  <a:pt x="4676556" y="1229397"/>
                </a:lnTo>
                <a:lnTo>
                  <a:pt x="4710631" y="1210165"/>
                </a:lnTo>
                <a:lnTo>
                  <a:pt x="4745098" y="1191003"/>
                </a:lnTo>
                <a:lnTo>
                  <a:pt x="4780028" y="1171925"/>
                </a:lnTo>
                <a:lnTo>
                  <a:pt x="4815494" y="1152942"/>
                </a:lnTo>
                <a:lnTo>
                  <a:pt x="4851566" y="1134068"/>
                </a:lnTo>
                <a:lnTo>
                  <a:pt x="4888316" y="1115315"/>
                </a:lnTo>
                <a:lnTo>
                  <a:pt x="4925815" y="1096696"/>
                </a:lnTo>
                <a:lnTo>
                  <a:pt x="4964135" y="1078224"/>
                </a:lnTo>
                <a:lnTo>
                  <a:pt x="5003347" y="1059912"/>
                </a:lnTo>
                <a:lnTo>
                  <a:pt x="5043521" y="1041772"/>
                </a:lnTo>
                <a:lnTo>
                  <a:pt x="5084730" y="1023817"/>
                </a:lnTo>
                <a:lnTo>
                  <a:pt x="5127045" y="1006060"/>
                </a:lnTo>
                <a:lnTo>
                  <a:pt x="5170538" y="988514"/>
                </a:lnTo>
                <a:lnTo>
                  <a:pt x="5215278" y="971191"/>
                </a:lnTo>
                <a:lnTo>
                  <a:pt x="5261339" y="954105"/>
                </a:lnTo>
                <a:lnTo>
                  <a:pt x="5308791" y="937267"/>
                </a:lnTo>
                <a:lnTo>
                  <a:pt x="5357705" y="920692"/>
                </a:lnTo>
                <a:lnTo>
                  <a:pt x="5408154" y="904390"/>
                </a:lnTo>
                <a:lnTo>
                  <a:pt x="5460208" y="888376"/>
                </a:lnTo>
                <a:lnTo>
                  <a:pt x="5513938" y="872663"/>
                </a:lnTo>
                <a:lnTo>
                  <a:pt x="5569416" y="857262"/>
                </a:lnTo>
                <a:lnTo>
                  <a:pt x="5626714" y="842186"/>
                </a:lnTo>
                <a:lnTo>
                  <a:pt x="5685902" y="827449"/>
                </a:lnTo>
                <a:lnTo>
                  <a:pt x="5747053" y="813064"/>
                </a:lnTo>
                <a:lnTo>
                  <a:pt x="5808381" y="799456"/>
                </a:lnTo>
                <a:lnTo>
                  <a:pt x="5868095" y="787017"/>
                </a:lnTo>
                <a:lnTo>
                  <a:pt x="5926252" y="775704"/>
                </a:lnTo>
                <a:lnTo>
                  <a:pt x="5982913" y="765475"/>
                </a:lnTo>
                <a:lnTo>
                  <a:pt x="6038135" y="756287"/>
                </a:lnTo>
                <a:lnTo>
                  <a:pt x="6091977" y="748098"/>
                </a:lnTo>
                <a:lnTo>
                  <a:pt x="6106517" y="746095"/>
                </a:lnTo>
              </a:path>
            </a:pathLst>
          </a:custGeom>
          <a:noFill/>
          <a:ln w="9042">
            <a:solidFill>
              <a:srgbClr val="D0BC8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grpSp>
        <p:nvGrpSpPr>
          <p:cNvPr id="1124" name="Group 15"/>
          <p:cNvGrpSpPr/>
          <p:nvPr/>
        </p:nvGrpSpPr>
        <p:grpSpPr>
          <a:xfrm>
            <a:off x="669600" y="396000"/>
            <a:ext cx="5998320" cy="1090800"/>
            <a:chOff x="669600" y="396000"/>
            <a:chExt cx="5998320" cy="1090800"/>
          </a:xfrm>
        </p:grpSpPr>
        <p:sp>
          <p:nvSpPr>
            <p:cNvPr id="1125" name="object 137"/>
            <p:cNvSpPr/>
            <p:nvPr/>
          </p:nvSpPr>
          <p:spPr>
            <a:xfrm>
              <a:off x="669600" y="396000"/>
              <a:ext cx="5998320" cy="1090800"/>
            </a:xfrm>
            <a:custGeom>
              <a:avLst/>
              <a:gdLst>
                <a:gd name="textAreaLeft" fmla="*/ 0 w 5998320"/>
                <a:gd name="textAreaRight" fmla="*/ 6003720 w 5998320"/>
                <a:gd name="textAreaTop" fmla="*/ 0 h 1090800"/>
                <a:gd name="textAreaBottom" fmla="*/ 1095480 h 1090800"/>
              </a:gdLst>
              <a:ahLst/>
              <a:cxnLst/>
              <a:rect l="textAreaLeft" t="textAreaTop" r="textAreaRight" b="textAreaBottom"/>
              <a:pathLst>
                <a:path w="6299200" h="2044700">
                  <a:moveTo>
                    <a:pt x="6223000" y="0"/>
                  </a:moveTo>
                  <a:lnTo>
                    <a:pt x="76200" y="0"/>
                  </a:lnTo>
                  <a:lnTo>
                    <a:pt x="46537" y="5989"/>
                  </a:lnTo>
                  <a:lnTo>
                    <a:pt x="22317" y="22321"/>
                  </a:lnTo>
                  <a:lnTo>
                    <a:pt x="5987" y="46543"/>
                  </a:lnTo>
                  <a:lnTo>
                    <a:pt x="0" y="76200"/>
                  </a:lnTo>
                  <a:lnTo>
                    <a:pt x="0" y="1968385"/>
                  </a:lnTo>
                  <a:lnTo>
                    <a:pt x="5987" y="1998042"/>
                  </a:lnTo>
                  <a:lnTo>
                    <a:pt x="22317" y="2022263"/>
                  </a:lnTo>
                  <a:lnTo>
                    <a:pt x="46537" y="2038596"/>
                  </a:lnTo>
                  <a:lnTo>
                    <a:pt x="76200" y="2044585"/>
                  </a:lnTo>
                  <a:lnTo>
                    <a:pt x="6223000" y="2044585"/>
                  </a:lnTo>
                  <a:lnTo>
                    <a:pt x="6252662" y="2038596"/>
                  </a:lnTo>
                  <a:lnTo>
                    <a:pt x="6276882" y="2022263"/>
                  </a:lnTo>
                  <a:lnTo>
                    <a:pt x="6293212" y="1998042"/>
                  </a:lnTo>
                  <a:lnTo>
                    <a:pt x="6299200" y="1968385"/>
                  </a:lnTo>
                  <a:lnTo>
                    <a:pt x="6299200" y="76200"/>
                  </a:lnTo>
                  <a:lnTo>
                    <a:pt x="6293212" y="46543"/>
                  </a:lnTo>
                  <a:lnTo>
                    <a:pt x="6276882" y="22321"/>
                  </a:lnTo>
                  <a:lnTo>
                    <a:pt x="6252662" y="5989"/>
                  </a:lnTo>
                  <a:lnTo>
                    <a:pt x="622300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  <a:effectLst>
              <a:outerShdw algn="ctr" blurRad="444600" dir="2700000" dist="380819" rotWithShape="0">
                <a:srgbClr val="86AAC0">
                  <a:alpha val="2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 defTabSz="914400">
                <a:lnSpc>
                  <a:spcPct val="100000"/>
                </a:lnSpc>
              </a:pPr>
              <a:r>
                <a:rPr lang="fr-FR" sz="2800" b="1" u="none" spc="28" strike="noStrike">
                  <a:solidFill>
                    <a:srgbClr val="0D3856"/>
                  </a:solidFill>
                  <a:effectLst/>
                  <a:uFillTx/>
                  <a:latin typeface="Segoe UI"/>
                </a:rPr>
                <a:t>	</a:t>
              </a:r>
              <a:r>
                <a:rPr lang="fr-FR" sz="2800" b="1" u="none" spc="28" strike="noStrike">
                  <a:solidFill>
                    <a:srgbClr val="0D3856"/>
                  </a:solidFill>
                  <a:effectLst/>
                  <a:uFillTx/>
                  <a:latin typeface="Segoe UI"/>
                </a:rPr>
                <a:t>Collaboration potential</a:t>
              </a:r>
              <a:endParaRPr lang="fr-FR" sz="2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126" name="object 138"/>
            <p:cNvSpPr/>
            <p:nvPr/>
          </p:nvSpPr>
          <p:spPr>
            <a:xfrm>
              <a:off x="1653120" y="1203120"/>
              <a:ext cx="525240" cy="110520"/>
            </a:xfrm>
            <a:custGeom>
              <a:avLst/>
              <a:gdLst>
                <a:gd name="textAreaLeft" fmla="*/ 0 w 525240"/>
                <a:gd name="textAreaRight" fmla="*/ 531000 w 525240"/>
                <a:gd name="textAreaTop" fmla="*/ 0 h 110520"/>
                <a:gd name="textAreaBottom" fmla="*/ 116280 h 110520"/>
              </a:gdLst>
              <a:ahLst/>
              <a:cxnLst/>
              <a:rect l="textAreaLeft" t="textAreaTop" r="textAreaRight" b="textAreaBottom"/>
              <a:pathLst>
                <a:path w="530860" h="116205">
                  <a:moveTo>
                    <a:pt x="0" y="64820"/>
                  </a:moveTo>
                  <a:lnTo>
                    <a:pt x="13512" y="41592"/>
                  </a:lnTo>
                  <a:lnTo>
                    <a:pt x="28397" y="20766"/>
                  </a:lnTo>
                  <a:lnTo>
                    <a:pt x="46605" y="5761"/>
                  </a:lnTo>
                  <a:lnTo>
                    <a:pt x="70091" y="0"/>
                  </a:lnTo>
                  <a:lnTo>
                    <a:pt x="102884" y="12040"/>
                  </a:lnTo>
                  <a:lnTo>
                    <a:pt x="126157" y="40752"/>
                  </a:lnTo>
                  <a:lnTo>
                    <a:pt x="146257" y="75021"/>
                  </a:lnTo>
                  <a:lnTo>
                    <a:pt x="169530" y="103732"/>
                  </a:lnTo>
                  <a:lnTo>
                    <a:pt x="202323" y="115773"/>
                  </a:lnTo>
                  <a:lnTo>
                    <a:pt x="235117" y="103732"/>
                  </a:lnTo>
                  <a:lnTo>
                    <a:pt x="258389" y="75021"/>
                  </a:lnTo>
                  <a:lnTo>
                    <a:pt x="278486" y="40752"/>
                  </a:lnTo>
                  <a:lnTo>
                    <a:pt x="301755" y="12040"/>
                  </a:lnTo>
                  <a:lnTo>
                    <a:pt x="334543" y="0"/>
                  </a:lnTo>
                  <a:lnTo>
                    <a:pt x="367337" y="12040"/>
                  </a:lnTo>
                  <a:lnTo>
                    <a:pt x="390609" y="40752"/>
                  </a:lnTo>
                  <a:lnTo>
                    <a:pt x="410709" y="75021"/>
                  </a:lnTo>
                  <a:lnTo>
                    <a:pt x="433982" y="103732"/>
                  </a:lnTo>
                  <a:lnTo>
                    <a:pt x="466775" y="115773"/>
                  </a:lnTo>
                  <a:lnTo>
                    <a:pt x="487853" y="111218"/>
                  </a:lnTo>
                  <a:lnTo>
                    <a:pt x="504626" y="99129"/>
                  </a:lnTo>
                  <a:lnTo>
                    <a:pt x="518444" y="81868"/>
                  </a:lnTo>
                  <a:lnTo>
                    <a:pt x="530656" y="61798"/>
                  </a:lnTo>
                </a:path>
              </a:pathLst>
            </a:custGeom>
            <a:noFill/>
            <a:ln w="25399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127" name="object 139"/>
          <p:cNvGrpSpPr/>
          <p:nvPr/>
        </p:nvGrpSpPr>
        <p:grpSpPr>
          <a:xfrm>
            <a:off x="12094200" y="280800"/>
            <a:ext cx="370800" cy="370800"/>
            <a:chOff x="12094200" y="280800"/>
            <a:chExt cx="370800" cy="370800"/>
          </a:xfrm>
        </p:grpSpPr>
        <p:sp>
          <p:nvSpPr>
            <p:cNvPr id="1128" name="object 140"/>
            <p:cNvSpPr/>
            <p:nvPr/>
          </p:nvSpPr>
          <p:spPr>
            <a:xfrm>
              <a:off x="12094200" y="280800"/>
              <a:ext cx="370800" cy="370800"/>
            </a:xfrm>
            <a:custGeom>
              <a:avLst/>
              <a:gdLst>
                <a:gd name="textAreaLeft" fmla="*/ 0 w 370800"/>
                <a:gd name="textAreaRight" fmla="*/ 376560 w 370800"/>
                <a:gd name="textAreaTop" fmla="*/ 0 h 370800"/>
                <a:gd name="textAreaBottom" fmla="*/ 376560 h 370800"/>
              </a:gdLst>
              <a:ahLst/>
              <a:cxnLst/>
              <a:rect l="textAreaLeft" t="textAreaTop" r="textAreaRight" b="textAreaBottom"/>
              <a:pathLst>
                <a:path w="376554" h="376554">
                  <a:moveTo>
                    <a:pt x="376491" y="376491"/>
                  </a:moveTo>
                  <a:lnTo>
                    <a:pt x="376491" y="0"/>
                  </a:lnTo>
                  <a:lnTo>
                    <a:pt x="43230" y="0"/>
                  </a:lnTo>
                  <a:lnTo>
                    <a:pt x="26403" y="3397"/>
                  </a:lnTo>
                  <a:lnTo>
                    <a:pt x="12661" y="12660"/>
                  </a:lnTo>
                  <a:lnTo>
                    <a:pt x="3397" y="26397"/>
                  </a:lnTo>
                  <a:lnTo>
                    <a:pt x="0" y="43218"/>
                  </a:lnTo>
                  <a:lnTo>
                    <a:pt x="0" y="376491"/>
                  </a:lnTo>
                  <a:lnTo>
                    <a:pt x="376491" y="376491"/>
                  </a:lnTo>
                  <a:close/>
                </a:path>
              </a:pathLst>
            </a:custGeom>
            <a:noFill/>
            <a:ln w="12446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1129" name="object 141"/>
            <p:cNvSpPr/>
            <p:nvPr/>
          </p:nvSpPr>
          <p:spPr>
            <a:xfrm>
              <a:off x="12134880" y="415080"/>
              <a:ext cx="289440" cy="114840"/>
            </a:xfrm>
            <a:custGeom>
              <a:avLst/>
              <a:gdLst>
                <a:gd name="textAreaLeft" fmla="*/ 0 w 289440"/>
                <a:gd name="textAreaRight" fmla="*/ 295200 w 289440"/>
                <a:gd name="textAreaTop" fmla="*/ 0 h 114840"/>
                <a:gd name="textAreaBottom" fmla="*/ 120600 h 114840"/>
              </a:gdLst>
              <a:ahLst/>
              <a:cxnLst/>
              <a:rect l="textAreaLeft" t="textAreaTop" r="textAreaRight" b="textAreaBottom"/>
              <a:pathLst>
                <a:path w="295275" h="120650">
                  <a:moveTo>
                    <a:pt x="31775" y="49501"/>
                  </a:moveTo>
                  <a:lnTo>
                    <a:pt x="33667" y="50403"/>
                  </a:lnTo>
                  <a:lnTo>
                    <a:pt x="35420" y="51596"/>
                  </a:lnTo>
                  <a:lnTo>
                    <a:pt x="37045" y="53082"/>
                  </a:lnTo>
                  <a:lnTo>
                    <a:pt x="41287" y="56943"/>
                  </a:lnTo>
                  <a:lnTo>
                    <a:pt x="43421" y="61591"/>
                  </a:lnTo>
                  <a:lnTo>
                    <a:pt x="43421" y="67027"/>
                  </a:lnTo>
                  <a:lnTo>
                    <a:pt x="43421" y="72463"/>
                  </a:lnTo>
                  <a:lnTo>
                    <a:pt x="41287" y="77111"/>
                  </a:lnTo>
                  <a:lnTo>
                    <a:pt x="37045" y="80972"/>
                  </a:lnTo>
                  <a:lnTo>
                    <a:pt x="32791" y="84845"/>
                  </a:lnTo>
                  <a:lnTo>
                    <a:pt x="27685" y="86775"/>
                  </a:lnTo>
                  <a:lnTo>
                    <a:pt x="21704" y="86775"/>
                  </a:lnTo>
                  <a:lnTo>
                    <a:pt x="15735" y="86775"/>
                  </a:lnTo>
                  <a:lnTo>
                    <a:pt x="10617" y="84845"/>
                  </a:lnTo>
                  <a:lnTo>
                    <a:pt x="6375" y="80972"/>
                  </a:lnTo>
                  <a:lnTo>
                    <a:pt x="2120" y="77111"/>
                  </a:lnTo>
                  <a:lnTo>
                    <a:pt x="0" y="72463"/>
                  </a:lnTo>
                  <a:lnTo>
                    <a:pt x="0" y="67027"/>
                  </a:lnTo>
                  <a:lnTo>
                    <a:pt x="0" y="61591"/>
                  </a:lnTo>
                  <a:lnTo>
                    <a:pt x="2120" y="56943"/>
                  </a:lnTo>
                  <a:lnTo>
                    <a:pt x="6375" y="53082"/>
                  </a:lnTo>
                  <a:lnTo>
                    <a:pt x="10617" y="49209"/>
                  </a:lnTo>
                  <a:lnTo>
                    <a:pt x="15735" y="47278"/>
                  </a:lnTo>
                  <a:lnTo>
                    <a:pt x="21704" y="47278"/>
                  </a:lnTo>
                  <a:lnTo>
                    <a:pt x="25374" y="47278"/>
                  </a:lnTo>
                  <a:lnTo>
                    <a:pt x="28727" y="48028"/>
                  </a:lnTo>
                  <a:lnTo>
                    <a:pt x="31775" y="49501"/>
                  </a:lnTo>
                  <a:close/>
                </a:path>
                <a:path w="295275" h="120650">
                  <a:moveTo>
                    <a:pt x="31775" y="49501"/>
                  </a:moveTo>
                  <a:lnTo>
                    <a:pt x="58913" y="11194"/>
                  </a:lnTo>
                  <a:lnTo>
                    <a:pt x="86929" y="0"/>
                  </a:lnTo>
                  <a:lnTo>
                    <a:pt x="115819" y="15918"/>
                  </a:lnTo>
                  <a:lnTo>
                    <a:pt x="145580" y="58950"/>
                  </a:lnTo>
                  <a:lnTo>
                    <a:pt x="174966" y="101767"/>
                  </a:lnTo>
                  <a:lnTo>
                    <a:pt x="204452" y="120342"/>
                  </a:lnTo>
                  <a:lnTo>
                    <a:pt x="234035" y="114675"/>
                  </a:lnTo>
                  <a:lnTo>
                    <a:pt x="263715" y="84769"/>
                  </a:lnTo>
                  <a:lnTo>
                    <a:pt x="261670" y="83816"/>
                  </a:lnTo>
                  <a:lnTo>
                    <a:pt x="259791" y="82546"/>
                  </a:lnTo>
                  <a:lnTo>
                    <a:pt x="258051" y="80972"/>
                  </a:lnTo>
                  <a:lnTo>
                    <a:pt x="253809" y="77111"/>
                  </a:lnTo>
                  <a:lnTo>
                    <a:pt x="251688" y="72463"/>
                  </a:lnTo>
                  <a:lnTo>
                    <a:pt x="251688" y="67027"/>
                  </a:lnTo>
                  <a:lnTo>
                    <a:pt x="251688" y="61591"/>
                  </a:lnTo>
                  <a:lnTo>
                    <a:pt x="253809" y="56943"/>
                  </a:lnTo>
                  <a:lnTo>
                    <a:pt x="258051" y="53082"/>
                  </a:lnTo>
                  <a:lnTo>
                    <a:pt x="262305" y="49209"/>
                  </a:lnTo>
                  <a:lnTo>
                    <a:pt x="267411" y="47278"/>
                  </a:lnTo>
                  <a:lnTo>
                    <a:pt x="273392" y="47278"/>
                  </a:lnTo>
                  <a:lnTo>
                    <a:pt x="279374" y="47278"/>
                  </a:lnTo>
                  <a:lnTo>
                    <a:pt x="284479" y="49209"/>
                  </a:lnTo>
                  <a:lnTo>
                    <a:pt x="288734" y="53082"/>
                  </a:lnTo>
                  <a:lnTo>
                    <a:pt x="292976" y="56943"/>
                  </a:lnTo>
                  <a:lnTo>
                    <a:pt x="295097" y="61591"/>
                  </a:lnTo>
                  <a:lnTo>
                    <a:pt x="295097" y="67027"/>
                  </a:lnTo>
                  <a:lnTo>
                    <a:pt x="295097" y="72463"/>
                  </a:lnTo>
                  <a:lnTo>
                    <a:pt x="292976" y="77111"/>
                  </a:lnTo>
                  <a:lnTo>
                    <a:pt x="288734" y="80972"/>
                  </a:lnTo>
                  <a:lnTo>
                    <a:pt x="284479" y="84845"/>
                  </a:lnTo>
                  <a:lnTo>
                    <a:pt x="279374" y="86775"/>
                  </a:lnTo>
                  <a:lnTo>
                    <a:pt x="273392" y="86775"/>
                  </a:lnTo>
                  <a:lnTo>
                    <a:pt x="269874" y="86775"/>
                  </a:lnTo>
                  <a:lnTo>
                    <a:pt x="266649" y="86102"/>
                  </a:lnTo>
                  <a:lnTo>
                    <a:pt x="263715" y="84769"/>
                  </a:lnTo>
                </a:path>
              </a:pathLst>
            </a:custGeom>
            <a:noFill/>
            <a:ln w="12446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130" name="object 142"/>
          <p:cNvSpPr/>
          <p:nvPr/>
        </p:nvSpPr>
        <p:spPr>
          <a:xfrm>
            <a:off x="13065840" y="286200"/>
            <a:ext cx="360" cy="342720"/>
          </a:xfrm>
          <a:custGeom>
            <a:avLst/>
            <a:gdLst>
              <a:gd name="textAreaLeft" fmla="*/ 0 w 360"/>
              <a:gd name="textAreaRight" fmla="*/ 23592960 w 360"/>
              <a:gd name="textAreaTop" fmla="*/ 0 h 342720"/>
              <a:gd name="textAreaBottom" fmla="*/ 348480 h 342720"/>
            </a:gdLst>
            <a:ahLst/>
            <a:cxnLst/>
            <a:rect l="textAreaLeft" t="textAreaTop" r="textAreaRight" b="textAreaBottom"/>
            <a:pathLst>
              <a:path w="0" h="348615">
                <a:moveTo>
                  <a:pt x="0" y="0"/>
                </a:moveTo>
                <a:lnTo>
                  <a:pt x="0" y="34811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131" name="PlaceHolder 69"/>
          <p:cNvSpPr/>
          <p:nvPr/>
        </p:nvSpPr>
        <p:spPr>
          <a:xfrm>
            <a:off x="13129560" y="199440"/>
            <a:ext cx="422280" cy="45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6640" rIns="0" bIns="0" anchor="t">
            <a:noAutofit/>
          </a:bodyPr>
          <a:p>
            <a:pPr marL="38160" defTabSz="914400">
              <a:lnSpc>
                <a:spcPct val="100000"/>
              </a:lnSpc>
              <a:spcBef>
                <a:spcPts val="210"/>
              </a:spcBef>
              <a:tabLst>
                <a:tab pos="0" algn="l"/>
              </a:tabLst>
            </a:pPr>
            <a:r>
              <a: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page </a:t>
            </a:r>
            <a:fld id="{B5D80239-37D4-43FD-B0E6-08F6D78AD94E}" type="slidenum">
              <a:rPr lang="fr-FR" sz="1400" b="0" u="none" spc="-26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4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2" name="PlaceHolder 70"/>
          <p:cNvSpPr/>
          <p:nvPr/>
        </p:nvSpPr>
        <p:spPr>
          <a:xfrm>
            <a:off x="12587760" y="222480"/>
            <a:ext cx="473400" cy="55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6640" rIns="0" bIns="0" anchor="t">
            <a:noAutofit/>
          </a:bodyPr>
          <a:p>
            <a:pPr marL="12600" defTabSz="914400">
              <a:lnSpc>
                <a:spcPct val="100000"/>
              </a:lnSpc>
              <a:spcBef>
                <a:spcPts val="210"/>
              </a:spcBef>
              <a:tabLst>
                <a:tab pos="0" algn="l"/>
              </a:tabLst>
            </a:pPr>
            <a:fld id="{DDF4946F-F0DD-4FEF-8235-616F98F3A9D0}" type="datetime1">
              <a:rPr lang="fr-FR" sz="1400" b="0" u="none" spc="-11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23/09/2026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3" name="Rectangle 1297"/>
          <p:cNvSpPr/>
          <p:nvPr/>
        </p:nvSpPr>
        <p:spPr>
          <a:xfrm>
            <a:off x="216000" y="7452000"/>
            <a:ext cx="8638200" cy="31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1500" b="0" u="none" strike="noStrike">
                <a:solidFill>
                  <a:srgbClr val="999999"/>
                </a:solidFill>
                <a:effectLst/>
                <a:uFillTx/>
                <a:latin typeface="Segoe UI Semilight"/>
                <a:ea typeface="Microsoft YaHei"/>
              </a:rPr>
              <a:t>naKnow: a collaborative initiative to bridge data gaps in ICT LCA – Marie Reinbigler</a:t>
            </a:r>
            <a:endParaRPr lang="fr-F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4" name="object 171"/>
          <p:cNvSpPr/>
          <p:nvPr/>
        </p:nvSpPr>
        <p:spPr>
          <a:xfrm>
            <a:off x="914040" y="2380320"/>
            <a:ext cx="6104520" cy="3219840"/>
          </a:xfrm>
          <a:custGeom>
            <a:avLst/>
            <a:gdLst>
              <a:gd name="textAreaLeft" fmla="*/ 0 w 6104520"/>
              <a:gd name="textAreaRight" fmla="*/ 6108480 w 6104520"/>
              <a:gd name="textAreaTop" fmla="*/ 0 h 3219840"/>
              <a:gd name="textAreaBottom" fmla="*/ 3227400 h 3219840"/>
            </a:gdLst>
            <a:ahLst/>
            <a:cxnLst/>
            <a:rect l="textAreaLeft" t="textAreaTop" r="textAreaRight" b="textAreaBottom"/>
            <a:pathLst>
              <a:path w="5054600" h="825500">
                <a:moveTo>
                  <a:pt x="4978400" y="0"/>
                </a:moveTo>
                <a:lnTo>
                  <a:pt x="76200" y="0"/>
                </a:lnTo>
                <a:lnTo>
                  <a:pt x="46537" y="5989"/>
                </a:lnTo>
                <a:lnTo>
                  <a:pt x="22317" y="22321"/>
                </a:lnTo>
                <a:lnTo>
                  <a:pt x="5987" y="46543"/>
                </a:lnTo>
                <a:lnTo>
                  <a:pt x="0" y="76200"/>
                </a:lnTo>
                <a:lnTo>
                  <a:pt x="0" y="749300"/>
                </a:lnTo>
                <a:lnTo>
                  <a:pt x="5987" y="778956"/>
                </a:lnTo>
                <a:lnTo>
                  <a:pt x="22317" y="803178"/>
                </a:lnTo>
                <a:lnTo>
                  <a:pt x="46537" y="819510"/>
                </a:lnTo>
                <a:lnTo>
                  <a:pt x="76200" y="825500"/>
                </a:lnTo>
                <a:lnTo>
                  <a:pt x="4978400" y="825500"/>
                </a:lnTo>
                <a:lnTo>
                  <a:pt x="5008062" y="819510"/>
                </a:lnTo>
                <a:lnTo>
                  <a:pt x="5032282" y="803178"/>
                </a:lnTo>
                <a:lnTo>
                  <a:pt x="5048612" y="778956"/>
                </a:lnTo>
                <a:lnTo>
                  <a:pt x="5054600" y="749300"/>
                </a:lnTo>
                <a:lnTo>
                  <a:pt x="5054600" y="76200"/>
                </a:lnTo>
                <a:lnTo>
                  <a:pt x="5048612" y="46543"/>
                </a:lnTo>
                <a:lnTo>
                  <a:pt x="5032282" y="22321"/>
                </a:lnTo>
                <a:lnTo>
                  <a:pt x="5008062" y="5989"/>
                </a:lnTo>
                <a:lnTo>
                  <a:pt x="497840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5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50000"/>
              </a:lnSpc>
              <a:buClr>
                <a:srgbClr val="000000"/>
              </a:buClr>
              <a:buSzPct val="60000"/>
              <a:buFont typeface="Wingdings" charset="2"/>
              <a:buChar char=""/>
            </a:pP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Segoe UI Semibold"/>
              </a:rPr>
              <a:t>Non-LCA experts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: can contribute, build their own models from existing nodes, and compute results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50000"/>
              </a:lnSpc>
              <a:buClr>
                <a:srgbClr val="000000"/>
              </a:buClr>
              <a:buSzPct val="60000"/>
              <a:buFont typeface="Wingdings" charset="2"/>
              <a:buChar char=""/>
            </a:pP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Segoe UI Semibold"/>
              </a:rPr>
              <a:t>Non-programmers</a:t>
            </a: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: 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can build parametric models without coding skills. Conversion from other formats to YAML could be made available.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50000"/>
              </a:lnSpc>
              <a:buClr>
                <a:srgbClr val="000000"/>
              </a:buClr>
              <a:buSzPct val="60000"/>
              <a:buFont typeface="Wingdings" charset="2"/>
              <a:buChar char=""/>
            </a:pP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Segoe UI Semibold"/>
              </a:rPr>
              <a:t>Version control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: Track changes to models, data, and results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50000"/>
              </a:lnSpc>
              <a:buClr>
                <a:srgbClr val="000000"/>
              </a:buClr>
              <a:buSzPct val="60000"/>
              <a:buFont typeface="Wingdings" charset="2"/>
              <a:buChar char=""/>
            </a:pP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Segoe UI Semibold"/>
              </a:rPr>
              <a:t>Auditability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: anyone knowledgable on the modelized device can review the data, propose changes, or build its own version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35" name="Picture 1299"/>
          <p:cNvPicPr/>
          <p:nvPr/>
        </p:nvPicPr>
        <p:blipFill>
          <a:blip r:embed="rId2"/>
          <a:srcRect l="0" t="0" r="0" b="54014"/>
          <a:stretch/>
        </p:blipFill>
        <p:spPr>
          <a:xfrm>
            <a:off x="7308000" y="189000"/>
            <a:ext cx="4671000" cy="3553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36" name="Picture 1300"/>
          <p:cNvPicPr/>
          <p:nvPr/>
        </p:nvPicPr>
        <p:blipFill>
          <a:blip r:embed="rId3"/>
          <a:stretch/>
        </p:blipFill>
        <p:spPr>
          <a:xfrm>
            <a:off x="8424000" y="3672360"/>
            <a:ext cx="4530240" cy="3992760"/>
          </a:xfrm>
          <a:prstGeom prst="rect">
            <a:avLst/>
          </a:prstGeom>
          <a:noFill/>
          <a:ln w="18000">
            <a:solidFill>
              <a:srgbClr val="000000"/>
            </a:solidFill>
            <a:round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" name="object 18"/>
          <p:cNvSpPr/>
          <p:nvPr/>
        </p:nvSpPr>
        <p:spPr>
          <a:xfrm>
            <a:off x="914040" y="2776320"/>
            <a:ext cx="9704520" cy="3219840"/>
          </a:xfrm>
          <a:custGeom>
            <a:avLst/>
            <a:gdLst>
              <a:gd name="textAreaLeft" fmla="*/ 0 w 9704520"/>
              <a:gd name="textAreaRight" fmla="*/ 9709920 w 9704520"/>
              <a:gd name="textAreaTop" fmla="*/ 0 h 3219840"/>
              <a:gd name="textAreaBottom" fmla="*/ 3227400 h 3219840"/>
            </a:gdLst>
            <a:ahLst/>
            <a:cxnLst/>
            <a:rect l="textAreaLeft" t="textAreaTop" r="textAreaRight" b="textAreaBottom"/>
            <a:pathLst>
              <a:path w="5054600" h="825500">
                <a:moveTo>
                  <a:pt x="4978400" y="0"/>
                </a:moveTo>
                <a:lnTo>
                  <a:pt x="76200" y="0"/>
                </a:lnTo>
                <a:lnTo>
                  <a:pt x="46537" y="5989"/>
                </a:lnTo>
                <a:lnTo>
                  <a:pt x="22317" y="22321"/>
                </a:lnTo>
                <a:lnTo>
                  <a:pt x="5987" y="46543"/>
                </a:lnTo>
                <a:lnTo>
                  <a:pt x="0" y="76200"/>
                </a:lnTo>
                <a:lnTo>
                  <a:pt x="0" y="749300"/>
                </a:lnTo>
                <a:lnTo>
                  <a:pt x="5987" y="778956"/>
                </a:lnTo>
                <a:lnTo>
                  <a:pt x="22317" y="803178"/>
                </a:lnTo>
                <a:lnTo>
                  <a:pt x="46537" y="819510"/>
                </a:lnTo>
                <a:lnTo>
                  <a:pt x="76200" y="825500"/>
                </a:lnTo>
                <a:lnTo>
                  <a:pt x="4978400" y="825500"/>
                </a:lnTo>
                <a:lnTo>
                  <a:pt x="5008062" y="819510"/>
                </a:lnTo>
                <a:lnTo>
                  <a:pt x="5032282" y="803178"/>
                </a:lnTo>
                <a:lnTo>
                  <a:pt x="5048612" y="778956"/>
                </a:lnTo>
                <a:lnTo>
                  <a:pt x="5054600" y="749300"/>
                </a:lnTo>
                <a:lnTo>
                  <a:pt x="5054600" y="76200"/>
                </a:lnTo>
                <a:lnTo>
                  <a:pt x="5048612" y="46543"/>
                </a:lnTo>
                <a:lnTo>
                  <a:pt x="5032282" y="22321"/>
                </a:lnTo>
                <a:lnTo>
                  <a:pt x="5008062" y="5989"/>
                </a:lnTo>
                <a:lnTo>
                  <a:pt x="497840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5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50000"/>
              </a:lnSpc>
              <a:buClr>
                <a:srgbClr val="000000"/>
              </a:buClr>
              <a:buSzPct val="60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Build a </a:t>
            </a: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Segoe UI Semibold"/>
              </a:rPr>
              <a:t>transparent, reliable knowledge base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50000"/>
              </a:lnSpc>
              <a:buClr>
                <a:srgbClr val="000000"/>
              </a:buClr>
              <a:buSzPct val="60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Governance by </a:t>
            </a: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Segoe UI Semibold"/>
              </a:rPr>
              <a:t>representants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 of the supply chain </a:t>
            </a: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Segoe UI Semibold"/>
              </a:rPr>
              <a:t>stakeholders, not LCA experts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50000"/>
              </a:lnSpc>
              <a:buClr>
                <a:srgbClr val="000000"/>
              </a:buClr>
              <a:buSzPct val="60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Provides </a:t>
            </a: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Segoe UI Semibold"/>
              </a:rPr>
              <a:t>open methodologies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 and </a:t>
            </a: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Segoe UI Semibold"/>
              </a:rPr>
              <a:t>tools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 for </a:t>
            </a: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Segoe UI Semibold"/>
              </a:rPr>
              <a:t>LCA parametric modelling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50000"/>
              </a:lnSpc>
              <a:buClr>
                <a:srgbClr val="000000"/>
              </a:buClr>
              <a:buSzPct val="60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The 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bold"/>
              </a:rPr>
              <a:t>calculator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: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lvl="1" indent="-216000" defTabSz="914400">
              <a:lnSpc>
                <a:spcPct val="150000"/>
              </a:lnSpc>
              <a:buClr>
                <a:srgbClr val="000000"/>
              </a:buClr>
              <a:buSzPct val="60000"/>
              <a:buFont typeface="OpenSymbol"/>
              <a:buChar char="►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bold"/>
              </a:rPr>
              <a:t>Graph-based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 built from 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bold"/>
              </a:rPr>
              <a:t>YAML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 format, connected to 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bold"/>
              </a:rPr>
              <a:t>Brightway 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and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bold"/>
              </a:rPr>
              <a:t> background databases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lvl="1" indent="-216000" defTabSz="914400">
              <a:lnSpc>
                <a:spcPct val="150000"/>
              </a:lnSpc>
              <a:buClr>
                <a:srgbClr val="000000"/>
              </a:buClr>
              <a:buSzPct val="60000"/>
              <a:buFont typeface="OpenSymbol"/>
              <a:buChar char="►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Favorizes 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bold"/>
              </a:rPr>
              <a:t>collaborations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 via </a:t>
            </a: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Segoe UI Semibold"/>
              </a:rPr>
              <a:t>human-readable</a:t>
            </a: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 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and</a:t>
            </a: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 </a:t>
            </a: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Segoe UI Semibold"/>
              </a:rPr>
              <a:t>reviewable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 by </a:t>
            </a: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Segoe UI Semibold"/>
              </a:rPr>
              <a:t>anyone 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Segoe UI Semilight"/>
              </a:rPr>
              <a:t>inputs, including non-coders and non LCA experts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38" name="object 118"/>
          <p:cNvPicPr/>
          <p:nvPr/>
        </p:nvPicPr>
        <p:blipFill>
          <a:blip r:embed="rId1"/>
          <a:stretch/>
        </p:blipFill>
        <p:spPr>
          <a:xfrm>
            <a:off x="-907560" y="0"/>
            <a:ext cx="8201880" cy="1981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39" name="object 136"/>
          <p:cNvSpPr/>
          <p:nvPr/>
        </p:nvSpPr>
        <p:spPr>
          <a:xfrm>
            <a:off x="7609320" y="6366960"/>
            <a:ext cx="6100920" cy="1438200"/>
          </a:xfrm>
          <a:custGeom>
            <a:avLst/>
            <a:gdLst>
              <a:gd name="textAreaLeft" fmla="*/ 0 w 6100920"/>
              <a:gd name="textAreaRight" fmla="*/ 6106680 w 6100920"/>
              <a:gd name="textAreaTop" fmla="*/ 0 h 1438200"/>
              <a:gd name="textAreaBottom" fmla="*/ 1443960 h 1438200"/>
            </a:gdLst>
            <a:ahLst/>
            <a:cxnLst/>
            <a:rect l="textAreaLeft" t="textAreaTop" r="textAreaRight" b="textAreaBottom"/>
            <a:pathLst>
              <a:path w="6106794" h="1443990">
                <a:moveTo>
                  <a:pt x="6106517" y="0"/>
                </a:moveTo>
                <a:lnTo>
                  <a:pt x="6026383" y="8487"/>
                </a:lnTo>
                <a:lnTo>
                  <a:pt x="5976299" y="14819"/>
                </a:lnTo>
                <a:lnTo>
                  <a:pt x="5924769" y="22081"/>
                </a:lnTo>
                <a:lnTo>
                  <a:pt x="5871730" y="30312"/>
                </a:lnTo>
                <a:lnTo>
                  <a:pt x="5817120" y="39553"/>
                </a:lnTo>
                <a:lnTo>
                  <a:pt x="5760879" y="49842"/>
                </a:lnTo>
                <a:lnTo>
                  <a:pt x="5702945" y="61220"/>
                </a:lnTo>
                <a:lnTo>
                  <a:pt x="5643255" y="73725"/>
                </a:lnTo>
                <a:lnTo>
                  <a:pt x="5581749" y="87398"/>
                </a:lnTo>
                <a:lnTo>
                  <a:pt x="5520410" y="101803"/>
                </a:lnTo>
                <a:lnTo>
                  <a:pt x="5461214" y="116470"/>
                </a:lnTo>
                <a:lnTo>
                  <a:pt x="5404089" y="131391"/>
                </a:lnTo>
                <a:lnTo>
                  <a:pt x="5348962" y="146556"/>
                </a:lnTo>
                <a:lnTo>
                  <a:pt x="5295760" y="161957"/>
                </a:lnTo>
                <a:lnTo>
                  <a:pt x="5244411" y="177585"/>
                </a:lnTo>
                <a:lnTo>
                  <a:pt x="5194842" y="193431"/>
                </a:lnTo>
                <a:lnTo>
                  <a:pt x="5146980" y="209486"/>
                </a:lnTo>
                <a:lnTo>
                  <a:pt x="5100753" y="225741"/>
                </a:lnTo>
                <a:lnTo>
                  <a:pt x="5056088" y="242187"/>
                </a:lnTo>
                <a:lnTo>
                  <a:pt x="5012913" y="258816"/>
                </a:lnTo>
                <a:lnTo>
                  <a:pt x="4971155" y="275618"/>
                </a:lnTo>
                <a:lnTo>
                  <a:pt x="4930741" y="292584"/>
                </a:lnTo>
                <a:lnTo>
                  <a:pt x="4891598" y="309706"/>
                </a:lnTo>
                <a:lnTo>
                  <a:pt x="4853654" y="326975"/>
                </a:lnTo>
                <a:lnTo>
                  <a:pt x="4816836" y="344382"/>
                </a:lnTo>
                <a:lnTo>
                  <a:pt x="4781072" y="361918"/>
                </a:lnTo>
                <a:lnTo>
                  <a:pt x="4746288" y="379574"/>
                </a:lnTo>
                <a:lnTo>
                  <a:pt x="4712413" y="397341"/>
                </a:lnTo>
                <a:lnTo>
                  <a:pt x="4647097" y="433173"/>
                </a:lnTo>
                <a:lnTo>
                  <a:pt x="4584541" y="469343"/>
                </a:lnTo>
                <a:lnTo>
                  <a:pt x="4524166" y="505780"/>
                </a:lnTo>
                <a:lnTo>
                  <a:pt x="4465388" y="542412"/>
                </a:lnTo>
                <a:lnTo>
                  <a:pt x="4407628" y="579169"/>
                </a:lnTo>
                <a:lnTo>
                  <a:pt x="4350304" y="615980"/>
                </a:lnTo>
                <a:lnTo>
                  <a:pt x="4321624" y="634383"/>
                </a:lnTo>
                <a:lnTo>
                  <a:pt x="4263864" y="671140"/>
                </a:lnTo>
                <a:lnTo>
                  <a:pt x="4205086" y="707772"/>
                </a:lnTo>
                <a:lnTo>
                  <a:pt x="4144711" y="744208"/>
                </a:lnTo>
                <a:lnTo>
                  <a:pt x="4082155" y="780378"/>
                </a:lnTo>
                <a:lnTo>
                  <a:pt x="4016839" y="816210"/>
                </a:lnTo>
                <a:lnTo>
                  <a:pt x="3982964" y="833977"/>
                </a:lnTo>
                <a:lnTo>
                  <a:pt x="3948180" y="851632"/>
                </a:lnTo>
                <a:lnTo>
                  <a:pt x="3912416" y="869168"/>
                </a:lnTo>
                <a:lnTo>
                  <a:pt x="3875598" y="886574"/>
                </a:lnTo>
                <a:lnTo>
                  <a:pt x="3837654" y="903843"/>
                </a:lnTo>
                <a:lnTo>
                  <a:pt x="3798511" y="920965"/>
                </a:lnTo>
                <a:lnTo>
                  <a:pt x="3758097" y="937931"/>
                </a:lnTo>
                <a:lnTo>
                  <a:pt x="3716339" y="954733"/>
                </a:lnTo>
                <a:lnTo>
                  <a:pt x="3673163" y="971361"/>
                </a:lnTo>
                <a:lnTo>
                  <a:pt x="3628499" y="987806"/>
                </a:lnTo>
                <a:lnTo>
                  <a:pt x="3582272" y="1004061"/>
                </a:lnTo>
                <a:lnTo>
                  <a:pt x="3534410" y="1020115"/>
                </a:lnTo>
                <a:lnTo>
                  <a:pt x="3484841" y="1035961"/>
                </a:lnTo>
                <a:lnTo>
                  <a:pt x="3433492" y="1051588"/>
                </a:lnTo>
                <a:lnTo>
                  <a:pt x="3380290" y="1066988"/>
                </a:lnTo>
                <a:lnTo>
                  <a:pt x="3325163" y="1082153"/>
                </a:lnTo>
                <a:lnTo>
                  <a:pt x="3268038" y="1097073"/>
                </a:lnTo>
                <a:lnTo>
                  <a:pt x="3208842" y="1111740"/>
                </a:lnTo>
                <a:lnTo>
                  <a:pt x="3147502" y="1126144"/>
                </a:lnTo>
                <a:lnTo>
                  <a:pt x="3085996" y="1139817"/>
                </a:lnTo>
                <a:lnTo>
                  <a:pt x="3026306" y="1152323"/>
                </a:lnTo>
                <a:lnTo>
                  <a:pt x="2968371" y="1163700"/>
                </a:lnTo>
                <a:lnTo>
                  <a:pt x="2912129" y="1173990"/>
                </a:lnTo>
                <a:lnTo>
                  <a:pt x="2857519" y="1183230"/>
                </a:lnTo>
                <a:lnTo>
                  <a:pt x="2804480" y="1191462"/>
                </a:lnTo>
                <a:lnTo>
                  <a:pt x="2752948" y="1198724"/>
                </a:lnTo>
                <a:lnTo>
                  <a:pt x="2702864" y="1205056"/>
                </a:lnTo>
                <a:lnTo>
                  <a:pt x="2654166" y="1210497"/>
                </a:lnTo>
                <a:lnTo>
                  <a:pt x="2606791" y="1215087"/>
                </a:lnTo>
                <a:lnTo>
                  <a:pt x="2560679" y="1218867"/>
                </a:lnTo>
                <a:lnTo>
                  <a:pt x="2515767" y="1221874"/>
                </a:lnTo>
                <a:lnTo>
                  <a:pt x="2471995" y="1224149"/>
                </a:lnTo>
                <a:lnTo>
                  <a:pt x="2429300" y="1225732"/>
                </a:lnTo>
                <a:lnTo>
                  <a:pt x="2387621" y="1226662"/>
                </a:lnTo>
                <a:lnTo>
                  <a:pt x="2346897" y="1226978"/>
                </a:lnTo>
                <a:lnTo>
                  <a:pt x="2307065" y="1226721"/>
                </a:lnTo>
                <a:lnTo>
                  <a:pt x="2268065" y="1225929"/>
                </a:lnTo>
                <a:lnTo>
                  <a:pt x="2229835" y="1224643"/>
                </a:lnTo>
                <a:lnTo>
                  <a:pt x="2155436" y="1220744"/>
                </a:lnTo>
                <a:lnTo>
                  <a:pt x="2083378" y="1215341"/>
                </a:lnTo>
                <a:lnTo>
                  <a:pt x="2013167" y="1208752"/>
                </a:lnTo>
                <a:lnTo>
                  <a:pt x="1944310" y="1201291"/>
                </a:lnTo>
                <a:lnTo>
                  <a:pt x="1876316" y="1193277"/>
                </a:lnTo>
                <a:lnTo>
                  <a:pt x="1808691" y="1185025"/>
                </a:lnTo>
                <a:lnTo>
                  <a:pt x="1774863" y="1180909"/>
                </a:lnTo>
                <a:lnTo>
                  <a:pt x="1706869" y="1172895"/>
                </a:lnTo>
                <a:lnTo>
                  <a:pt x="1638012" y="1165435"/>
                </a:lnTo>
                <a:lnTo>
                  <a:pt x="1567801" y="1158845"/>
                </a:lnTo>
                <a:lnTo>
                  <a:pt x="1495742" y="1153443"/>
                </a:lnTo>
                <a:lnTo>
                  <a:pt x="1421343" y="1149545"/>
                </a:lnTo>
                <a:lnTo>
                  <a:pt x="1383112" y="1148259"/>
                </a:lnTo>
                <a:lnTo>
                  <a:pt x="1344112" y="1147467"/>
                </a:lnTo>
                <a:lnTo>
                  <a:pt x="1304280" y="1147210"/>
                </a:lnTo>
                <a:lnTo>
                  <a:pt x="1263555" y="1147527"/>
                </a:lnTo>
                <a:lnTo>
                  <a:pt x="1221876" y="1148457"/>
                </a:lnTo>
                <a:lnTo>
                  <a:pt x="1179181" y="1150040"/>
                </a:lnTo>
                <a:lnTo>
                  <a:pt x="1135408" y="1152315"/>
                </a:lnTo>
                <a:lnTo>
                  <a:pt x="1090496" y="1155323"/>
                </a:lnTo>
                <a:lnTo>
                  <a:pt x="1044383" y="1159103"/>
                </a:lnTo>
                <a:lnTo>
                  <a:pt x="997008" y="1163694"/>
                </a:lnTo>
                <a:lnTo>
                  <a:pt x="948309" y="1169136"/>
                </a:lnTo>
                <a:lnTo>
                  <a:pt x="898225" y="1175468"/>
                </a:lnTo>
                <a:lnTo>
                  <a:pt x="846693" y="1182730"/>
                </a:lnTo>
                <a:lnTo>
                  <a:pt x="793653" y="1190962"/>
                </a:lnTo>
                <a:lnTo>
                  <a:pt x="739043" y="1200203"/>
                </a:lnTo>
                <a:lnTo>
                  <a:pt x="682800" y="1210493"/>
                </a:lnTo>
                <a:lnTo>
                  <a:pt x="624865" y="1221871"/>
                </a:lnTo>
                <a:lnTo>
                  <a:pt x="565174" y="1234378"/>
                </a:lnTo>
                <a:lnTo>
                  <a:pt x="503667" y="1248051"/>
                </a:lnTo>
                <a:lnTo>
                  <a:pt x="442327" y="1262456"/>
                </a:lnTo>
                <a:lnTo>
                  <a:pt x="383131" y="1277122"/>
                </a:lnTo>
                <a:lnTo>
                  <a:pt x="326005" y="1292042"/>
                </a:lnTo>
                <a:lnTo>
                  <a:pt x="270877" y="1307207"/>
                </a:lnTo>
                <a:lnTo>
                  <a:pt x="217675" y="1322608"/>
                </a:lnTo>
                <a:lnTo>
                  <a:pt x="166325" y="1338235"/>
                </a:lnTo>
                <a:lnTo>
                  <a:pt x="116755" y="1354080"/>
                </a:lnTo>
                <a:lnTo>
                  <a:pt x="68893" y="1370135"/>
                </a:lnTo>
                <a:lnTo>
                  <a:pt x="22666" y="1386389"/>
                </a:lnTo>
                <a:lnTo>
                  <a:pt x="0" y="1394735"/>
                </a:lnTo>
              </a:path>
              <a:path w="6106794" h="1443990">
                <a:moveTo>
                  <a:pt x="787437" y="1443437"/>
                </a:moveTo>
                <a:lnTo>
                  <a:pt x="851963" y="1432496"/>
                </a:lnTo>
                <a:lnTo>
                  <a:pt x="905745" y="1424252"/>
                </a:lnTo>
                <a:lnTo>
                  <a:pt x="958046" y="1416994"/>
                </a:lnTo>
                <a:lnTo>
                  <a:pt x="1008930" y="1410680"/>
                </a:lnTo>
                <a:lnTo>
                  <a:pt x="1058458" y="1405267"/>
                </a:lnTo>
                <a:lnTo>
                  <a:pt x="1106695" y="1400714"/>
                </a:lnTo>
                <a:lnTo>
                  <a:pt x="1153703" y="1396978"/>
                </a:lnTo>
                <a:lnTo>
                  <a:pt x="1199545" y="1394018"/>
                </a:lnTo>
                <a:lnTo>
                  <a:pt x="1244284" y="1391792"/>
                </a:lnTo>
                <a:lnTo>
                  <a:pt x="1287983" y="1390258"/>
                </a:lnTo>
                <a:lnTo>
                  <a:pt x="1330706" y="1389374"/>
                </a:lnTo>
                <a:lnTo>
                  <a:pt x="1372515" y="1389097"/>
                </a:lnTo>
                <a:lnTo>
                  <a:pt x="1413473" y="1389387"/>
                </a:lnTo>
                <a:lnTo>
                  <a:pt x="1453643" y="1390201"/>
                </a:lnTo>
                <a:lnTo>
                  <a:pt x="1493089" y="1391498"/>
                </a:lnTo>
                <a:lnTo>
                  <a:pt x="1531873" y="1393234"/>
                </a:lnTo>
                <a:lnTo>
                  <a:pt x="1570058" y="1395369"/>
                </a:lnTo>
                <a:lnTo>
                  <a:pt x="1644885" y="1400666"/>
                </a:lnTo>
                <a:lnTo>
                  <a:pt x="1718074" y="1407053"/>
                </a:lnTo>
                <a:lnTo>
                  <a:pt x="1790127" y="1414195"/>
                </a:lnTo>
                <a:lnTo>
                  <a:pt x="1861551" y="1421757"/>
                </a:lnTo>
                <a:lnTo>
                  <a:pt x="1897184" y="1425590"/>
                </a:lnTo>
                <a:lnTo>
                  <a:pt x="1932849" y="1429402"/>
                </a:lnTo>
                <a:lnTo>
                  <a:pt x="1968608" y="1433151"/>
                </a:lnTo>
                <a:lnTo>
                  <a:pt x="2004524" y="1436796"/>
                </a:lnTo>
                <a:lnTo>
                  <a:pt x="2040662" y="1440293"/>
                </a:lnTo>
                <a:lnTo>
                  <a:pt x="2075263" y="1443437"/>
                </a:lnTo>
              </a:path>
              <a:path w="6106794" h="1443990">
                <a:moveTo>
                  <a:pt x="2685892" y="1443437"/>
                </a:moveTo>
                <a:lnTo>
                  <a:pt x="2749801" y="1436667"/>
                </a:lnTo>
                <a:lnTo>
                  <a:pt x="2800683" y="1430352"/>
                </a:lnTo>
                <a:lnTo>
                  <a:pt x="2852984" y="1423094"/>
                </a:lnTo>
                <a:lnTo>
                  <a:pt x="2906766" y="1414851"/>
                </a:lnTo>
                <a:lnTo>
                  <a:pt x="2962091" y="1405580"/>
                </a:lnTo>
                <a:lnTo>
                  <a:pt x="3019024" y="1395240"/>
                </a:lnTo>
                <a:lnTo>
                  <a:pt x="3077626" y="1383789"/>
                </a:lnTo>
                <a:lnTo>
                  <a:pt x="3137962" y="1371185"/>
                </a:lnTo>
                <a:lnTo>
                  <a:pt x="3200093" y="1357386"/>
                </a:lnTo>
                <a:lnTo>
                  <a:pt x="3262050" y="1342823"/>
                </a:lnTo>
                <a:lnTo>
                  <a:pt x="3321870" y="1327965"/>
                </a:lnTo>
                <a:lnTo>
                  <a:pt x="3379628" y="1312820"/>
                </a:lnTo>
                <a:lnTo>
                  <a:pt x="3435400" y="1297401"/>
                </a:lnTo>
                <a:lnTo>
                  <a:pt x="3489259" y="1281716"/>
                </a:lnTo>
                <a:lnTo>
                  <a:pt x="3541282" y="1265776"/>
                </a:lnTo>
                <a:lnTo>
                  <a:pt x="3591542" y="1249593"/>
                </a:lnTo>
                <a:lnTo>
                  <a:pt x="3640116" y="1233175"/>
                </a:lnTo>
                <a:lnTo>
                  <a:pt x="3687077" y="1216535"/>
                </a:lnTo>
                <a:lnTo>
                  <a:pt x="3732502" y="1199681"/>
                </a:lnTo>
                <a:lnTo>
                  <a:pt x="3776464" y="1182624"/>
                </a:lnTo>
                <a:lnTo>
                  <a:pt x="3819040" y="1165375"/>
                </a:lnTo>
                <a:lnTo>
                  <a:pt x="3860303" y="1147945"/>
                </a:lnTo>
                <a:lnTo>
                  <a:pt x="3900329" y="1130342"/>
                </a:lnTo>
                <a:lnTo>
                  <a:pt x="3939193" y="1112579"/>
                </a:lnTo>
                <a:lnTo>
                  <a:pt x="3976970" y="1094665"/>
                </a:lnTo>
                <a:lnTo>
                  <a:pt x="4013735" y="1076611"/>
                </a:lnTo>
                <a:lnTo>
                  <a:pt x="4049563" y="1058427"/>
                </a:lnTo>
                <a:lnTo>
                  <a:pt x="4084528" y="1040123"/>
                </a:lnTo>
                <a:lnTo>
                  <a:pt x="4118706" y="1021711"/>
                </a:lnTo>
                <a:lnTo>
                  <a:pt x="4152172" y="1003199"/>
                </a:lnTo>
                <a:lnTo>
                  <a:pt x="4217266" y="965922"/>
                </a:lnTo>
                <a:lnTo>
                  <a:pt x="4280412" y="928374"/>
                </a:lnTo>
                <a:lnTo>
                  <a:pt x="4342207" y="890639"/>
                </a:lnTo>
                <a:lnTo>
                  <a:pt x="4403253" y="852800"/>
                </a:lnTo>
                <a:lnTo>
                  <a:pt x="4433682" y="833868"/>
                </a:lnTo>
                <a:lnTo>
                  <a:pt x="4464149" y="814941"/>
                </a:lnTo>
                <a:lnTo>
                  <a:pt x="4525495" y="777144"/>
                </a:lnTo>
                <a:lnTo>
                  <a:pt x="4587890" y="739492"/>
                </a:lnTo>
                <a:lnTo>
                  <a:pt x="4651935" y="702069"/>
                </a:lnTo>
                <a:lnTo>
                  <a:pt x="4718229" y="664958"/>
                </a:lnTo>
                <a:lnTo>
                  <a:pt x="4752407" y="646545"/>
                </a:lnTo>
                <a:lnTo>
                  <a:pt x="4787373" y="628241"/>
                </a:lnTo>
                <a:lnTo>
                  <a:pt x="4823200" y="610057"/>
                </a:lnTo>
                <a:lnTo>
                  <a:pt x="4859965" y="592003"/>
                </a:lnTo>
                <a:lnTo>
                  <a:pt x="4897742" y="574089"/>
                </a:lnTo>
                <a:lnTo>
                  <a:pt x="4936606" y="556326"/>
                </a:lnTo>
                <a:lnTo>
                  <a:pt x="4976632" y="538724"/>
                </a:lnTo>
                <a:lnTo>
                  <a:pt x="5017895" y="521293"/>
                </a:lnTo>
                <a:lnTo>
                  <a:pt x="5060471" y="504044"/>
                </a:lnTo>
                <a:lnTo>
                  <a:pt x="5104433" y="486988"/>
                </a:lnTo>
                <a:lnTo>
                  <a:pt x="5149858" y="470134"/>
                </a:lnTo>
                <a:lnTo>
                  <a:pt x="5196819" y="453493"/>
                </a:lnTo>
                <a:lnTo>
                  <a:pt x="5245393" y="437075"/>
                </a:lnTo>
                <a:lnTo>
                  <a:pt x="5295654" y="420892"/>
                </a:lnTo>
                <a:lnTo>
                  <a:pt x="5347676" y="404952"/>
                </a:lnTo>
                <a:lnTo>
                  <a:pt x="5401535" y="389268"/>
                </a:lnTo>
                <a:lnTo>
                  <a:pt x="5457307" y="373848"/>
                </a:lnTo>
                <a:lnTo>
                  <a:pt x="5515065" y="358704"/>
                </a:lnTo>
                <a:lnTo>
                  <a:pt x="5574885" y="343845"/>
                </a:lnTo>
                <a:lnTo>
                  <a:pt x="5636842" y="329283"/>
                </a:lnTo>
                <a:lnTo>
                  <a:pt x="5698974" y="315484"/>
                </a:lnTo>
                <a:lnTo>
                  <a:pt x="5759310" y="302880"/>
                </a:lnTo>
                <a:lnTo>
                  <a:pt x="5817913" y="291430"/>
                </a:lnTo>
                <a:lnTo>
                  <a:pt x="5874846" y="281090"/>
                </a:lnTo>
                <a:lnTo>
                  <a:pt x="5930172" y="271820"/>
                </a:lnTo>
                <a:lnTo>
                  <a:pt x="5983954" y="263577"/>
                </a:lnTo>
                <a:lnTo>
                  <a:pt x="6036256" y="256320"/>
                </a:lnTo>
                <a:lnTo>
                  <a:pt x="6087139" y="250005"/>
                </a:lnTo>
                <a:lnTo>
                  <a:pt x="6106517" y="247888"/>
                </a:lnTo>
              </a:path>
              <a:path w="6106794" h="1443990">
                <a:moveTo>
                  <a:pt x="3750455" y="1443437"/>
                </a:moveTo>
                <a:lnTo>
                  <a:pt x="3829026" y="1413547"/>
                </a:lnTo>
                <a:lnTo>
                  <a:pt x="3872035" y="1396154"/>
                </a:lnTo>
                <a:lnTo>
                  <a:pt x="3913799" y="1378566"/>
                </a:lnTo>
                <a:lnTo>
                  <a:pt x="3954389" y="1360793"/>
                </a:lnTo>
                <a:lnTo>
                  <a:pt x="3993879" y="1342848"/>
                </a:lnTo>
                <a:lnTo>
                  <a:pt x="4032343" y="1324740"/>
                </a:lnTo>
                <a:lnTo>
                  <a:pt x="4069853" y="1306483"/>
                </a:lnTo>
                <a:lnTo>
                  <a:pt x="4106484" y="1288088"/>
                </a:lnTo>
                <a:lnTo>
                  <a:pt x="4142308" y="1269566"/>
                </a:lnTo>
                <a:lnTo>
                  <a:pt x="4177399" y="1250928"/>
                </a:lnTo>
                <a:lnTo>
                  <a:pt x="4211830" y="1232187"/>
                </a:lnTo>
                <a:lnTo>
                  <a:pt x="4245674" y="1213353"/>
                </a:lnTo>
                <a:lnTo>
                  <a:pt x="4279006" y="1194439"/>
                </a:lnTo>
                <a:lnTo>
                  <a:pt x="4344421" y="1156414"/>
                </a:lnTo>
                <a:lnTo>
                  <a:pt x="4408664" y="1118205"/>
                </a:lnTo>
                <a:lnTo>
                  <a:pt x="4472320" y="1079903"/>
                </a:lnTo>
                <a:lnTo>
                  <a:pt x="4504112" y="1060747"/>
                </a:lnTo>
                <a:lnTo>
                  <a:pt x="4535976" y="1041602"/>
                </a:lnTo>
                <a:lnTo>
                  <a:pt x="4600219" y="1003393"/>
                </a:lnTo>
                <a:lnTo>
                  <a:pt x="4665635" y="965368"/>
                </a:lnTo>
                <a:lnTo>
                  <a:pt x="4698966" y="946454"/>
                </a:lnTo>
                <a:lnTo>
                  <a:pt x="4732810" y="927620"/>
                </a:lnTo>
                <a:lnTo>
                  <a:pt x="4767241" y="908879"/>
                </a:lnTo>
                <a:lnTo>
                  <a:pt x="4802332" y="890241"/>
                </a:lnTo>
                <a:lnTo>
                  <a:pt x="4838156" y="871719"/>
                </a:lnTo>
                <a:lnTo>
                  <a:pt x="4874786" y="853323"/>
                </a:lnTo>
                <a:lnTo>
                  <a:pt x="4912296" y="835066"/>
                </a:lnTo>
                <a:lnTo>
                  <a:pt x="4950760" y="816959"/>
                </a:lnTo>
                <a:lnTo>
                  <a:pt x="4990250" y="799013"/>
                </a:lnTo>
                <a:lnTo>
                  <a:pt x="5030839" y="781241"/>
                </a:lnTo>
                <a:lnTo>
                  <a:pt x="5072602" y="763652"/>
                </a:lnTo>
                <a:lnTo>
                  <a:pt x="5115611" y="746260"/>
                </a:lnTo>
                <a:lnTo>
                  <a:pt x="5159940" y="729075"/>
                </a:lnTo>
                <a:lnTo>
                  <a:pt x="5205662" y="712110"/>
                </a:lnTo>
                <a:lnTo>
                  <a:pt x="5252851" y="695374"/>
                </a:lnTo>
                <a:lnTo>
                  <a:pt x="5301579" y="678882"/>
                </a:lnTo>
                <a:lnTo>
                  <a:pt x="5351920" y="662642"/>
                </a:lnTo>
                <a:lnTo>
                  <a:pt x="5403948" y="646668"/>
                </a:lnTo>
                <a:lnTo>
                  <a:pt x="5457735" y="630971"/>
                </a:lnTo>
                <a:lnTo>
                  <a:pt x="5513355" y="615562"/>
                </a:lnTo>
                <a:lnTo>
                  <a:pt x="5570882" y="600453"/>
                </a:lnTo>
                <a:lnTo>
                  <a:pt x="5630388" y="585655"/>
                </a:lnTo>
                <a:lnTo>
                  <a:pt x="5691947" y="571179"/>
                </a:lnTo>
                <a:lnTo>
                  <a:pt x="5753683" y="557474"/>
                </a:lnTo>
                <a:lnTo>
                  <a:pt x="5813711" y="544952"/>
                </a:lnTo>
                <a:lnTo>
                  <a:pt x="5872090" y="533570"/>
                </a:lnTo>
                <a:lnTo>
                  <a:pt x="5928882" y="523286"/>
                </a:lnTo>
                <a:lnTo>
                  <a:pt x="5984149" y="514058"/>
                </a:lnTo>
                <a:lnTo>
                  <a:pt x="6037951" y="505844"/>
                </a:lnTo>
                <a:lnTo>
                  <a:pt x="6090350" y="498601"/>
                </a:lnTo>
                <a:lnTo>
                  <a:pt x="6106517" y="496601"/>
                </a:lnTo>
              </a:path>
              <a:path w="6106794" h="1443990">
                <a:moveTo>
                  <a:pt x="4304469" y="1443437"/>
                </a:moveTo>
                <a:lnTo>
                  <a:pt x="4341697" y="1422768"/>
                </a:lnTo>
                <a:lnTo>
                  <a:pt x="4375771" y="1403536"/>
                </a:lnTo>
                <a:lnTo>
                  <a:pt x="4409525" y="1384247"/>
                </a:lnTo>
                <a:lnTo>
                  <a:pt x="4443028" y="1364913"/>
                </a:lnTo>
                <a:lnTo>
                  <a:pt x="4476354" y="1345547"/>
                </a:lnTo>
                <a:lnTo>
                  <a:pt x="4509572" y="1326162"/>
                </a:lnTo>
                <a:lnTo>
                  <a:pt x="4542755" y="1306771"/>
                </a:lnTo>
                <a:lnTo>
                  <a:pt x="4575973" y="1287386"/>
                </a:lnTo>
                <a:lnTo>
                  <a:pt x="4609299" y="1268020"/>
                </a:lnTo>
                <a:lnTo>
                  <a:pt x="4642803" y="1248686"/>
                </a:lnTo>
                <a:lnTo>
                  <a:pt x="4676556" y="1229397"/>
                </a:lnTo>
                <a:lnTo>
                  <a:pt x="4710631" y="1210165"/>
                </a:lnTo>
                <a:lnTo>
                  <a:pt x="4745098" y="1191003"/>
                </a:lnTo>
                <a:lnTo>
                  <a:pt x="4780028" y="1171925"/>
                </a:lnTo>
                <a:lnTo>
                  <a:pt x="4815494" y="1152942"/>
                </a:lnTo>
                <a:lnTo>
                  <a:pt x="4851566" y="1134068"/>
                </a:lnTo>
                <a:lnTo>
                  <a:pt x="4888316" y="1115315"/>
                </a:lnTo>
                <a:lnTo>
                  <a:pt x="4925815" y="1096696"/>
                </a:lnTo>
                <a:lnTo>
                  <a:pt x="4964135" y="1078224"/>
                </a:lnTo>
                <a:lnTo>
                  <a:pt x="5003347" y="1059912"/>
                </a:lnTo>
                <a:lnTo>
                  <a:pt x="5043521" y="1041772"/>
                </a:lnTo>
                <a:lnTo>
                  <a:pt x="5084730" y="1023817"/>
                </a:lnTo>
                <a:lnTo>
                  <a:pt x="5127045" y="1006060"/>
                </a:lnTo>
                <a:lnTo>
                  <a:pt x="5170538" y="988514"/>
                </a:lnTo>
                <a:lnTo>
                  <a:pt x="5215278" y="971191"/>
                </a:lnTo>
                <a:lnTo>
                  <a:pt x="5261339" y="954105"/>
                </a:lnTo>
                <a:lnTo>
                  <a:pt x="5308791" y="937267"/>
                </a:lnTo>
                <a:lnTo>
                  <a:pt x="5357705" y="920692"/>
                </a:lnTo>
                <a:lnTo>
                  <a:pt x="5408154" y="904390"/>
                </a:lnTo>
                <a:lnTo>
                  <a:pt x="5460208" y="888376"/>
                </a:lnTo>
                <a:lnTo>
                  <a:pt x="5513938" y="872663"/>
                </a:lnTo>
                <a:lnTo>
                  <a:pt x="5569416" y="857262"/>
                </a:lnTo>
                <a:lnTo>
                  <a:pt x="5626714" y="842186"/>
                </a:lnTo>
                <a:lnTo>
                  <a:pt x="5685902" y="827449"/>
                </a:lnTo>
                <a:lnTo>
                  <a:pt x="5747053" y="813064"/>
                </a:lnTo>
                <a:lnTo>
                  <a:pt x="5808381" y="799456"/>
                </a:lnTo>
                <a:lnTo>
                  <a:pt x="5868095" y="787017"/>
                </a:lnTo>
                <a:lnTo>
                  <a:pt x="5926252" y="775704"/>
                </a:lnTo>
                <a:lnTo>
                  <a:pt x="5982913" y="765475"/>
                </a:lnTo>
                <a:lnTo>
                  <a:pt x="6038135" y="756287"/>
                </a:lnTo>
                <a:lnTo>
                  <a:pt x="6091977" y="748098"/>
                </a:lnTo>
                <a:lnTo>
                  <a:pt x="6106517" y="746095"/>
                </a:lnTo>
              </a:path>
            </a:pathLst>
          </a:custGeom>
          <a:noFill/>
          <a:ln w="9042">
            <a:solidFill>
              <a:srgbClr val="D0BC8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grpSp>
        <p:nvGrpSpPr>
          <p:cNvPr id="1140" name="object 173"/>
          <p:cNvGrpSpPr/>
          <p:nvPr/>
        </p:nvGrpSpPr>
        <p:grpSpPr>
          <a:xfrm>
            <a:off x="12094200" y="280800"/>
            <a:ext cx="370800" cy="370800"/>
            <a:chOff x="12094200" y="280800"/>
            <a:chExt cx="370800" cy="370800"/>
          </a:xfrm>
        </p:grpSpPr>
        <p:sp>
          <p:nvSpPr>
            <p:cNvPr id="1141" name="object 174"/>
            <p:cNvSpPr/>
            <p:nvPr/>
          </p:nvSpPr>
          <p:spPr>
            <a:xfrm>
              <a:off x="12094200" y="280800"/>
              <a:ext cx="370800" cy="370800"/>
            </a:xfrm>
            <a:custGeom>
              <a:avLst/>
              <a:gdLst>
                <a:gd name="textAreaLeft" fmla="*/ 0 w 370800"/>
                <a:gd name="textAreaRight" fmla="*/ 376560 w 370800"/>
                <a:gd name="textAreaTop" fmla="*/ 0 h 370800"/>
                <a:gd name="textAreaBottom" fmla="*/ 376560 h 370800"/>
              </a:gdLst>
              <a:ahLst/>
              <a:cxnLst/>
              <a:rect l="textAreaLeft" t="textAreaTop" r="textAreaRight" b="textAreaBottom"/>
              <a:pathLst>
                <a:path w="376554" h="376554">
                  <a:moveTo>
                    <a:pt x="376491" y="376491"/>
                  </a:moveTo>
                  <a:lnTo>
                    <a:pt x="376491" y="0"/>
                  </a:lnTo>
                  <a:lnTo>
                    <a:pt x="43230" y="0"/>
                  </a:lnTo>
                  <a:lnTo>
                    <a:pt x="26403" y="3397"/>
                  </a:lnTo>
                  <a:lnTo>
                    <a:pt x="12661" y="12660"/>
                  </a:lnTo>
                  <a:lnTo>
                    <a:pt x="3397" y="26397"/>
                  </a:lnTo>
                  <a:lnTo>
                    <a:pt x="0" y="43218"/>
                  </a:lnTo>
                  <a:lnTo>
                    <a:pt x="0" y="376491"/>
                  </a:lnTo>
                  <a:lnTo>
                    <a:pt x="376491" y="376491"/>
                  </a:lnTo>
                  <a:close/>
                </a:path>
              </a:pathLst>
            </a:custGeom>
            <a:noFill/>
            <a:ln w="12446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1142" name="object 175"/>
            <p:cNvSpPr/>
            <p:nvPr/>
          </p:nvSpPr>
          <p:spPr>
            <a:xfrm>
              <a:off x="12134880" y="415080"/>
              <a:ext cx="289440" cy="114840"/>
            </a:xfrm>
            <a:custGeom>
              <a:avLst/>
              <a:gdLst>
                <a:gd name="textAreaLeft" fmla="*/ 0 w 289440"/>
                <a:gd name="textAreaRight" fmla="*/ 295200 w 289440"/>
                <a:gd name="textAreaTop" fmla="*/ 0 h 114840"/>
                <a:gd name="textAreaBottom" fmla="*/ 120600 h 114840"/>
              </a:gdLst>
              <a:ahLst/>
              <a:cxnLst/>
              <a:rect l="textAreaLeft" t="textAreaTop" r="textAreaRight" b="textAreaBottom"/>
              <a:pathLst>
                <a:path w="295275" h="120650">
                  <a:moveTo>
                    <a:pt x="31775" y="49501"/>
                  </a:moveTo>
                  <a:lnTo>
                    <a:pt x="33667" y="50403"/>
                  </a:lnTo>
                  <a:lnTo>
                    <a:pt x="35420" y="51596"/>
                  </a:lnTo>
                  <a:lnTo>
                    <a:pt x="37045" y="53082"/>
                  </a:lnTo>
                  <a:lnTo>
                    <a:pt x="41287" y="56943"/>
                  </a:lnTo>
                  <a:lnTo>
                    <a:pt x="43421" y="61591"/>
                  </a:lnTo>
                  <a:lnTo>
                    <a:pt x="43421" y="67027"/>
                  </a:lnTo>
                  <a:lnTo>
                    <a:pt x="43421" y="72463"/>
                  </a:lnTo>
                  <a:lnTo>
                    <a:pt x="41287" y="77111"/>
                  </a:lnTo>
                  <a:lnTo>
                    <a:pt x="37045" y="80972"/>
                  </a:lnTo>
                  <a:lnTo>
                    <a:pt x="32791" y="84845"/>
                  </a:lnTo>
                  <a:lnTo>
                    <a:pt x="27685" y="86775"/>
                  </a:lnTo>
                  <a:lnTo>
                    <a:pt x="21704" y="86775"/>
                  </a:lnTo>
                  <a:lnTo>
                    <a:pt x="15735" y="86775"/>
                  </a:lnTo>
                  <a:lnTo>
                    <a:pt x="10617" y="84845"/>
                  </a:lnTo>
                  <a:lnTo>
                    <a:pt x="6375" y="80972"/>
                  </a:lnTo>
                  <a:lnTo>
                    <a:pt x="2120" y="77111"/>
                  </a:lnTo>
                  <a:lnTo>
                    <a:pt x="0" y="72463"/>
                  </a:lnTo>
                  <a:lnTo>
                    <a:pt x="0" y="67027"/>
                  </a:lnTo>
                  <a:lnTo>
                    <a:pt x="0" y="61591"/>
                  </a:lnTo>
                  <a:lnTo>
                    <a:pt x="2120" y="56943"/>
                  </a:lnTo>
                  <a:lnTo>
                    <a:pt x="6375" y="53082"/>
                  </a:lnTo>
                  <a:lnTo>
                    <a:pt x="10617" y="49209"/>
                  </a:lnTo>
                  <a:lnTo>
                    <a:pt x="15735" y="47278"/>
                  </a:lnTo>
                  <a:lnTo>
                    <a:pt x="21704" y="47278"/>
                  </a:lnTo>
                  <a:lnTo>
                    <a:pt x="25374" y="47278"/>
                  </a:lnTo>
                  <a:lnTo>
                    <a:pt x="28727" y="48028"/>
                  </a:lnTo>
                  <a:lnTo>
                    <a:pt x="31775" y="49501"/>
                  </a:lnTo>
                  <a:close/>
                </a:path>
                <a:path w="295275" h="120650">
                  <a:moveTo>
                    <a:pt x="31775" y="49501"/>
                  </a:moveTo>
                  <a:lnTo>
                    <a:pt x="58913" y="11194"/>
                  </a:lnTo>
                  <a:lnTo>
                    <a:pt x="86929" y="0"/>
                  </a:lnTo>
                  <a:lnTo>
                    <a:pt x="115819" y="15918"/>
                  </a:lnTo>
                  <a:lnTo>
                    <a:pt x="145580" y="58950"/>
                  </a:lnTo>
                  <a:lnTo>
                    <a:pt x="174966" y="101767"/>
                  </a:lnTo>
                  <a:lnTo>
                    <a:pt x="204452" y="120342"/>
                  </a:lnTo>
                  <a:lnTo>
                    <a:pt x="234035" y="114675"/>
                  </a:lnTo>
                  <a:lnTo>
                    <a:pt x="263715" y="84769"/>
                  </a:lnTo>
                  <a:lnTo>
                    <a:pt x="261670" y="83816"/>
                  </a:lnTo>
                  <a:lnTo>
                    <a:pt x="259791" y="82546"/>
                  </a:lnTo>
                  <a:lnTo>
                    <a:pt x="258051" y="80972"/>
                  </a:lnTo>
                  <a:lnTo>
                    <a:pt x="253809" y="77111"/>
                  </a:lnTo>
                  <a:lnTo>
                    <a:pt x="251688" y="72463"/>
                  </a:lnTo>
                  <a:lnTo>
                    <a:pt x="251688" y="67027"/>
                  </a:lnTo>
                  <a:lnTo>
                    <a:pt x="251688" y="61591"/>
                  </a:lnTo>
                  <a:lnTo>
                    <a:pt x="253809" y="56943"/>
                  </a:lnTo>
                  <a:lnTo>
                    <a:pt x="258051" y="53082"/>
                  </a:lnTo>
                  <a:lnTo>
                    <a:pt x="262305" y="49209"/>
                  </a:lnTo>
                  <a:lnTo>
                    <a:pt x="267411" y="47278"/>
                  </a:lnTo>
                  <a:lnTo>
                    <a:pt x="273392" y="47278"/>
                  </a:lnTo>
                  <a:lnTo>
                    <a:pt x="279374" y="47278"/>
                  </a:lnTo>
                  <a:lnTo>
                    <a:pt x="284479" y="49209"/>
                  </a:lnTo>
                  <a:lnTo>
                    <a:pt x="288734" y="53082"/>
                  </a:lnTo>
                  <a:lnTo>
                    <a:pt x="292976" y="56943"/>
                  </a:lnTo>
                  <a:lnTo>
                    <a:pt x="295097" y="61591"/>
                  </a:lnTo>
                  <a:lnTo>
                    <a:pt x="295097" y="67027"/>
                  </a:lnTo>
                  <a:lnTo>
                    <a:pt x="295097" y="72463"/>
                  </a:lnTo>
                  <a:lnTo>
                    <a:pt x="292976" y="77111"/>
                  </a:lnTo>
                  <a:lnTo>
                    <a:pt x="288734" y="80972"/>
                  </a:lnTo>
                  <a:lnTo>
                    <a:pt x="284479" y="84845"/>
                  </a:lnTo>
                  <a:lnTo>
                    <a:pt x="279374" y="86775"/>
                  </a:lnTo>
                  <a:lnTo>
                    <a:pt x="273392" y="86775"/>
                  </a:lnTo>
                  <a:lnTo>
                    <a:pt x="269874" y="86775"/>
                  </a:lnTo>
                  <a:lnTo>
                    <a:pt x="266649" y="86102"/>
                  </a:lnTo>
                  <a:lnTo>
                    <a:pt x="263715" y="84769"/>
                  </a:lnTo>
                </a:path>
              </a:pathLst>
            </a:custGeom>
            <a:noFill/>
            <a:ln w="12446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143" name="object 176"/>
          <p:cNvSpPr/>
          <p:nvPr/>
        </p:nvSpPr>
        <p:spPr>
          <a:xfrm>
            <a:off x="13065840" y="286200"/>
            <a:ext cx="360" cy="342720"/>
          </a:xfrm>
          <a:custGeom>
            <a:avLst/>
            <a:gdLst>
              <a:gd name="textAreaLeft" fmla="*/ 0 w 360"/>
              <a:gd name="textAreaRight" fmla="*/ 23592960 w 360"/>
              <a:gd name="textAreaTop" fmla="*/ 0 h 342720"/>
              <a:gd name="textAreaBottom" fmla="*/ 348480 h 342720"/>
            </a:gdLst>
            <a:ahLst/>
            <a:cxnLst/>
            <a:rect l="textAreaLeft" t="textAreaTop" r="textAreaRight" b="textAreaBottom"/>
            <a:pathLst>
              <a:path w="0" h="348615">
                <a:moveTo>
                  <a:pt x="0" y="0"/>
                </a:moveTo>
                <a:lnTo>
                  <a:pt x="0" y="34811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144" name="PlaceHolder 24"/>
          <p:cNvSpPr/>
          <p:nvPr/>
        </p:nvSpPr>
        <p:spPr>
          <a:xfrm>
            <a:off x="13129560" y="199440"/>
            <a:ext cx="422280" cy="45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6640" rIns="0" bIns="0" anchor="t">
            <a:noAutofit/>
          </a:bodyPr>
          <a:p>
            <a:pPr marL="38160" defTabSz="914400">
              <a:lnSpc>
                <a:spcPct val="100000"/>
              </a:lnSpc>
              <a:spcBef>
                <a:spcPts val="210"/>
              </a:spcBef>
              <a:tabLst>
                <a:tab pos="0" algn="l"/>
              </a:tabLst>
            </a:pPr>
            <a:r>
              <a: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page </a:t>
            </a:r>
            <a:fld id="{E94E148C-9FD3-4404-9D15-33324A7B60DF}" type="slidenum">
              <a:rPr lang="fr-FR" sz="1400" b="0" u="none" spc="-26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4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5" name="PlaceHolder 27"/>
          <p:cNvSpPr/>
          <p:nvPr/>
        </p:nvSpPr>
        <p:spPr>
          <a:xfrm>
            <a:off x="12587760" y="222480"/>
            <a:ext cx="473400" cy="55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6640" rIns="0" bIns="0" anchor="t">
            <a:noAutofit/>
          </a:bodyPr>
          <a:p>
            <a:pPr marL="12600" defTabSz="914400">
              <a:lnSpc>
                <a:spcPct val="100000"/>
              </a:lnSpc>
              <a:spcBef>
                <a:spcPts val="210"/>
              </a:spcBef>
              <a:tabLst>
                <a:tab pos="0" algn="l"/>
              </a:tabLst>
            </a:pPr>
            <a:fld id="{F6AD1916-190F-49AA-BD50-3B1329C3266B}" type="datetime1">
              <a:rPr lang="fr-FR" sz="1400" b="0" u="none" spc="-11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23/09/2026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146" name="Group 20"/>
          <p:cNvGrpSpPr/>
          <p:nvPr/>
        </p:nvGrpSpPr>
        <p:grpSpPr>
          <a:xfrm>
            <a:off x="669960" y="396360"/>
            <a:ext cx="5998320" cy="1090800"/>
            <a:chOff x="669960" y="396360"/>
            <a:chExt cx="5998320" cy="1090800"/>
          </a:xfrm>
        </p:grpSpPr>
        <p:sp>
          <p:nvSpPr>
            <p:cNvPr id="1147" name="object 177"/>
            <p:cNvSpPr/>
            <p:nvPr/>
          </p:nvSpPr>
          <p:spPr>
            <a:xfrm>
              <a:off x="669960" y="396360"/>
              <a:ext cx="5998320" cy="1090800"/>
            </a:xfrm>
            <a:custGeom>
              <a:avLst/>
              <a:gdLst>
                <a:gd name="textAreaLeft" fmla="*/ 0 w 5998320"/>
                <a:gd name="textAreaRight" fmla="*/ 6003720 w 5998320"/>
                <a:gd name="textAreaTop" fmla="*/ 0 h 1090800"/>
                <a:gd name="textAreaBottom" fmla="*/ 1095480 h 1090800"/>
              </a:gdLst>
              <a:ahLst/>
              <a:cxnLst/>
              <a:rect l="textAreaLeft" t="textAreaTop" r="textAreaRight" b="textAreaBottom"/>
              <a:pathLst>
                <a:path w="6299200" h="2044700">
                  <a:moveTo>
                    <a:pt x="6223000" y="0"/>
                  </a:moveTo>
                  <a:lnTo>
                    <a:pt x="76200" y="0"/>
                  </a:lnTo>
                  <a:lnTo>
                    <a:pt x="46537" y="5989"/>
                  </a:lnTo>
                  <a:lnTo>
                    <a:pt x="22317" y="22321"/>
                  </a:lnTo>
                  <a:lnTo>
                    <a:pt x="5987" y="46543"/>
                  </a:lnTo>
                  <a:lnTo>
                    <a:pt x="0" y="76200"/>
                  </a:lnTo>
                  <a:lnTo>
                    <a:pt x="0" y="1968385"/>
                  </a:lnTo>
                  <a:lnTo>
                    <a:pt x="5987" y="1998042"/>
                  </a:lnTo>
                  <a:lnTo>
                    <a:pt x="22317" y="2022263"/>
                  </a:lnTo>
                  <a:lnTo>
                    <a:pt x="46537" y="2038596"/>
                  </a:lnTo>
                  <a:lnTo>
                    <a:pt x="76200" y="2044585"/>
                  </a:lnTo>
                  <a:lnTo>
                    <a:pt x="6223000" y="2044585"/>
                  </a:lnTo>
                  <a:lnTo>
                    <a:pt x="6252662" y="2038596"/>
                  </a:lnTo>
                  <a:lnTo>
                    <a:pt x="6276882" y="2022263"/>
                  </a:lnTo>
                  <a:lnTo>
                    <a:pt x="6293212" y="1998042"/>
                  </a:lnTo>
                  <a:lnTo>
                    <a:pt x="6299200" y="1968385"/>
                  </a:lnTo>
                  <a:lnTo>
                    <a:pt x="6299200" y="76200"/>
                  </a:lnTo>
                  <a:lnTo>
                    <a:pt x="6293212" y="46543"/>
                  </a:lnTo>
                  <a:lnTo>
                    <a:pt x="6276882" y="22321"/>
                  </a:lnTo>
                  <a:lnTo>
                    <a:pt x="6252662" y="5989"/>
                  </a:lnTo>
                  <a:lnTo>
                    <a:pt x="622300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  <a:effectLst>
              <a:outerShdw algn="ctr" blurRad="444600" dir="2700000" dist="380819" rotWithShape="0">
                <a:srgbClr val="86AAC0">
                  <a:alpha val="2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 defTabSz="914400">
                <a:lnSpc>
                  <a:spcPct val="100000"/>
                </a:lnSpc>
              </a:pPr>
              <a:r>
                <a:rPr lang="fr-FR" sz="2800" b="1" u="none" spc="28" strike="noStrike">
                  <a:solidFill>
                    <a:srgbClr val="0D3856"/>
                  </a:solidFill>
                  <a:effectLst/>
                  <a:uFillTx/>
                  <a:latin typeface="Segoe UI"/>
                </a:rPr>
                <a:t>	</a:t>
              </a:r>
              <a:r>
                <a:rPr lang="fr-FR" sz="2800" b="1" u="none" spc="28" strike="noStrike">
                  <a:solidFill>
                    <a:srgbClr val="0D3856"/>
                  </a:solidFill>
                  <a:effectLst/>
                  <a:uFillTx/>
                  <a:latin typeface="Segoe UI"/>
                </a:rPr>
                <a:t>Conclusion</a:t>
              </a:r>
              <a:endParaRPr lang="fr-FR" sz="2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148" name="object 178"/>
            <p:cNvSpPr/>
            <p:nvPr/>
          </p:nvSpPr>
          <p:spPr>
            <a:xfrm>
              <a:off x="1653480" y="1203480"/>
              <a:ext cx="525240" cy="110520"/>
            </a:xfrm>
            <a:custGeom>
              <a:avLst/>
              <a:gdLst>
                <a:gd name="textAreaLeft" fmla="*/ 0 w 525240"/>
                <a:gd name="textAreaRight" fmla="*/ 531000 w 525240"/>
                <a:gd name="textAreaTop" fmla="*/ 0 h 110520"/>
                <a:gd name="textAreaBottom" fmla="*/ 116280 h 110520"/>
              </a:gdLst>
              <a:ahLst/>
              <a:cxnLst/>
              <a:rect l="textAreaLeft" t="textAreaTop" r="textAreaRight" b="textAreaBottom"/>
              <a:pathLst>
                <a:path w="530860" h="116205">
                  <a:moveTo>
                    <a:pt x="0" y="64820"/>
                  </a:moveTo>
                  <a:lnTo>
                    <a:pt x="13512" y="41592"/>
                  </a:lnTo>
                  <a:lnTo>
                    <a:pt x="28397" y="20766"/>
                  </a:lnTo>
                  <a:lnTo>
                    <a:pt x="46605" y="5761"/>
                  </a:lnTo>
                  <a:lnTo>
                    <a:pt x="70091" y="0"/>
                  </a:lnTo>
                  <a:lnTo>
                    <a:pt x="102884" y="12040"/>
                  </a:lnTo>
                  <a:lnTo>
                    <a:pt x="126157" y="40752"/>
                  </a:lnTo>
                  <a:lnTo>
                    <a:pt x="146257" y="75021"/>
                  </a:lnTo>
                  <a:lnTo>
                    <a:pt x="169530" y="103732"/>
                  </a:lnTo>
                  <a:lnTo>
                    <a:pt x="202323" y="115773"/>
                  </a:lnTo>
                  <a:lnTo>
                    <a:pt x="235117" y="103732"/>
                  </a:lnTo>
                  <a:lnTo>
                    <a:pt x="258389" y="75021"/>
                  </a:lnTo>
                  <a:lnTo>
                    <a:pt x="278486" y="40752"/>
                  </a:lnTo>
                  <a:lnTo>
                    <a:pt x="301755" y="12040"/>
                  </a:lnTo>
                  <a:lnTo>
                    <a:pt x="334543" y="0"/>
                  </a:lnTo>
                  <a:lnTo>
                    <a:pt x="367337" y="12040"/>
                  </a:lnTo>
                  <a:lnTo>
                    <a:pt x="390609" y="40752"/>
                  </a:lnTo>
                  <a:lnTo>
                    <a:pt x="410709" y="75021"/>
                  </a:lnTo>
                  <a:lnTo>
                    <a:pt x="433982" y="103732"/>
                  </a:lnTo>
                  <a:lnTo>
                    <a:pt x="466775" y="115773"/>
                  </a:lnTo>
                  <a:lnTo>
                    <a:pt x="487853" y="111218"/>
                  </a:lnTo>
                  <a:lnTo>
                    <a:pt x="504626" y="99129"/>
                  </a:lnTo>
                  <a:lnTo>
                    <a:pt x="518444" y="81868"/>
                  </a:lnTo>
                  <a:lnTo>
                    <a:pt x="530656" y="61798"/>
                  </a:lnTo>
                </a:path>
              </a:pathLst>
            </a:custGeom>
            <a:noFill/>
            <a:ln w="25399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149" name="Rectangle 1313"/>
          <p:cNvSpPr/>
          <p:nvPr/>
        </p:nvSpPr>
        <p:spPr>
          <a:xfrm>
            <a:off x="216000" y="7452000"/>
            <a:ext cx="8638200" cy="31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1500" b="0" u="none" strike="noStrike">
                <a:solidFill>
                  <a:srgbClr val="999999"/>
                </a:solidFill>
                <a:effectLst/>
                <a:uFillTx/>
                <a:latin typeface="Segoe UI Semilight"/>
                <a:ea typeface="Microsoft YaHei"/>
              </a:rPr>
              <a:t>naKnow: a collaborative initiative to bridge data gaps in ICT LCA – Marie Reinbigler</a:t>
            </a:r>
            <a:endParaRPr lang="fr-F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0" name="Forme libre : forme 3"/>
          <p:cNvSpPr/>
          <p:nvPr/>
        </p:nvSpPr>
        <p:spPr>
          <a:xfrm>
            <a:off x="10418400" y="2019240"/>
            <a:ext cx="530640" cy="421560"/>
          </a:xfrm>
          <a:custGeom>
            <a:avLst/>
            <a:gdLst>
              <a:gd name="textAreaLeft" fmla="*/ 0 w 530640"/>
              <a:gd name="textAreaRight" fmla="*/ 534960 w 530640"/>
              <a:gd name="textAreaTop" fmla="*/ 0 h 421560"/>
              <a:gd name="textAreaBottom" fmla="*/ 425880 h 421560"/>
            </a:gdLst>
            <a:ahLst/>
            <a:cxnLst/>
            <a:rect l="textAreaLeft" t="textAreaTop" r="textAreaRight" b="textAreaBottom"/>
            <a:pathLst>
              <a:path w="534786" h="426042">
                <a:moveTo>
                  <a:pt x="121260" y="426018"/>
                </a:moveTo>
                <a:cubicBezTo>
                  <a:pt x="121260" y="426018"/>
                  <a:pt x="120752" y="426018"/>
                  <a:pt x="120499" y="426018"/>
                </a:cubicBezTo>
                <a:cubicBezTo>
                  <a:pt x="113903" y="425764"/>
                  <a:pt x="108196" y="421050"/>
                  <a:pt x="106420" y="414680"/>
                </a:cubicBezTo>
                <a:lnTo>
                  <a:pt x="514" y="19371"/>
                </a:lnTo>
                <a:cubicBezTo>
                  <a:pt x="-1642" y="11218"/>
                  <a:pt x="3178" y="2682"/>
                  <a:pt x="11296" y="517"/>
                </a:cubicBezTo>
                <a:cubicBezTo>
                  <a:pt x="19412" y="-1649"/>
                  <a:pt x="27911" y="3192"/>
                  <a:pt x="30067" y="11345"/>
                </a:cubicBezTo>
                <a:lnTo>
                  <a:pt x="123543" y="360155"/>
                </a:lnTo>
                <a:lnTo>
                  <a:pt x="253040" y="10071"/>
                </a:lnTo>
                <a:cubicBezTo>
                  <a:pt x="255323" y="4084"/>
                  <a:pt x="261030" y="7"/>
                  <a:pt x="267371" y="7"/>
                </a:cubicBezTo>
                <a:cubicBezTo>
                  <a:pt x="273713" y="7"/>
                  <a:pt x="279547" y="3956"/>
                  <a:pt x="281703" y="10071"/>
                </a:cubicBezTo>
                <a:lnTo>
                  <a:pt x="411200" y="360155"/>
                </a:lnTo>
                <a:lnTo>
                  <a:pt x="504677" y="11345"/>
                </a:lnTo>
                <a:cubicBezTo>
                  <a:pt x="506833" y="3192"/>
                  <a:pt x="515331" y="-1649"/>
                  <a:pt x="523448" y="517"/>
                </a:cubicBezTo>
                <a:cubicBezTo>
                  <a:pt x="531565" y="2682"/>
                  <a:pt x="536512" y="11218"/>
                  <a:pt x="534229" y="19371"/>
                </a:cubicBezTo>
                <a:lnTo>
                  <a:pt x="428323" y="414680"/>
                </a:lnTo>
                <a:cubicBezTo>
                  <a:pt x="426548" y="421177"/>
                  <a:pt x="420840" y="425764"/>
                  <a:pt x="414244" y="426018"/>
                </a:cubicBezTo>
                <a:cubicBezTo>
                  <a:pt x="407776" y="426400"/>
                  <a:pt x="401434" y="422324"/>
                  <a:pt x="399151" y="415954"/>
                </a:cubicBezTo>
                <a:lnTo>
                  <a:pt x="267245" y="59501"/>
                </a:lnTo>
                <a:lnTo>
                  <a:pt x="135338" y="415954"/>
                </a:lnTo>
                <a:cubicBezTo>
                  <a:pt x="133055" y="421942"/>
                  <a:pt x="127348" y="426018"/>
                  <a:pt x="121006" y="426018"/>
                </a:cubicBezTo>
              </a:path>
            </a:pathLst>
          </a:custGeom>
          <a:solidFill>
            <a:srgbClr val="FFFFFF"/>
          </a:solidFill>
          <a:ln w="12682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151" name="Picture 1315"/>
          <p:cNvPicPr/>
          <p:nvPr/>
        </p:nvPicPr>
        <p:blipFill>
          <a:blip r:embed="rId2"/>
          <a:srcRect l="0" t="22378" r="0" b="4160"/>
          <a:stretch/>
        </p:blipFill>
        <p:spPr>
          <a:xfrm>
            <a:off x="5040000" y="1981800"/>
            <a:ext cx="3058560" cy="161748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pic>
      <p:sp>
        <p:nvSpPr>
          <p:cNvPr id="1152" name="Rectangle 1316"/>
          <p:cNvSpPr/>
          <p:nvPr/>
        </p:nvSpPr>
        <p:spPr>
          <a:xfrm>
            <a:off x="11667240" y="3672000"/>
            <a:ext cx="2518560" cy="89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2100" b="0" u="none" strike="noStrike">
                <a:solidFill>
                  <a:srgbClr val="000000"/>
                </a:solidFill>
                <a:effectLst/>
                <a:uFillTx/>
                <a:latin typeface="Segoe UI Semibold"/>
              </a:rPr>
              <a:t>Join us!</a:t>
            </a:r>
            <a:endParaRPr lang="fr-FR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53" name="Picture 1317"/>
          <p:cNvPicPr/>
          <p:nvPr/>
        </p:nvPicPr>
        <p:blipFill>
          <a:blip r:embed="rId3"/>
          <a:stretch/>
        </p:blipFill>
        <p:spPr>
          <a:xfrm>
            <a:off x="11340000" y="4212000"/>
            <a:ext cx="1839600" cy="1839600"/>
          </a:xfrm>
          <a:prstGeom prst="rect">
            <a:avLst/>
          </a:prstGeom>
          <a:solidFill>
            <a:srgbClr val="808080"/>
          </a:solidFill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4" name="object 71"/>
          <p:cNvPicPr/>
          <p:nvPr/>
        </p:nvPicPr>
        <p:blipFill>
          <a:blip r:embed="rId1"/>
          <a:stretch/>
        </p:blipFill>
        <p:spPr>
          <a:xfrm>
            <a:off x="-907560" y="0"/>
            <a:ext cx="8201880" cy="1981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55" name="object 72"/>
          <p:cNvSpPr/>
          <p:nvPr/>
        </p:nvSpPr>
        <p:spPr>
          <a:xfrm>
            <a:off x="7609320" y="6366960"/>
            <a:ext cx="6100920" cy="1438200"/>
          </a:xfrm>
          <a:custGeom>
            <a:avLst/>
            <a:gdLst>
              <a:gd name="textAreaLeft" fmla="*/ 0 w 6100920"/>
              <a:gd name="textAreaRight" fmla="*/ 6106680 w 6100920"/>
              <a:gd name="textAreaTop" fmla="*/ 0 h 1438200"/>
              <a:gd name="textAreaBottom" fmla="*/ 1443960 h 1438200"/>
            </a:gdLst>
            <a:ahLst/>
            <a:cxnLst/>
            <a:rect l="textAreaLeft" t="textAreaTop" r="textAreaRight" b="textAreaBottom"/>
            <a:pathLst>
              <a:path w="6106794" h="1443990">
                <a:moveTo>
                  <a:pt x="6106517" y="0"/>
                </a:moveTo>
                <a:lnTo>
                  <a:pt x="6026383" y="8487"/>
                </a:lnTo>
                <a:lnTo>
                  <a:pt x="5976299" y="14819"/>
                </a:lnTo>
                <a:lnTo>
                  <a:pt x="5924769" y="22081"/>
                </a:lnTo>
                <a:lnTo>
                  <a:pt x="5871730" y="30312"/>
                </a:lnTo>
                <a:lnTo>
                  <a:pt x="5817120" y="39553"/>
                </a:lnTo>
                <a:lnTo>
                  <a:pt x="5760879" y="49842"/>
                </a:lnTo>
                <a:lnTo>
                  <a:pt x="5702945" y="61220"/>
                </a:lnTo>
                <a:lnTo>
                  <a:pt x="5643255" y="73725"/>
                </a:lnTo>
                <a:lnTo>
                  <a:pt x="5581749" y="87398"/>
                </a:lnTo>
                <a:lnTo>
                  <a:pt x="5520410" y="101803"/>
                </a:lnTo>
                <a:lnTo>
                  <a:pt x="5461214" y="116470"/>
                </a:lnTo>
                <a:lnTo>
                  <a:pt x="5404089" y="131391"/>
                </a:lnTo>
                <a:lnTo>
                  <a:pt x="5348962" y="146556"/>
                </a:lnTo>
                <a:lnTo>
                  <a:pt x="5295760" y="161957"/>
                </a:lnTo>
                <a:lnTo>
                  <a:pt x="5244411" y="177585"/>
                </a:lnTo>
                <a:lnTo>
                  <a:pt x="5194842" y="193431"/>
                </a:lnTo>
                <a:lnTo>
                  <a:pt x="5146980" y="209486"/>
                </a:lnTo>
                <a:lnTo>
                  <a:pt x="5100753" y="225741"/>
                </a:lnTo>
                <a:lnTo>
                  <a:pt x="5056088" y="242187"/>
                </a:lnTo>
                <a:lnTo>
                  <a:pt x="5012913" y="258816"/>
                </a:lnTo>
                <a:lnTo>
                  <a:pt x="4971155" y="275618"/>
                </a:lnTo>
                <a:lnTo>
                  <a:pt x="4930741" y="292584"/>
                </a:lnTo>
                <a:lnTo>
                  <a:pt x="4891598" y="309706"/>
                </a:lnTo>
                <a:lnTo>
                  <a:pt x="4853654" y="326975"/>
                </a:lnTo>
                <a:lnTo>
                  <a:pt x="4816836" y="344382"/>
                </a:lnTo>
                <a:lnTo>
                  <a:pt x="4781072" y="361918"/>
                </a:lnTo>
                <a:lnTo>
                  <a:pt x="4746288" y="379574"/>
                </a:lnTo>
                <a:lnTo>
                  <a:pt x="4712413" y="397341"/>
                </a:lnTo>
                <a:lnTo>
                  <a:pt x="4647097" y="433173"/>
                </a:lnTo>
                <a:lnTo>
                  <a:pt x="4584541" y="469343"/>
                </a:lnTo>
                <a:lnTo>
                  <a:pt x="4524166" y="505780"/>
                </a:lnTo>
                <a:lnTo>
                  <a:pt x="4465388" y="542412"/>
                </a:lnTo>
                <a:lnTo>
                  <a:pt x="4407628" y="579169"/>
                </a:lnTo>
                <a:lnTo>
                  <a:pt x="4350304" y="615980"/>
                </a:lnTo>
                <a:lnTo>
                  <a:pt x="4321624" y="634383"/>
                </a:lnTo>
                <a:lnTo>
                  <a:pt x="4263864" y="671140"/>
                </a:lnTo>
                <a:lnTo>
                  <a:pt x="4205086" y="707772"/>
                </a:lnTo>
                <a:lnTo>
                  <a:pt x="4144711" y="744208"/>
                </a:lnTo>
                <a:lnTo>
                  <a:pt x="4082155" y="780378"/>
                </a:lnTo>
                <a:lnTo>
                  <a:pt x="4016839" y="816210"/>
                </a:lnTo>
                <a:lnTo>
                  <a:pt x="3982964" y="833977"/>
                </a:lnTo>
                <a:lnTo>
                  <a:pt x="3948180" y="851632"/>
                </a:lnTo>
                <a:lnTo>
                  <a:pt x="3912416" y="869168"/>
                </a:lnTo>
                <a:lnTo>
                  <a:pt x="3875598" y="886574"/>
                </a:lnTo>
                <a:lnTo>
                  <a:pt x="3837654" y="903843"/>
                </a:lnTo>
                <a:lnTo>
                  <a:pt x="3798511" y="920965"/>
                </a:lnTo>
                <a:lnTo>
                  <a:pt x="3758097" y="937931"/>
                </a:lnTo>
                <a:lnTo>
                  <a:pt x="3716339" y="954733"/>
                </a:lnTo>
                <a:lnTo>
                  <a:pt x="3673163" y="971361"/>
                </a:lnTo>
                <a:lnTo>
                  <a:pt x="3628499" y="987806"/>
                </a:lnTo>
                <a:lnTo>
                  <a:pt x="3582272" y="1004061"/>
                </a:lnTo>
                <a:lnTo>
                  <a:pt x="3534410" y="1020115"/>
                </a:lnTo>
                <a:lnTo>
                  <a:pt x="3484841" y="1035961"/>
                </a:lnTo>
                <a:lnTo>
                  <a:pt x="3433492" y="1051588"/>
                </a:lnTo>
                <a:lnTo>
                  <a:pt x="3380290" y="1066988"/>
                </a:lnTo>
                <a:lnTo>
                  <a:pt x="3325163" y="1082153"/>
                </a:lnTo>
                <a:lnTo>
                  <a:pt x="3268038" y="1097073"/>
                </a:lnTo>
                <a:lnTo>
                  <a:pt x="3208842" y="1111740"/>
                </a:lnTo>
                <a:lnTo>
                  <a:pt x="3147502" y="1126144"/>
                </a:lnTo>
                <a:lnTo>
                  <a:pt x="3085996" y="1139817"/>
                </a:lnTo>
                <a:lnTo>
                  <a:pt x="3026306" y="1152323"/>
                </a:lnTo>
                <a:lnTo>
                  <a:pt x="2968371" y="1163700"/>
                </a:lnTo>
                <a:lnTo>
                  <a:pt x="2912129" y="1173990"/>
                </a:lnTo>
                <a:lnTo>
                  <a:pt x="2857519" y="1183230"/>
                </a:lnTo>
                <a:lnTo>
                  <a:pt x="2804480" y="1191462"/>
                </a:lnTo>
                <a:lnTo>
                  <a:pt x="2752948" y="1198724"/>
                </a:lnTo>
                <a:lnTo>
                  <a:pt x="2702864" y="1205056"/>
                </a:lnTo>
                <a:lnTo>
                  <a:pt x="2654166" y="1210497"/>
                </a:lnTo>
                <a:lnTo>
                  <a:pt x="2606791" y="1215087"/>
                </a:lnTo>
                <a:lnTo>
                  <a:pt x="2560679" y="1218867"/>
                </a:lnTo>
                <a:lnTo>
                  <a:pt x="2515767" y="1221874"/>
                </a:lnTo>
                <a:lnTo>
                  <a:pt x="2471995" y="1224149"/>
                </a:lnTo>
                <a:lnTo>
                  <a:pt x="2429300" y="1225732"/>
                </a:lnTo>
                <a:lnTo>
                  <a:pt x="2387621" y="1226662"/>
                </a:lnTo>
                <a:lnTo>
                  <a:pt x="2346897" y="1226978"/>
                </a:lnTo>
                <a:lnTo>
                  <a:pt x="2307065" y="1226721"/>
                </a:lnTo>
                <a:lnTo>
                  <a:pt x="2268065" y="1225929"/>
                </a:lnTo>
                <a:lnTo>
                  <a:pt x="2229835" y="1224643"/>
                </a:lnTo>
                <a:lnTo>
                  <a:pt x="2155436" y="1220744"/>
                </a:lnTo>
                <a:lnTo>
                  <a:pt x="2083378" y="1215341"/>
                </a:lnTo>
                <a:lnTo>
                  <a:pt x="2013167" y="1208752"/>
                </a:lnTo>
                <a:lnTo>
                  <a:pt x="1944310" y="1201291"/>
                </a:lnTo>
                <a:lnTo>
                  <a:pt x="1876316" y="1193277"/>
                </a:lnTo>
                <a:lnTo>
                  <a:pt x="1808691" y="1185025"/>
                </a:lnTo>
                <a:lnTo>
                  <a:pt x="1774863" y="1180909"/>
                </a:lnTo>
                <a:lnTo>
                  <a:pt x="1706869" y="1172895"/>
                </a:lnTo>
                <a:lnTo>
                  <a:pt x="1638012" y="1165435"/>
                </a:lnTo>
                <a:lnTo>
                  <a:pt x="1567801" y="1158845"/>
                </a:lnTo>
                <a:lnTo>
                  <a:pt x="1495742" y="1153443"/>
                </a:lnTo>
                <a:lnTo>
                  <a:pt x="1421343" y="1149545"/>
                </a:lnTo>
                <a:lnTo>
                  <a:pt x="1383112" y="1148259"/>
                </a:lnTo>
                <a:lnTo>
                  <a:pt x="1344112" y="1147467"/>
                </a:lnTo>
                <a:lnTo>
                  <a:pt x="1304280" y="1147210"/>
                </a:lnTo>
                <a:lnTo>
                  <a:pt x="1263555" y="1147527"/>
                </a:lnTo>
                <a:lnTo>
                  <a:pt x="1221876" y="1148457"/>
                </a:lnTo>
                <a:lnTo>
                  <a:pt x="1179181" y="1150040"/>
                </a:lnTo>
                <a:lnTo>
                  <a:pt x="1135408" y="1152315"/>
                </a:lnTo>
                <a:lnTo>
                  <a:pt x="1090496" y="1155323"/>
                </a:lnTo>
                <a:lnTo>
                  <a:pt x="1044383" y="1159103"/>
                </a:lnTo>
                <a:lnTo>
                  <a:pt x="997008" y="1163694"/>
                </a:lnTo>
                <a:lnTo>
                  <a:pt x="948309" y="1169136"/>
                </a:lnTo>
                <a:lnTo>
                  <a:pt x="898225" y="1175468"/>
                </a:lnTo>
                <a:lnTo>
                  <a:pt x="846693" y="1182730"/>
                </a:lnTo>
                <a:lnTo>
                  <a:pt x="793653" y="1190962"/>
                </a:lnTo>
                <a:lnTo>
                  <a:pt x="739043" y="1200203"/>
                </a:lnTo>
                <a:lnTo>
                  <a:pt x="682800" y="1210493"/>
                </a:lnTo>
                <a:lnTo>
                  <a:pt x="624865" y="1221871"/>
                </a:lnTo>
                <a:lnTo>
                  <a:pt x="565174" y="1234378"/>
                </a:lnTo>
                <a:lnTo>
                  <a:pt x="503667" y="1248051"/>
                </a:lnTo>
                <a:lnTo>
                  <a:pt x="442327" y="1262456"/>
                </a:lnTo>
                <a:lnTo>
                  <a:pt x="383131" y="1277122"/>
                </a:lnTo>
                <a:lnTo>
                  <a:pt x="326005" y="1292042"/>
                </a:lnTo>
                <a:lnTo>
                  <a:pt x="270877" y="1307207"/>
                </a:lnTo>
                <a:lnTo>
                  <a:pt x="217675" y="1322608"/>
                </a:lnTo>
                <a:lnTo>
                  <a:pt x="166325" y="1338235"/>
                </a:lnTo>
                <a:lnTo>
                  <a:pt x="116755" y="1354080"/>
                </a:lnTo>
                <a:lnTo>
                  <a:pt x="68893" y="1370135"/>
                </a:lnTo>
                <a:lnTo>
                  <a:pt x="22666" y="1386389"/>
                </a:lnTo>
                <a:lnTo>
                  <a:pt x="0" y="1394735"/>
                </a:lnTo>
              </a:path>
              <a:path w="6106794" h="1443990">
                <a:moveTo>
                  <a:pt x="787437" y="1443437"/>
                </a:moveTo>
                <a:lnTo>
                  <a:pt x="851963" y="1432496"/>
                </a:lnTo>
                <a:lnTo>
                  <a:pt x="905745" y="1424252"/>
                </a:lnTo>
                <a:lnTo>
                  <a:pt x="958046" y="1416994"/>
                </a:lnTo>
                <a:lnTo>
                  <a:pt x="1008930" y="1410680"/>
                </a:lnTo>
                <a:lnTo>
                  <a:pt x="1058458" y="1405267"/>
                </a:lnTo>
                <a:lnTo>
                  <a:pt x="1106695" y="1400714"/>
                </a:lnTo>
                <a:lnTo>
                  <a:pt x="1153703" y="1396978"/>
                </a:lnTo>
                <a:lnTo>
                  <a:pt x="1199545" y="1394018"/>
                </a:lnTo>
                <a:lnTo>
                  <a:pt x="1244284" y="1391792"/>
                </a:lnTo>
                <a:lnTo>
                  <a:pt x="1287983" y="1390258"/>
                </a:lnTo>
                <a:lnTo>
                  <a:pt x="1330706" y="1389374"/>
                </a:lnTo>
                <a:lnTo>
                  <a:pt x="1372515" y="1389097"/>
                </a:lnTo>
                <a:lnTo>
                  <a:pt x="1413473" y="1389387"/>
                </a:lnTo>
                <a:lnTo>
                  <a:pt x="1453643" y="1390201"/>
                </a:lnTo>
                <a:lnTo>
                  <a:pt x="1493089" y="1391498"/>
                </a:lnTo>
                <a:lnTo>
                  <a:pt x="1531873" y="1393234"/>
                </a:lnTo>
                <a:lnTo>
                  <a:pt x="1570058" y="1395369"/>
                </a:lnTo>
                <a:lnTo>
                  <a:pt x="1644885" y="1400666"/>
                </a:lnTo>
                <a:lnTo>
                  <a:pt x="1718074" y="1407053"/>
                </a:lnTo>
                <a:lnTo>
                  <a:pt x="1790127" y="1414195"/>
                </a:lnTo>
                <a:lnTo>
                  <a:pt x="1861551" y="1421757"/>
                </a:lnTo>
                <a:lnTo>
                  <a:pt x="1897184" y="1425590"/>
                </a:lnTo>
                <a:lnTo>
                  <a:pt x="1932849" y="1429402"/>
                </a:lnTo>
                <a:lnTo>
                  <a:pt x="1968608" y="1433151"/>
                </a:lnTo>
                <a:lnTo>
                  <a:pt x="2004524" y="1436796"/>
                </a:lnTo>
                <a:lnTo>
                  <a:pt x="2040662" y="1440293"/>
                </a:lnTo>
                <a:lnTo>
                  <a:pt x="2075263" y="1443437"/>
                </a:lnTo>
              </a:path>
              <a:path w="6106794" h="1443990">
                <a:moveTo>
                  <a:pt x="2685892" y="1443437"/>
                </a:moveTo>
                <a:lnTo>
                  <a:pt x="2749801" y="1436667"/>
                </a:lnTo>
                <a:lnTo>
                  <a:pt x="2800683" y="1430352"/>
                </a:lnTo>
                <a:lnTo>
                  <a:pt x="2852984" y="1423094"/>
                </a:lnTo>
                <a:lnTo>
                  <a:pt x="2906766" y="1414851"/>
                </a:lnTo>
                <a:lnTo>
                  <a:pt x="2962091" y="1405580"/>
                </a:lnTo>
                <a:lnTo>
                  <a:pt x="3019024" y="1395240"/>
                </a:lnTo>
                <a:lnTo>
                  <a:pt x="3077626" y="1383789"/>
                </a:lnTo>
                <a:lnTo>
                  <a:pt x="3137962" y="1371185"/>
                </a:lnTo>
                <a:lnTo>
                  <a:pt x="3200093" y="1357386"/>
                </a:lnTo>
                <a:lnTo>
                  <a:pt x="3262050" y="1342823"/>
                </a:lnTo>
                <a:lnTo>
                  <a:pt x="3321870" y="1327965"/>
                </a:lnTo>
                <a:lnTo>
                  <a:pt x="3379628" y="1312820"/>
                </a:lnTo>
                <a:lnTo>
                  <a:pt x="3435400" y="1297401"/>
                </a:lnTo>
                <a:lnTo>
                  <a:pt x="3489259" y="1281716"/>
                </a:lnTo>
                <a:lnTo>
                  <a:pt x="3541282" y="1265776"/>
                </a:lnTo>
                <a:lnTo>
                  <a:pt x="3591542" y="1249593"/>
                </a:lnTo>
                <a:lnTo>
                  <a:pt x="3640116" y="1233175"/>
                </a:lnTo>
                <a:lnTo>
                  <a:pt x="3687077" y="1216535"/>
                </a:lnTo>
                <a:lnTo>
                  <a:pt x="3732502" y="1199681"/>
                </a:lnTo>
                <a:lnTo>
                  <a:pt x="3776464" y="1182624"/>
                </a:lnTo>
                <a:lnTo>
                  <a:pt x="3819040" y="1165375"/>
                </a:lnTo>
                <a:lnTo>
                  <a:pt x="3860303" y="1147945"/>
                </a:lnTo>
                <a:lnTo>
                  <a:pt x="3900329" y="1130342"/>
                </a:lnTo>
                <a:lnTo>
                  <a:pt x="3939193" y="1112579"/>
                </a:lnTo>
                <a:lnTo>
                  <a:pt x="3976970" y="1094665"/>
                </a:lnTo>
                <a:lnTo>
                  <a:pt x="4013735" y="1076611"/>
                </a:lnTo>
                <a:lnTo>
                  <a:pt x="4049563" y="1058427"/>
                </a:lnTo>
                <a:lnTo>
                  <a:pt x="4084528" y="1040123"/>
                </a:lnTo>
                <a:lnTo>
                  <a:pt x="4118706" y="1021711"/>
                </a:lnTo>
                <a:lnTo>
                  <a:pt x="4152172" y="1003199"/>
                </a:lnTo>
                <a:lnTo>
                  <a:pt x="4217266" y="965922"/>
                </a:lnTo>
                <a:lnTo>
                  <a:pt x="4280412" y="928374"/>
                </a:lnTo>
                <a:lnTo>
                  <a:pt x="4342207" y="890639"/>
                </a:lnTo>
                <a:lnTo>
                  <a:pt x="4403253" y="852800"/>
                </a:lnTo>
                <a:lnTo>
                  <a:pt x="4433682" y="833868"/>
                </a:lnTo>
                <a:lnTo>
                  <a:pt x="4464149" y="814941"/>
                </a:lnTo>
                <a:lnTo>
                  <a:pt x="4525495" y="777144"/>
                </a:lnTo>
                <a:lnTo>
                  <a:pt x="4587890" y="739492"/>
                </a:lnTo>
                <a:lnTo>
                  <a:pt x="4651935" y="702069"/>
                </a:lnTo>
                <a:lnTo>
                  <a:pt x="4718229" y="664958"/>
                </a:lnTo>
                <a:lnTo>
                  <a:pt x="4752407" y="646545"/>
                </a:lnTo>
                <a:lnTo>
                  <a:pt x="4787373" y="628241"/>
                </a:lnTo>
                <a:lnTo>
                  <a:pt x="4823200" y="610057"/>
                </a:lnTo>
                <a:lnTo>
                  <a:pt x="4859965" y="592003"/>
                </a:lnTo>
                <a:lnTo>
                  <a:pt x="4897742" y="574089"/>
                </a:lnTo>
                <a:lnTo>
                  <a:pt x="4936606" y="556326"/>
                </a:lnTo>
                <a:lnTo>
                  <a:pt x="4976632" y="538724"/>
                </a:lnTo>
                <a:lnTo>
                  <a:pt x="5017895" y="521293"/>
                </a:lnTo>
                <a:lnTo>
                  <a:pt x="5060471" y="504044"/>
                </a:lnTo>
                <a:lnTo>
                  <a:pt x="5104433" y="486988"/>
                </a:lnTo>
                <a:lnTo>
                  <a:pt x="5149858" y="470134"/>
                </a:lnTo>
                <a:lnTo>
                  <a:pt x="5196819" y="453493"/>
                </a:lnTo>
                <a:lnTo>
                  <a:pt x="5245393" y="437075"/>
                </a:lnTo>
                <a:lnTo>
                  <a:pt x="5295654" y="420892"/>
                </a:lnTo>
                <a:lnTo>
                  <a:pt x="5347676" y="404952"/>
                </a:lnTo>
                <a:lnTo>
                  <a:pt x="5401535" y="389268"/>
                </a:lnTo>
                <a:lnTo>
                  <a:pt x="5457307" y="373848"/>
                </a:lnTo>
                <a:lnTo>
                  <a:pt x="5515065" y="358704"/>
                </a:lnTo>
                <a:lnTo>
                  <a:pt x="5574885" y="343845"/>
                </a:lnTo>
                <a:lnTo>
                  <a:pt x="5636842" y="329283"/>
                </a:lnTo>
                <a:lnTo>
                  <a:pt x="5698974" y="315484"/>
                </a:lnTo>
                <a:lnTo>
                  <a:pt x="5759310" y="302880"/>
                </a:lnTo>
                <a:lnTo>
                  <a:pt x="5817913" y="291430"/>
                </a:lnTo>
                <a:lnTo>
                  <a:pt x="5874846" y="281090"/>
                </a:lnTo>
                <a:lnTo>
                  <a:pt x="5930172" y="271820"/>
                </a:lnTo>
                <a:lnTo>
                  <a:pt x="5983954" y="263577"/>
                </a:lnTo>
                <a:lnTo>
                  <a:pt x="6036256" y="256320"/>
                </a:lnTo>
                <a:lnTo>
                  <a:pt x="6087139" y="250005"/>
                </a:lnTo>
                <a:lnTo>
                  <a:pt x="6106517" y="247888"/>
                </a:lnTo>
              </a:path>
              <a:path w="6106794" h="1443990">
                <a:moveTo>
                  <a:pt x="3750455" y="1443437"/>
                </a:moveTo>
                <a:lnTo>
                  <a:pt x="3829026" y="1413547"/>
                </a:lnTo>
                <a:lnTo>
                  <a:pt x="3872035" y="1396154"/>
                </a:lnTo>
                <a:lnTo>
                  <a:pt x="3913799" y="1378566"/>
                </a:lnTo>
                <a:lnTo>
                  <a:pt x="3954389" y="1360793"/>
                </a:lnTo>
                <a:lnTo>
                  <a:pt x="3993879" y="1342848"/>
                </a:lnTo>
                <a:lnTo>
                  <a:pt x="4032343" y="1324740"/>
                </a:lnTo>
                <a:lnTo>
                  <a:pt x="4069853" y="1306483"/>
                </a:lnTo>
                <a:lnTo>
                  <a:pt x="4106484" y="1288088"/>
                </a:lnTo>
                <a:lnTo>
                  <a:pt x="4142308" y="1269566"/>
                </a:lnTo>
                <a:lnTo>
                  <a:pt x="4177399" y="1250928"/>
                </a:lnTo>
                <a:lnTo>
                  <a:pt x="4211830" y="1232187"/>
                </a:lnTo>
                <a:lnTo>
                  <a:pt x="4245674" y="1213353"/>
                </a:lnTo>
                <a:lnTo>
                  <a:pt x="4279006" y="1194439"/>
                </a:lnTo>
                <a:lnTo>
                  <a:pt x="4344421" y="1156414"/>
                </a:lnTo>
                <a:lnTo>
                  <a:pt x="4408664" y="1118205"/>
                </a:lnTo>
                <a:lnTo>
                  <a:pt x="4472320" y="1079903"/>
                </a:lnTo>
                <a:lnTo>
                  <a:pt x="4504112" y="1060747"/>
                </a:lnTo>
                <a:lnTo>
                  <a:pt x="4535976" y="1041602"/>
                </a:lnTo>
                <a:lnTo>
                  <a:pt x="4600219" y="1003393"/>
                </a:lnTo>
                <a:lnTo>
                  <a:pt x="4665635" y="965368"/>
                </a:lnTo>
                <a:lnTo>
                  <a:pt x="4698966" y="946454"/>
                </a:lnTo>
                <a:lnTo>
                  <a:pt x="4732810" y="927620"/>
                </a:lnTo>
                <a:lnTo>
                  <a:pt x="4767241" y="908879"/>
                </a:lnTo>
                <a:lnTo>
                  <a:pt x="4802332" y="890241"/>
                </a:lnTo>
                <a:lnTo>
                  <a:pt x="4838156" y="871719"/>
                </a:lnTo>
                <a:lnTo>
                  <a:pt x="4874786" y="853323"/>
                </a:lnTo>
                <a:lnTo>
                  <a:pt x="4912296" y="835066"/>
                </a:lnTo>
                <a:lnTo>
                  <a:pt x="4950760" y="816959"/>
                </a:lnTo>
                <a:lnTo>
                  <a:pt x="4990250" y="799013"/>
                </a:lnTo>
                <a:lnTo>
                  <a:pt x="5030839" y="781241"/>
                </a:lnTo>
                <a:lnTo>
                  <a:pt x="5072602" y="763652"/>
                </a:lnTo>
                <a:lnTo>
                  <a:pt x="5115611" y="746260"/>
                </a:lnTo>
                <a:lnTo>
                  <a:pt x="5159940" y="729075"/>
                </a:lnTo>
                <a:lnTo>
                  <a:pt x="5205662" y="712110"/>
                </a:lnTo>
                <a:lnTo>
                  <a:pt x="5252851" y="695374"/>
                </a:lnTo>
                <a:lnTo>
                  <a:pt x="5301579" y="678882"/>
                </a:lnTo>
                <a:lnTo>
                  <a:pt x="5351920" y="662642"/>
                </a:lnTo>
                <a:lnTo>
                  <a:pt x="5403948" y="646668"/>
                </a:lnTo>
                <a:lnTo>
                  <a:pt x="5457735" y="630971"/>
                </a:lnTo>
                <a:lnTo>
                  <a:pt x="5513355" y="615562"/>
                </a:lnTo>
                <a:lnTo>
                  <a:pt x="5570882" y="600453"/>
                </a:lnTo>
                <a:lnTo>
                  <a:pt x="5630388" y="585655"/>
                </a:lnTo>
                <a:lnTo>
                  <a:pt x="5691947" y="571179"/>
                </a:lnTo>
                <a:lnTo>
                  <a:pt x="5753683" y="557474"/>
                </a:lnTo>
                <a:lnTo>
                  <a:pt x="5813711" y="544952"/>
                </a:lnTo>
                <a:lnTo>
                  <a:pt x="5872090" y="533570"/>
                </a:lnTo>
                <a:lnTo>
                  <a:pt x="5928882" y="523286"/>
                </a:lnTo>
                <a:lnTo>
                  <a:pt x="5984149" y="514058"/>
                </a:lnTo>
                <a:lnTo>
                  <a:pt x="6037951" y="505844"/>
                </a:lnTo>
                <a:lnTo>
                  <a:pt x="6090350" y="498601"/>
                </a:lnTo>
                <a:lnTo>
                  <a:pt x="6106517" y="496601"/>
                </a:lnTo>
              </a:path>
              <a:path w="6106794" h="1443990">
                <a:moveTo>
                  <a:pt x="4304469" y="1443437"/>
                </a:moveTo>
                <a:lnTo>
                  <a:pt x="4341697" y="1422768"/>
                </a:lnTo>
                <a:lnTo>
                  <a:pt x="4375771" y="1403536"/>
                </a:lnTo>
                <a:lnTo>
                  <a:pt x="4409525" y="1384247"/>
                </a:lnTo>
                <a:lnTo>
                  <a:pt x="4443028" y="1364913"/>
                </a:lnTo>
                <a:lnTo>
                  <a:pt x="4476354" y="1345547"/>
                </a:lnTo>
                <a:lnTo>
                  <a:pt x="4509572" y="1326162"/>
                </a:lnTo>
                <a:lnTo>
                  <a:pt x="4542755" y="1306771"/>
                </a:lnTo>
                <a:lnTo>
                  <a:pt x="4575973" y="1287386"/>
                </a:lnTo>
                <a:lnTo>
                  <a:pt x="4609299" y="1268020"/>
                </a:lnTo>
                <a:lnTo>
                  <a:pt x="4642803" y="1248686"/>
                </a:lnTo>
                <a:lnTo>
                  <a:pt x="4676556" y="1229397"/>
                </a:lnTo>
                <a:lnTo>
                  <a:pt x="4710631" y="1210165"/>
                </a:lnTo>
                <a:lnTo>
                  <a:pt x="4745098" y="1191003"/>
                </a:lnTo>
                <a:lnTo>
                  <a:pt x="4780028" y="1171925"/>
                </a:lnTo>
                <a:lnTo>
                  <a:pt x="4815494" y="1152942"/>
                </a:lnTo>
                <a:lnTo>
                  <a:pt x="4851566" y="1134068"/>
                </a:lnTo>
                <a:lnTo>
                  <a:pt x="4888316" y="1115315"/>
                </a:lnTo>
                <a:lnTo>
                  <a:pt x="4925815" y="1096696"/>
                </a:lnTo>
                <a:lnTo>
                  <a:pt x="4964135" y="1078224"/>
                </a:lnTo>
                <a:lnTo>
                  <a:pt x="5003347" y="1059912"/>
                </a:lnTo>
                <a:lnTo>
                  <a:pt x="5043521" y="1041772"/>
                </a:lnTo>
                <a:lnTo>
                  <a:pt x="5084730" y="1023817"/>
                </a:lnTo>
                <a:lnTo>
                  <a:pt x="5127045" y="1006060"/>
                </a:lnTo>
                <a:lnTo>
                  <a:pt x="5170538" y="988514"/>
                </a:lnTo>
                <a:lnTo>
                  <a:pt x="5215278" y="971191"/>
                </a:lnTo>
                <a:lnTo>
                  <a:pt x="5261339" y="954105"/>
                </a:lnTo>
                <a:lnTo>
                  <a:pt x="5308791" y="937267"/>
                </a:lnTo>
                <a:lnTo>
                  <a:pt x="5357705" y="920692"/>
                </a:lnTo>
                <a:lnTo>
                  <a:pt x="5408154" y="904390"/>
                </a:lnTo>
                <a:lnTo>
                  <a:pt x="5460208" y="888376"/>
                </a:lnTo>
                <a:lnTo>
                  <a:pt x="5513938" y="872663"/>
                </a:lnTo>
                <a:lnTo>
                  <a:pt x="5569416" y="857262"/>
                </a:lnTo>
                <a:lnTo>
                  <a:pt x="5626714" y="842186"/>
                </a:lnTo>
                <a:lnTo>
                  <a:pt x="5685902" y="827449"/>
                </a:lnTo>
                <a:lnTo>
                  <a:pt x="5747053" y="813064"/>
                </a:lnTo>
                <a:lnTo>
                  <a:pt x="5808381" y="799456"/>
                </a:lnTo>
                <a:lnTo>
                  <a:pt x="5868095" y="787017"/>
                </a:lnTo>
                <a:lnTo>
                  <a:pt x="5926252" y="775704"/>
                </a:lnTo>
                <a:lnTo>
                  <a:pt x="5982913" y="765475"/>
                </a:lnTo>
                <a:lnTo>
                  <a:pt x="6038135" y="756287"/>
                </a:lnTo>
                <a:lnTo>
                  <a:pt x="6091977" y="748098"/>
                </a:lnTo>
                <a:lnTo>
                  <a:pt x="6106517" y="746095"/>
                </a:lnTo>
              </a:path>
            </a:pathLst>
          </a:custGeom>
          <a:noFill/>
          <a:ln w="9042">
            <a:solidFill>
              <a:srgbClr val="D0BC8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Segoe UI Semilight"/>
            </a:endParaRPr>
          </a:p>
        </p:txBody>
      </p:sp>
      <p:grpSp>
        <p:nvGrpSpPr>
          <p:cNvPr id="1156" name="Group 8"/>
          <p:cNvGrpSpPr/>
          <p:nvPr/>
        </p:nvGrpSpPr>
        <p:grpSpPr>
          <a:xfrm>
            <a:off x="669600" y="396000"/>
            <a:ext cx="5998320" cy="1090800"/>
            <a:chOff x="669600" y="396000"/>
            <a:chExt cx="5998320" cy="1090800"/>
          </a:xfrm>
        </p:grpSpPr>
        <p:sp>
          <p:nvSpPr>
            <p:cNvPr id="1157" name="object 74"/>
            <p:cNvSpPr/>
            <p:nvPr/>
          </p:nvSpPr>
          <p:spPr>
            <a:xfrm>
              <a:off x="669600" y="396000"/>
              <a:ext cx="5998320" cy="1090800"/>
            </a:xfrm>
            <a:custGeom>
              <a:avLst/>
              <a:gdLst>
                <a:gd name="textAreaLeft" fmla="*/ 0 w 5998320"/>
                <a:gd name="textAreaRight" fmla="*/ 6003720 w 5998320"/>
                <a:gd name="textAreaTop" fmla="*/ 0 h 1090800"/>
                <a:gd name="textAreaBottom" fmla="*/ 1095480 h 1090800"/>
              </a:gdLst>
              <a:ahLst/>
              <a:cxnLst/>
              <a:rect l="textAreaLeft" t="textAreaTop" r="textAreaRight" b="textAreaBottom"/>
              <a:pathLst>
                <a:path w="6299200" h="2044700">
                  <a:moveTo>
                    <a:pt x="6223000" y="0"/>
                  </a:moveTo>
                  <a:lnTo>
                    <a:pt x="76200" y="0"/>
                  </a:lnTo>
                  <a:lnTo>
                    <a:pt x="46537" y="5989"/>
                  </a:lnTo>
                  <a:lnTo>
                    <a:pt x="22317" y="22321"/>
                  </a:lnTo>
                  <a:lnTo>
                    <a:pt x="5987" y="46543"/>
                  </a:lnTo>
                  <a:lnTo>
                    <a:pt x="0" y="76200"/>
                  </a:lnTo>
                  <a:lnTo>
                    <a:pt x="0" y="1968385"/>
                  </a:lnTo>
                  <a:lnTo>
                    <a:pt x="5987" y="1998042"/>
                  </a:lnTo>
                  <a:lnTo>
                    <a:pt x="22317" y="2022263"/>
                  </a:lnTo>
                  <a:lnTo>
                    <a:pt x="46537" y="2038596"/>
                  </a:lnTo>
                  <a:lnTo>
                    <a:pt x="76200" y="2044585"/>
                  </a:lnTo>
                  <a:lnTo>
                    <a:pt x="6223000" y="2044585"/>
                  </a:lnTo>
                  <a:lnTo>
                    <a:pt x="6252662" y="2038596"/>
                  </a:lnTo>
                  <a:lnTo>
                    <a:pt x="6276882" y="2022263"/>
                  </a:lnTo>
                  <a:lnTo>
                    <a:pt x="6293212" y="1998042"/>
                  </a:lnTo>
                  <a:lnTo>
                    <a:pt x="6299200" y="1968385"/>
                  </a:lnTo>
                  <a:lnTo>
                    <a:pt x="6299200" y="76200"/>
                  </a:lnTo>
                  <a:lnTo>
                    <a:pt x="6293212" y="46543"/>
                  </a:lnTo>
                  <a:lnTo>
                    <a:pt x="6276882" y="22321"/>
                  </a:lnTo>
                  <a:lnTo>
                    <a:pt x="6252662" y="5989"/>
                  </a:lnTo>
                  <a:lnTo>
                    <a:pt x="622300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  <a:effectLst>
              <a:outerShdw algn="ctr" blurRad="444600" dir="2700000" dist="380819" rotWithShape="0">
                <a:srgbClr val="86AAC0">
                  <a:alpha val="2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 defTabSz="914400">
                <a:lnSpc>
                  <a:spcPct val="100000"/>
                </a:lnSpc>
              </a:pPr>
              <a:r>
                <a:rPr lang="fr-FR" sz="2800" b="1" u="none" spc="28" strike="noStrike">
                  <a:solidFill>
                    <a:srgbClr val="0D3856"/>
                  </a:solidFill>
                  <a:effectLst/>
                  <a:uFillTx/>
                  <a:latin typeface="Segoe UI"/>
                </a:rPr>
                <a:t>	</a:t>
              </a:r>
              <a:r>
                <a:rPr lang="fr-FR" sz="2800" b="1" u="none" spc="28" strike="noStrike">
                  <a:solidFill>
                    <a:srgbClr val="0D3856"/>
                  </a:solidFill>
                  <a:effectLst/>
                  <a:uFillTx/>
                  <a:latin typeface="Segoe UI"/>
                </a:rPr>
                <a:t>Model Correction</a:t>
              </a:r>
              <a:endParaRPr lang="fr-FR" sz="2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158" name="object 75"/>
            <p:cNvSpPr/>
            <p:nvPr/>
          </p:nvSpPr>
          <p:spPr>
            <a:xfrm>
              <a:off x="1653120" y="1203120"/>
              <a:ext cx="525240" cy="110520"/>
            </a:xfrm>
            <a:custGeom>
              <a:avLst/>
              <a:gdLst>
                <a:gd name="textAreaLeft" fmla="*/ 0 w 525240"/>
                <a:gd name="textAreaRight" fmla="*/ 531000 w 525240"/>
                <a:gd name="textAreaTop" fmla="*/ 0 h 110520"/>
                <a:gd name="textAreaBottom" fmla="*/ 116280 h 110520"/>
              </a:gdLst>
              <a:ahLst/>
              <a:cxnLst/>
              <a:rect l="textAreaLeft" t="textAreaTop" r="textAreaRight" b="textAreaBottom"/>
              <a:pathLst>
                <a:path w="530860" h="116205">
                  <a:moveTo>
                    <a:pt x="0" y="64820"/>
                  </a:moveTo>
                  <a:lnTo>
                    <a:pt x="13512" y="41592"/>
                  </a:lnTo>
                  <a:lnTo>
                    <a:pt x="28397" y="20766"/>
                  </a:lnTo>
                  <a:lnTo>
                    <a:pt x="46605" y="5761"/>
                  </a:lnTo>
                  <a:lnTo>
                    <a:pt x="70091" y="0"/>
                  </a:lnTo>
                  <a:lnTo>
                    <a:pt x="102884" y="12040"/>
                  </a:lnTo>
                  <a:lnTo>
                    <a:pt x="126157" y="40752"/>
                  </a:lnTo>
                  <a:lnTo>
                    <a:pt x="146257" y="75021"/>
                  </a:lnTo>
                  <a:lnTo>
                    <a:pt x="169530" y="103732"/>
                  </a:lnTo>
                  <a:lnTo>
                    <a:pt x="202323" y="115773"/>
                  </a:lnTo>
                  <a:lnTo>
                    <a:pt x="235117" y="103732"/>
                  </a:lnTo>
                  <a:lnTo>
                    <a:pt x="258389" y="75021"/>
                  </a:lnTo>
                  <a:lnTo>
                    <a:pt x="278486" y="40752"/>
                  </a:lnTo>
                  <a:lnTo>
                    <a:pt x="301755" y="12040"/>
                  </a:lnTo>
                  <a:lnTo>
                    <a:pt x="334543" y="0"/>
                  </a:lnTo>
                  <a:lnTo>
                    <a:pt x="367337" y="12040"/>
                  </a:lnTo>
                  <a:lnTo>
                    <a:pt x="390609" y="40752"/>
                  </a:lnTo>
                  <a:lnTo>
                    <a:pt x="410709" y="75021"/>
                  </a:lnTo>
                  <a:lnTo>
                    <a:pt x="433982" y="103732"/>
                  </a:lnTo>
                  <a:lnTo>
                    <a:pt x="466775" y="115773"/>
                  </a:lnTo>
                  <a:lnTo>
                    <a:pt x="487853" y="111218"/>
                  </a:lnTo>
                  <a:lnTo>
                    <a:pt x="504626" y="99129"/>
                  </a:lnTo>
                  <a:lnTo>
                    <a:pt x="518444" y="81868"/>
                  </a:lnTo>
                  <a:lnTo>
                    <a:pt x="530656" y="61798"/>
                  </a:lnTo>
                </a:path>
              </a:pathLst>
            </a:custGeom>
            <a:noFill/>
            <a:ln w="25399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159" name="object 76"/>
          <p:cNvGrpSpPr/>
          <p:nvPr/>
        </p:nvGrpSpPr>
        <p:grpSpPr>
          <a:xfrm>
            <a:off x="12094200" y="280800"/>
            <a:ext cx="370800" cy="370800"/>
            <a:chOff x="12094200" y="280800"/>
            <a:chExt cx="370800" cy="370800"/>
          </a:xfrm>
        </p:grpSpPr>
        <p:sp>
          <p:nvSpPr>
            <p:cNvPr id="1160" name="object 77"/>
            <p:cNvSpPr/>
            <p:nvPr/>
          </p:nvSpPr>
          <p:spPr>
            <a:xfrm>
              <a:off x="12094200" y="280800"/>
              <a:ext cx="370800" cy="370800"/>
            </a:xfrm>
            <a:custGeom>
              <a:avLst/>
              <a:gdLst>
                <a:gd name="textAreaLeft" fmla="*/ 0 w 370800"/>
                <a:gd name="textAreaRight" fmla="*/ 376560 w 370800"/>
                <a:gd name="textAreaTop" fmla="*/ 0 h 370800"/>
                <a:gd name="textAreaBottom" fmla="*/ 376560 h 370800"/>
              </a:gdLst>
              <a:ahLst/>
              <a:cxnLst/>
              <a:rect l="textAreaLeft" t="textAreaTop" r="textAreaRight" b="textAreaBottom"/>
              <a:pathLst>
                <a:path w="376554" h="376554">
                  <a:moveTo>
                    <a:pt x="376491" y="376491"/>
                  </a:moveTo>
                  <a:lnTo>
                    <a:pt x="376491" y="0"/>
                  </a:lnTo>
                  <a:lnTo>
                    <a:pt x="43230" y="0"/>
                  </a:lnTo>
                  <a:lnTo>
                    <a:pt x="26403" y="3397"/>
                  </a:lnTo>
                  <a:lnTo>
                    <a:pt x="12661" y="12660"/>
                  </a:lnTo>
                  <a:lnTo>
                    <a:pt x="3397" y="26397"/>
                  </a:lnTo>
                  <a:lnTo>
                    <a:pt x="0" y="43218"/>
                  </a:lnTo>
                  <a:lnTo>
                    <a:pt x="0" y="376491"/>
                  </a:lnTo>
                  <a:lnTo>
                    <a:pt x="376491" y="376491"/>
                  </a:lnTo>
                  <a:close/>
                </a:path>
              </a:pathLst>
            </a:custGeom>
            <a:noFill/>
            <a:ln w="12446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1161" name="object 78"/>
            <p:cNvSpPr/>
            <p:nvPr/>
          </p:nvSpPr>
          <p:spPr>
            <a:xfrm>
              <a:off x="12134880" y="415080"/>
              <a:ext cx="289440" cy="114840"/>
            </a:xfrm>
            <a:custGeom>
              <a:avLst/>
              <a:gdLst>
                <a:gd name="textAreaLeft" fmla="*/ 0 w 289440"/>
                <a:gd name="textAreaRight" fmla="*/ 295200 w 289440"/>
                <a:gd name="textAreaTop" fmla="*/ 0 h 114840"/>
                <a:gd name="textAreaBottom" fmla="*/ 120600 h 114840"/>
              </a:gdLst>
              <a:ahLst/>
              <a:cxnLst/>
              <a:rect l="textAreaLeft" t="textAreaTop" r="textAreaRight" b="textAreaBottom"/>
              <a:pathLst>
                <a:path w="295275" h="120650">
                  <a:moveTo>
                    <a:pt x="31775" y="49501"/>
                  </a:moveTo>
                  <a:lnTo>
                    <a:pt x="33667" y="50403"/>
                  </a:lnTo>
                  <a:lnTo>
                    <a:pt x="35420" y="51596"/>
                  </a:lnTo>
                  <a:lnTo>
                    <a:pt x="37045" y="53082"/>
                  </a:lnTo>
                  <a:lnTo>
                    <a:pt x="41287" y="56943"/>
                  </a:lnTo>
                  <a:lnTo>
                    <a:pt x="43421" y="61591"/>
                  </a:lnTo>
                  <a:lnTo>
                    <a:pt x="43421" y="67027"/>
                  </a:lnTo>
                  <a:lnTo>
                    <a:pt x="43421" y="72463"/>
                  </a:lnTo>
                  <a:lnTo>
                    <a:pt x="41287" y="77111"/>
                  </a:lnTo>
                  <a:lnTo>
                    <a:pt x="37045" y="80972"/>
                  </a:lnTo>
                  <a:lnTo>
                    <a:pt x="32791" y="84845"/>
                  </a:lnTo>
                  <a:lnTo>
                    <a:pt x="27685" y="86775"/>
                  </a:lnTo>
                  <a:lnTo>
                    <a:pt x="21704" y="86775"/>
                  </a:lnTo>
                  <a:lnTo>
                    <a:pt x="15735" y="86775"/>
                  </a:lnTo>
                  <a:lnTo>
                    <a:pt x="10617" y="84845"/>
                  </a:lnTo>
                  <a:lnTo>
                    <a:pt x="6375" y="80972"/>
                  </a:lnTo>
                  <a:lnTo>
                    <a:pt x="2120" y="77111"/>
                  </a:lnTo>
                  <a:lnTo>
                    <a:pt x="0" y="72463"/>
                  </a:lnTo>
                  <a:lnTo>
                    <a:pt x="0" y="67027"/>
                  </a:lnTo>
                  <a:lnTo>
                    <a:pt x="0" y="61591"/>
                  </a:lnTo>
                  <a:lnTo>
                    <a:pt x="2120" y="56943"/>
                  </a:lnTo>
                  <a:lnTo>
                    <a:pt x="6375" y="53082"/>
                  </a:lnTo>
                  <a:lnTo>
                    <a:pt x="10617" y="49209"/>
                  </a:lnTo>
                  <a:lnTo>
                    <a:pt x="15735" y="47278"/>
                  </a:lnTo>
                  <a:lnTo>
                    <a:pt x="21704" y="47278"/>
                  </a:lnTo>
                  <a:lnTo>
                    <a:pt x="25374" y="47278"/>
                  </a:lnTo>
                  <a:lnTo>
                    <a:pt x="28727" y="48028"/>
                  </a:lnTo>
                  <a:lnTo>
                    <a:pt x="31775" y="49501"/>
                  </a:lnTo>
                  <a:close/>
                </a:path>
                <a:path w="295275" h="120650">
                  <a:moveTo>
                    <a:pt x="31775" y="49501"/>
                  </a:moveTo>
                  <a:lnTo>
                    <a:pt x="58913" y="11194"/>
                  </a:lnTo>
                  <a:lnTo>
                    <a:pt x="86929" y="0"/>
                  </a:lnTo>
                  <a:lnTo>
                    <a:pt x="115819" y="15918"/>
                  </a:lnTo>
                  <a:lnTo>
                    <a:pt x="145580" y="58950"/>
                  </a:lnTo>
                  <a:lnTo>
                    <a:pt x="174966" y="101767"/>
                  </a:lnTo>
                  <a:lnTo>
                    <a:pt x="204452" y="120342"/>
                  </a:lnTo>
                  <a:lnTo>
                    <a:pt x="234035" y="114675"/>
                  </a:lnTo>
                  <a:lnTo>
                    <a:pt x="263715" y="84769"/>
                  </a:lnTo>
                  <a:lnTo>
                    <a:pt x="261670" y="83816"/>
                  </a:lnTo>
                  <a:lnTo>
                    <a:pt x="259791" y="82546"/>
                  </a:lnTo>
                  <a:lnTo>
                    <a:pt x="258051" y="80972"/>
                  </a:lnTo>
                  <a:lnTo>
                    <a:pt x="253809" y="77111"/>
                  </a:lnTo>
                  <a:lnTo>
                    <a:pt x="251688" y="72463"/>
                  </a:lnTo>
                  <a:lnTo>
                    <a:pt x="251688" y="67027"/>
                  </a:lnTo>
                  <a:lnTo>
                    <a:pt x="251688" y="61591"/>
                  </a:lnTo>
                  <a:lnTo>
                    <a:pt x="253809" y="56943"/>
                  </a:lnTo>
                  <a:lnTo>
                    <a:pt x="258051" y="53082"/>
                  </a:lnTo>
                  <a:lnTo>
                    <a:pt x="262305" y="49209"/>
                  </a:lnTo>
                  <a:lnTo>
                    <a:pt x="267411" y="47278"/>
                  </a:lnTo>
                  <a:lnTo>
                    <a:pt x="273392" y="47278"/>
                  </a:lnTo>
                  <a:lnTo>
                    <a:pt x="279374" y="47278"/>
                  </a:lnTo>
                  <a:lnTo>
                    <a:pt x="284479" y="49209"/>
                  </a:lnTo>
                  <a:lnTo>
                    <a:pt x="288734" y="53082"/>
                  </a:lnTo>
                  <a:lnTo>
                    <a:pt x="292976" y="56943"/>
                  </a:lnTo>
                  <a:lnTo>
                    <a:pt x="295097" y="61591"/>
                  </a:lnTo>
                  <a:lnTo>
                    <a:pt x="295097" y="67027"/>
                  </a:lnTo>
                  <a:lnTo>
                    <a:pt x="295097" y="72463"/>
                  </a:lnTo>
                  <a:lnTo>
                    <a:pt x="292976" y="77111"/>
                  </a:lnTo>
                  <a:lnTo>
                    <a:pt x="288734" y="80972"/>
                  </a:lnTo>
                  <a:lnTo>
                    <a:pt x="284479" y="84845"/>
                  </a:lnTo>
                  <a:lnTo>
                    <a:pt x="279374" y="86775"/>
                  </a:lnTo>
                  <a:lnTo>
                    <a:pt x="273392" y="86775"/>
                  </a:lnTo>
                  <a:lnTo>
                    <a:pt x="269874" y="86775"/>
                  </a:lnTo>
                  <a:lnTo>
                    <a:pt x="266649" y="86102"/>
                  </a:lnTo>
                  <a:lnTo>
                    <a:pt x="263715" y="84769"/>
                  </a:lnTo>
                </a:path>
              </a:pathLst>
            </a:custGeom>
            <a:noFill/>
            <a:ln w="12446">
              <a:solidFill>
                <a:srgbClr val="B0850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162" name="object 79"/>
          <p:cNvSpPr/>
          <p:nvPr/>
        </p:nvSpPr>
        <p:spPr>
          <a:xfrm>
            <a:off x="13065840" y="286200"/>
            <a:ext cx="360" cy="342720"/>
          </a:xfrm>
          <a:custGeom>
            <a:avLst/>
            <a:gdLst>
              <a:gd name="textAreaLeft" fmla="*/ 0 w 360"/>
              <a:gd name="textAreaRight" fmla="*/ 23592960 w 360"/>
              <a:gd name="textAreaTop" fmla="*/ 0 h 342720"/>
              <a:gd name="textAreaBottom" fmla="*/ 348480 h 342720"/>
            </a:gdLst>
            <a:ahLst/>
            <a:cxnLst/>
            <a:rect l="textAreaLeft" t="textAreaTop" r="textAreaRight" b="textAreaBottom"/>
            <a:pathLst>
              <a:path w="0" h="348615">
                <a:moveTo>
                  <a:pt x="0" y="0"/>
                </a:moveTo>
                <a:lnTo>
                  <a:pt x="0" y="348119"/>
                </a:lnTo>
              </a:path>
            </a:pathLst>
          </a:custGeom>
          <a:noFill/>
          <a:ln w="12446">
            <a:solidFill>
              <a:srgbClr val="B0850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163" name="PlaceHolder 34"/>
          <p:cNvSpPr/>
          <p:nvPr/>
        </p:nvSpPr>
        <p:spPr>
          <a:xfrm>
            <a:off x="13129560" y="199440"/>
            <a:ext cx="422280" cy="45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6640" rIns="0" bIns="0" anchor="t">
            <a:noAutofit/>
          </a:bodyPr>
          <a:p>
            <a:pPr marL="38160" defTabSz="914400">
              <a:lnSpc>
                <a:spcPct val="100000"/>
              </a:lnSpc>
              <a:spcBef>
                <a:spcPts val="210"/>
              </a:spcBef>
              <a:tabLst>
                <a:tab pos="0" algn="l"/>
              </a:tabLst>
            </a:pPr>
            <a:r>
              <a:rPr lang="fr-FR" sz="1400" b="0" u="none" spc="-20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page </a:t>
            </a:r>
            <a:fld id="{52FF94FD-6389-4FB8-B67E-16CD673E2631}" type="slidenum">
              <a:rPr lang="fr-FR" sz="1400" b="0" u="none" spc="-26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4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4" name="PlaceHolder 35"/>
          <p:cNvSpPr/>
          <p:nvPr/>
        </p:nvSpPr>
        <p:spPr>
          <a:xfrm>
            <a:off x="12587760" y="222480"/>
            <a:ext cx="473400" cy="55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6640" rIns="0" bIns="0" anchor="t">
            <a:noAutofit/>
          </a:bodyPr>
          <a:p>
            <a:pPr marL="12600" defTabSz="914400">
              <a:lnSpc>
                <a:spcPct val="100000"/>
              </a:lnSpc>
              <a:spcBef>
                <a:spcPts val="210"/>
              </a:spcBef>
              <a:tabLst>
                <a:tab pos="0" algn="l"/>
              </a:tabLst>
            </a:pPr>
            <a:fld id="{23192CF4-6E3E-4A14-ABEA-FAB347B78006}" type="datetime1">
              <a:rPr lang="fr-FR" sz="1400" b="0" u="none" spc="-11" strike="noStrike">
                <a:solidFill>
                  <a:srgbClr val="86AAC1"/>
                </a:solidFill>
                <a:effectLst/>
                <a:uFillTx/>
                <a:latin typeface="Segoe UI Light"/>
              </a:rPr>
              <a:t>23/09/2026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5" name="Rectangle 1"/>
          <p:cNvSpPr/>
          <p:nvPr/>
        </p:nvSpPr>
        <p:spPr>
          <a:xfrm>
            <a:off x="715680" y="1930320"/>
            <a:ext cx="11905560" cy="89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/>
          </a:bodyPr>
          <a:p>
            <a:pPr defTabSz="914400">
              <a:lnSpc>
                <a:spcPct val="100000"/>
              </a:lnSpc>
            </a:pPr>
            <a:r>
              <a:rPr lang="en-FR" sz="18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The initial model estimates elemental fractions from literature and material declarations. ICP tests provide measured fractions for representative samples. The correction keeps the model structure and adds this experimental evidence.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6" name="Rectangle 2"/>
          <p:cNvSpPr/>
          <p:nvPr/>
        </p:nvSpPr>
        <p:spPr>
          <a:xfrm>
            <a:off x="963000" y="3140280"/>
            <a:ext cx="2475720" cy="33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 lnSpcReduction="9999"/>
          </a:bodyPr>
          <a:p>
            <a:pPr algn="ctr" defTabSz="914400">
              <a:lnSpc>
                <a:spcPct val="100000"/>
              </a:lnSpc>
            </a:pPr>
            <a:r>
              <a:rPr lang="en-FR" sz="1650" b="1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Initial model</a:t>
            </a:r>
            <a:endParaRPr lang="fr-FR" sz="1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7" name="Rectangle 3"/>
          <p:cNvSpPr/>
          <p:nvPr/>
        </p:nvSpPr>
        <p:spPr>
          <a:xfrm>
            <a:off x="963000" y="3492720"/>
            <a:ext cx="2475720" cy="32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/>
          </a:bodyPr>
          <a:p>
            <a:pPr algn="ctr" defTabSz="914400">
              <a:lnSpc>
                <a:spcPct val="100000"/>
              </a:lnSpc>
            </a:pPr>
            <a:r>
              <a:rPr lang="en-FR" sz="135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estimate and uncertainty</a:t>
            </a:r>
            <a:endParaRPr lang="fr-FR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8" name="Rectangle 4"/>
          <p:cNvSpPr/>
          <p:nvPr/>
        </p:nvSpPr>
        <p:spPr>
          <a:xfrm>
            <a:off x="5459040" y="3140280"/>
            <a:ext cx="2475720" cy="33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 lnSpcReduction="9999"/>
          </a:bodyPr>
          <a:p>
            <a:pPr algn="ctr" defTabSz="914400">
              <a:lnSpc>
                <a:spcPct val="100000"/>
              </a:lnSpc>
            </a:pPr>
            <a:r>
              <a:rPr lang="en-FR" sz="1650" b="1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ICP tests</a:t>
            </a:r>
            <a:endParaRPr lang="fr-FR" sz="1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9" name="Rectangle 5"/>
          <p:cNvSpPr/>
          <p:nvPr/>
        </p:nvSpPr>
        <p:spPr>
          <a:xfrm>
            <a:off x="5173200" y="3492720"/>
            <a:ext cx="3047400" cy="32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/>
          </a:bodyPr>
          <a:p>
            <a:pPr algn="ctr" defTabSz="914400">
              <a:lnSpc>
                <a:spcPct val="100000"/>
              </a:lnSpc>
            </a:pPr>
            <a:r>
              <a:rPr lang="en-FR" sz="135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measured fractions and uncertainty</a:t>
            </a:r>
            <a:endParaRPr lang="fr-FR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0" name="Rectangle 6"/>
          <p:cNvSpPr/>
          <p:nvPr/>
        </p:nvSpPr>
        <p:spPr>
          <a:xfrm>
            <a:off x="9840600" y="3140280"/>
            <a:ext cx="2761560" cy="33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 lnSpcReduction="9999"/>
          </a:bodyPr>
          <a:p>
            <a:pPr algn="ctr" defTabSz="914400">
              <a:lnSpc>
                <a:spcPct val="100000"/>
              </a:lnSpc>
            </a:pPr>
            <a:r>
              <a:rPr lang="en-FR" sz="1650" b="1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Corrected coefficient</a:t>
            </a:r>
            <a:endParaRPr lang="fr-FR" sz="1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1" name="Rectangle 7"/>
          <p:cNvSpPr/>
          <p:nvPr/>
        </p:nvSpPr>
        <p:spPr>
          <a:xfrm>
            <a:off x="9649800" y="3492720"/>
            <a:ext cx="3142440" cy="32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/>
          </a:bodyPr>
          <a:p>
            <a:pPr algn="ctr" defTabSz="914400">
              <a:lnSpc>
                <a:spcPct val="100000"/>
              </a:lnSpc>
            </a:pPr>
            <a:r>
              <a:rPr lang="en-FR" sz="135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used in the material inventory</a:t>
            </a:r>
            <a:endParaRPr lang="fr-FR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2" name="Rectangle 8"/>
          <p:cNvSpPr/>
          <p:nvPr/>
        </p:nvSpPr>
        <p:spPr>
          <a:xfrm>
            <a:off x="3916080" y="3254400"/>
            <a:ext cx="666000" cy="58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/>
          </a:bodyPr>
          <a:p>
            <a:pPr algn="ctr" defTabSz="914400">
              <a:lnSpc>
                <a:spcPct val="100000"/>
              </a:lnSpc>
            </a:pPr>
            <a:r>
              <a:rPr lang="en-FR" sz="30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+</a:t>
            </a:r>
            <a:endParaRPr lang="fr-FR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3" name="Rectangle 9"/>
          <p:cNvSpPr/>
          <p:nvPr/>
        </p:nvSpPr>
        <p:spPr>
          <a:xfrm>
            <a:off x="8678520" y="3254400"/>
            <a:ext cx="666000" cy="58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/>
          </a:bodyPr>
          <a:p>
            <a:pPr algn="ctr" defTabSz="914400">
              <a:lnSpc>
                <a:spcPct val="100000"/>
              </a:lnSpc>
            </a:pPr>
            <a:r>
              <a:rPr lang="en-FR" sz="30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=</a:t>
            </a:r>
            <a:endParaRPr lang="fr-FR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4" name="Rectangle 10"/>
          <p:cNvSpPr/>
          <p:nvPr/>
        </p:nvSpPr>
        <p:spPr>
          <a:xfrm>
            <a:off x="906120" y="3987720"/>
            <a:ext cx="11762640" cy="864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-35640" rIns="90000" bIns="-35640" anchor="t">
            <a:noAutofit/>
          </a:bodyPr>
          <a:p>
            <a:endParaRPr lang="en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75" name="Rectangle 11"/>
          <p:cNvSpPr/>
          <p:nvPr/>
        </p:nvSpPr>
        <p:spPr>
          <a:xfrm>
            <a:off x="887040" y="4473720"/>
            <a:ext cx="2999520" cy="49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rmAutofit/>
          </a:bodyPr>
          <a:p>
            <a:pPr defTabSz="914400">
              <a:lnSpc>
                <a:spcPct val="100000"/>
              </a:lnSpc>
            </a:pPr>
            <a:r>
              <a:rPr lang="en-FR" sz="1870" b="1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Corrected coefficient </a:t>
            </a:r>
            <a:r>
              <a:rPr lang="fr-FR" sz="1870" b="1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   </a:t>
            </a:r>
            <a:r>
              <a:rPr lang="en-FR" sz="1870" b="1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=</a:t>
            </a:r>
            <a:endParaRPr lang="fr-FR" sz="187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6" name="Rectangle 12"/>
          <p:cNvSpPr/>
          <p:nvPr/>
        </p:nvSpPr>
        <p:spPr>
          <a:xfrm>
            <a:off x="3839760" y="4264200"/>
            <a:ext cx="7000200" cy="39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/>
          </a:bodyPr>
          <a:p>
            <a:pPr algn="ctr" defTabSz="914400">
              <a:lnSpc>
                <a:spcPct val="100000"/>
              </a:lnSpc>
            </a:pPr>
            <a:r>
              <a:rPr lang="en-FR" sz="1729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model weight × model value + Σ(test weight × ICP result)</a:t>
            </a:r>
            <a:endParaRPr lang="fr-FR" sz="1729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7" name="Rectangle 13"/>
          <p:cNvSpPr/>
          <p:nvPr/>
        </p:nvSpPr>
        <p:spPr>
          <a:xfrm>
            <a:off x="4030200" y="4749840"/>
            <a:ext cx="6619320" cy="1836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-25920" rIns="90000" bIns="-25920" anchor="t">
            <a:noAutofit/>
          </a:bodyPr>
          <a:p>
            <a:endParaRPr lang="en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78" name="Rectangle 14"/>
          <p:cNvSpPr/>
          <p:nvPr/>
        </p:nvSpPr>
        <p:spPr>
          <a:xfrm>
            <a:off x="4458960" y="4835520"/>
            <a:ext cx="5761800" cy="39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/>
          </a:bodyPr>
          <a:p>
            <a:pPr algn="ctr" defTabSz="914400">
              <a:lnSpc>
                <a:spcPct val="100000"/>
              </a:lnSpc>
            </a:pPr>
            <a:r>
              <a:rPr lang="en-FR" sz="18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model weight + Σ test weight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9" name="Rectangle 15"/>
          <p:cNvSpPr/>
          <p:nvPr/>
        </p:nvSpPr>
        <p:spPr>
          <a:xfrm>
            <a:off x="10888200" y="4454640"/>
            <a:ext cx="1951920" cy="52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rmAutofit lnSpcReduction="9999"/>
          </a:bodyPr>
          <a:p>
            <a:pPr defTabSz="914400">
              <a:lnSpc>
                <a:spcPct val="100000"/>
              </a:lnSpc>
            </a:pPr>
            <a:r>
              <a:rPr lang="en-FR" sz="143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weight = 1 / uncertainty²</a:t>
            </a:r>
            <a:endParaRPr lang="fr-FR" sz="14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0" name="Rectangle 16"/>
          <p:cNvSpPr/>
          <p:nvPr/>
        </p:nvSpPr>
        <p:spPr>
          <a:xfrm>
            <a:off x="1542960" y="5374800"/>
            <a:ext cx="10251000" cy="69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/>
          </a:bodyPr>
          <a:p>
            <a:pPr algn="ctr" defTabSz="914400">
              <a:lnSpc>
                <a:spcPct val="100000"/>
              </a:lnSpc>
            </a:pPr>
            <a:r>
              <a:rPr lang="en-FR" sz="165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A value with lower uncertainty receives more weight. Several ICP samples can contribute to the same corrected coefficient.</a:t>
            </a:r>
            <a:endParaRPr lang="fr-FR" sz="1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1" name="Rectangle 17"/>
          <p:cNvSpPr/>
          <p:nvPr/>
        </p:nvSpPr>
        <p:spPr>
          <a:xfrm>
            <a:off x="696600" y="6181920"/>
            <a:ext cx="12000960" cy="1836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-25920" rIns="90000" bIns="-25920" anchor="t">
            <a:noAutofit/>
          </a:bodyPr>
          <a:p>
            <a:endParaRPr lang="en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82" name="Rectangle 18"/>
          <p:cNvSpPr/>
          <p:nvPr/>
        </p:nvSpPr>
        <p:spPr>
          <a:xfrm>
            <a:off x="734400" y="6664320"/>
            <a:ext cx="2237760" cy="32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 lnSpcReduction="9999"/>
          </a:bodyPr>
          <a:p>
            <a:pPr defTabSz="914400">
              <a:lnSpc>
                <a:spcPct val="100000"/>
              </a:lnSpc>
            </a:pPr>
            <a:r>
              <a:rPr lang="en-FR" sz="1650" b="1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After correction</a:t>
            </a:r>
            <a:endParaRPr lang="fr-FR" sz="1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3" name="Rectangle 19"/>
          <p:cNvSpPr/>
          <p:nvPr/>
        </p:nvSpPr>
        <p:spPr>
          <a:xfrm>
            <a:off x="3039480" y="6607440"/>
            <a:ext cx="9572040" cy="74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/>
          </a:bodyPr>
          <a:p>
            <a:pPr defTabSz="914400">
              <a:lnSpc>
                <a:spcPct val="100000"/>
              </a:lnSpc>
            </a:pPr>
            <a:r>
              <a:rPr lang="en-FR" sz="158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Rescale the remaining fractions so the total composition stays at 100%. Then recalculate the material inventory and environmental impacts to compare the model before and after correction.</a:t>
            </a:r>
            <a:endParaRPr lang="fr-FR" sz="15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4" name="Rectangle 21"/>
          <p:cNvSpPr/>
          <p:nvPr/>
        </p:nvSpPr>
        <p:spPr>
          <a:xfrm>
            <a:off x="216000" y="7452000"/>
            <a:ext cx="8638200" cy="31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1500" b="0" u="none" strike="noStrike">
                <a:solidFill>
                  <a:srgbClr val="999999"/>
                </a:solidFill>
                <a:effectLst/>
                <a:uFillTx/>
                <a:latin typeface="Segoe UI Semilight"/>
                <a:ea typeface="Microsoft YaHei"/>
              </a:rPr>
              <a:t>naKnow: a collaborative initiative to bridge data gaps in ICT LCA – Marie Reinbigler</a:t>
            </a:r>
            <a:endParaRPr lang="fr-F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D3856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D3856"/>
      </a:hlink>
      <a:folHlink>
        <a:srgbClr val="800080"/>
      </a:folHlink>
    </a:clrScheme>
    <a:fontScheme name="naKnow">
      <a:majorFont>
        <a:latin typeface="Segoe UI Bold" pitchFamily="0" charset="1"/>
        <a:ea typeface=""/>
        <a:cs typeface=""/>
      </a:majorFont>
      <a:minorFont>
        <a:latin typeface="Segoe UI Light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D3856"/>
      </a:hlink>
      <a:folHlink>
        <a:srgbClr val="800080"/>
      </a:folHlink>
    </a:clrScheme>
    <a:fontScheme name="naKnow">
      <a:majorFont>
        <a:latin typeface="Segoe UI Bold" pitchFamily="0" charset="1"/>
        <a:ea typeface=""/>
        <a:cs typeface=""/>
      </a:majorFont>
      <a:minorFont>
        <a:latin typeface="Segoe UI Light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9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7219</TotalTime>
  <Application>LibreOffice/26.2.5.2$Windows_X86_64 LibreOffice_project/cd7284b4cbbfeb507e630c1aac019f4157393acb</Application>
  <AppVersion>15.0000</AppVersion>
  <Words>1504</Words>
  <Paragraphs>426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2026-01-22T09:57:21Z</dcterms:created>
  <dc:creator>GILLET Benoit</dc:creator>
  <dc:description/>
  <dc:language>fr-FR</dc:language>
  <cp:lastModifiedBy/>
  <dcterms:modified xsi:type="dcterms:W3CDTF">2026-09-23T08:05:34Z</dcterms:modified>
  <cp:revision>258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0x010100206571C89568F64EA9998027CE758037</vt:lpwstr>
  </property>
  <property fmtid="{D5CDD505-2E9C-101B-9397-08002B2CF9AE}" pid="3" name="Created">
    <vt:filetime>2026-01-22T00:00:00Z</vt:filetime>
  </property>
  <property fmtid="{D5CDD505-2E9C-101B-9397-08002B2CF9AE}" pid="4" name="Creator">
    <vt:lpwstr>Adobe InDesign 21.1 (Windows)</vt:lpwstr>
  </property>
  <property fmtid="{D5CDD505-2E9C-101B-9397-08002B2CF9AE}" pid="5" name="LastSaved">
    <vt:filetime>2026-01-22T00:00:00Z</vt:filetime>
  </property>
  <property fmtid="{D5CDD505-2E9C-101B-9397-08002B2CF9AE}" pid="6" name="MediaServiceImageTags">
    <vt:lpwstr/>
  </property>
  <property fmtid="{D5CDD505-2E9C-101B-9397-08002B2CF9AE}" pid="7" name="Notes">
    <vt:i4>18</vt:i4>
  </property>
  <property fmtid="{D5CDD505-2E9C-101B-9397-08002B2CF9AE}" pid="8" name="PresentationFormat">
    <vt:lpwstr>Custom</vt:lpwstr>
  </property>
  <property fmtid="{D5CDD505-2E9C-101B-9397-08002B2CF9AE}" pid="9" name="Producer">
    <vt:lpwstr>Adobe PDF Library 18.0</vt:lpwstr>
  </property>
  <property fmtid="{D5CDD505-2E9C-101B-9397-08002B2CF9AE}" pid="10" name="Slides">
    <vt:i4>19</vt:i4>
  </property>
</Properties>
</file>