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handoutMasterIdLst>
    <p:handoutMasterId r:id="rId8"/>
  </p:handoutMasterIdLst>
  <p:sldIdLst>
    <p:sldId id="256" r:id="rId5"/>
    <p:sldId id="26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F2D"/>
    <a:srgbClr val="E8E8E8"/>
    <a:srgbClr val="00312D"/>
    <a:srgbClr val="73905A"/>
    <a:srgbClr val="B7CEE0"/>
    <a:srgbClr val="E0FFC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536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173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o Sporchia" userId="dcec46d3-d80f-4814-a88e-a9f815647d24" providerId="ADAL" clId="{F9C3FC65-A8CC-4E02-85FC-E9D64DCD63DC}"/>
    <pc:docChg chg="custSel delSld modSld">
      <pc:chgData name="Fabio Sporchia" userId="dcec46d3-d80f-4814-a88e-a9f815647d24" providerId="ADAL" clId="{F9C3FC65-A8CC-4E02-85FC-E9D64DCD63DC}" dt="2026-09-17T14:09:54.967" v="136" actId="20577"/>
      <pc:docMkLst>
        <pc:docMk/>
      </pc:docMkLst>
      <pc:sldChg chg="del">
        <pc:chgData name="Fabio Sporchia" userId="dcec46d3-d80f-4814-a88e-a9f815647d24" providerId="ADAL" clId="{F9C3FC65-A8CC-4E02-85FC-E9D64DCD63DC}" dt="2026-09-17T13:43:42.989" v="4" actId="47"/>
        <pc:sldMkLst>
          <pc:docMk/>
          <pc:sldMk cId="424905923" sldId="261"/>
        </pc:sldMkLst>
      </pc:sldChg>
      <pc:sldChg chg="del">
        <pc:chgData name="Fabio Sporchia" userId="dcec46d3-d80f-4814-a88e-a9f815647d24" providerId="ADAL" clId="{F9C3FC65-A8CC-4E02-85FC-E9D64DCD63DC}" dt="2026-09-17T13:43:49.863" v="7" actId="47"/>
        <pc:sldMkLst>
          <pc:docMk/>
          <pc:sldMk cId="3266236172" sldId="263"/>
        </pc:sldMkLst>
      </pc:sldChg>
      <pc:sldChg chg="del">
        <pc:chgData name="Fabio Sporchia" userId="dcec46d3-d80f-4814-a88e-a9f815647d24" providerId="ADAL" clId="{F9C3FC65-A8CC-4E02-85FC-E9D64DCD63DC}" dt="2026-09-17T14:00:20.275" v="14" actId="47"/>
        <pc:sldMkLst>
          <pc:docMk/>
          <pc:sldMk cId="2108693554" sldId="264"/>
        </pc:sldMkLst>
      </pc:sldChg>
      <pc:sldChg chg="modSp del mod">
        <pc:chgData name="Fabio Sporchia" userId="dcec46d3-d80f-4814-a88e-a9f815647d24" providerId="ADAL" clId="{F9C3FC65-A8CC-4E02-85FC-E9D64DCD63DC}" dt="2026-09-17T14:00:18.476" v="13" actId="47"/>
        <pc:sldMkLst>
          <pc:docMk/>
          <pc:sldMk cId="3759397874" sldId="265"/>
        </pc:sldMkLst>
        <pc:spChg chg="mod">
          <ac:chgData name="Fabio Sporchia" userId="dcec46d3-d80f-4814-a88e-a9f815647d24" providerId="ADAL" clId="{F9C3FC65-A8CC-4E02-85FC-E9D64DCD63DC}" dt="2026-09-17T14:00:08.430" v="10" actId="14100"/>
          <ac:spMkLst>
            <pc:docMk/>
            <pc:sldMk cId="3759397874" sldId="265"/>
            <ac:spMk id="3" creationId="{D1D228C8-FA95-3036-C574-A283B7C3B6DD}"/>
          </ac:spMkLst>
        </pc:spChg>
      </pc:sldChg>
      <pc:sldChg chg="del">
        <pc:chgData name="Fabio Sporchia" userId="dcec46d3-d80f-4814-a88e-a9f815647d24" providerId="ADAL" clId="{F9C3FC65-A8CC-4E02-85FC-E9D64DCD63DC}" dt="2026-09-17T13:43:51.348" v="8" actId="47"/>
        <pc:sldMkLst>
          <pc:docMk/>
          <pc:sldMk cId="2782323236" sldId="266"/>
        </pc:sldMkLst>
      </pc:sldChg>
      <pc:sldChg chg="modSp mod">
        <pc:chgData name="Fabio Sporchia" userId="dcec46d3-d80f-4814-a88e-a9f815647d24" providerId="ADAL" clId="{F9C3FC65-A8CC-4E02-85FC-E9D64DCD63DC}" dt="2026-09-17T14:09:54.967" v="136" actId="20577"/>
        <pc:sldMkLst>
          <pc:docMk/>
          <pc:sldMk cId="1034865786" sldId="267"/>
        </pc:sldMkLst>
        <pc:spChg chg="mod">
          <ac:chgData name="Fabio Sporchia" userId="dcec46d3-d80f-4814-a88e-a9f815647d24" providerId="ADAL" clId="{F9C3FC65-A8CC-4E02-85FC-E9D64DCD63DC}" dt="2026-09-17T14:02:19.145" v="132" actId="1035"/>
          <ac:spMkLst>
            <pc:docMk/>
            <pc:sldMk cId="1034865786" sldId="267"/>
            <ac:spMk id="3" creationId="{BF297761-2499-B3ED-41DD-67C2D0313C87}"/>
          </ac:spMkLst>
        </pc:spChg>
        <pc:spChg chg="mod">
          <ac:chgData name="Fabio Sporchia" userId="dcec46d3-d80f-4814-a88e-a9f815647d24" providerId="ADAL" clId="{F9C3FC65-A8CC-4E02-85FC-E9D64DCD63DC}" dt="2026-09-17T14:09:54.967" v="136" actId="20577"/>
          <ac:spMkLst>
            <pc:docMk/>
            <pc:sldMk cId="1034865786" sldId="267"/>
            <ac:spMk id="6" creationId="{9C22EEED-1AF2-FDF0-121D-3A23A8823BC5}"/>
          </ac:spMkLst>
        </pc:spChg>
      </pc:sldChg>
      <pc:sldChg chg="del">
        <pc:chgData name="Fabio Sporchia" userId="dcec46d3-d80f-4814-a88e-a9f815647d24" providerId="ADAL" clId="{F9C3FC65-A8CC-4E02-85FC-E9D64DCD63DC}" dt="2026-09-17T14:00:17.625" v="12" actId="47"/>
        <pc:sldMkLst>
          <pc:docMk/>
          <pc:sldMk cId="459377488" sldId="268"/>
        </pc:sldMkLst>
      </pc:sldChg>
      <pc:sldChg chg="del">
        <pc:chgData name="Fabio Sporchia" userId="dcec46d3-d80f-4814-a88e-a9f815647d24" providerId="ADAL" clId="{F9C3FC65-A8CC-4E02-85FC-E9D64DCD63DC}" dt="2026-09-17T13:43:45.006" v="5" actId="47"/>
        <pc:sldMkLst>
          <pc:docMk/>
          <pc:sldMk cId="3437246292" sldId="269"/>
        </pc:sldMkLst>
      </pc:sldChg>
      <pc:sldChg chg="del">
        <pc:chgData name="Fabio Sporchia" userId="dcec46d3-d80f-4814-a88e-a9f815647d24" providerId="ADAL" clId="{F9C3FC65-A8CC-4E02-85FC-E9D64DCD63DC}" dt="2026-09-17T13:43:46.824" v="6" actId="47"/>
        <pc:sldMkLst>
          <pc:docMk/>
          <pc:sldMk cId="30746413" sldId="270"/>
        </pc:sldMkLst>
      </pc:sldChg>
      <pc:sldChg chg="del">
        <pc:chgData name="Fabio Sporchia" userId="dcec46d3-d80f-4814-a88e-a9f815647d24" providerId="ADAL" clId="{F9C3FC65-A8CC-4E02-85FC-E9D64DCD63DC}" dt="2026-09-17T13:43:39.853" v="1" actId="47"/>
        <pc:sldMkLst>
          <pc:docMk/>
          <pc:sldMk cId="3664195457" sldId="271"/>
        </pc:sldMkLst>
      </pc:sldChg>
      <pc:sldChg chg="del">
        <pc:chgData name="Fabio Sporchia" userId="dcec46d3-d80f-4814-a88e-a9f815647d24" providerId="ADAL" clId="{F9C3FC65-A8CC-4E02-85FC-E9D64DCD63DC}" dt="2026-09-17T13:43:37.808" v="0" actId="47"/>
        <pc:sldMkLst>
          <pc:docMk/>
          <pc:sldMk cId="2916270619" sldId="272"/>
        </pc:sldMkLst>
      </pc:sldChg>
      <pc:sldChg chg="del">
        <pc:chgData name="Fabio Sporchia" userId="dcec46d3-d80f-4814-a88e-a9f815647d24" providerId="ADAL" clId="{F9C3FC65-A8CC-4E02-85FC-E9D64DCD63DC}" dt="2026-09-17T13:43:41.060" v="2" actId="47"/>
        <pc:sldMkLst>
          <pc:docMk/>
          <pc:sldMk cId="3448089645" sldId="273"/>
        </pc:sldMkLst>
      </pc:sldChg>
      <pc:sldChg chg="del">
        <pc:chgData name="Fabio Sporchia" userId="dcec46d3-d80f-4814-a88e-a9f815647d24" providerId="ADAL" clId="{F9C3FC65-A8CC-4E02-85FC-E9D64DCD63DC}" dt="2026-09-17T13:43:42.257" v="3" actId="47"/>
        <pc:sldMkLst>
          <pc:docMk/>
          <pc:sldMk cId="350138414" sldId="27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CC5927-233E-FC21-272A-AEAEDBB282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663AF8-9A67-1C8B-5EC1-9BA6EF0E493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5A52B-731D-42A6-BF2B-6C86BCE7C166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20CD79-6902-8C1B-3231-205AD662FA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E91D0-7DB3-3128-7FFC-FAD231A1A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C1143-51D9-4687-9295-22AA14445A5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297345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4212F-3B4F-4B1B-9729-36CA7093F5D9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31900-ED27-4967-AE55-DC0C6489E73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51884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39FD39B-64DD-4890-E438-7D4D62B7D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58C951-DDDB-11A6-2360-3551E6E99B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B7EA13-0725-729E-FE8D-8C9738A91404}"/>
              </a:ext>
            </a:extLst>
          </p:cNvPr>
          <p:cNvSpPr/>
          <p:nvPr userDrawn="1"/>
        </p:nvSpPr>
        <p:spPr>
          <a:xfrm>
            <a:off x="1523999" y="3596118"/>
            <a:ext cx="9144000" cy="1128282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FA70DF-AF0B-830A-EC62-E7CD3A05E349}"/>
              </a:ext>
            </a:extLst>
          </p:cNvPr>
          <p:cNvSpPr/>
          <p:nvPr userDrawn="1"/>
        </p:nvSpPr>
        <p:spPr>
          <a:xfrm>
            <a:off x="1523999" y="1462518"/>
            <a:ext cx="9144000" cy="1966482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138C535-834D-8BEA-60C2-9A6192FEB4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7769" y="5162451"/>
            <a:ext cx="1376461" cy="137646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B79AE0-03FF-A324-5D0A-E9D8644BE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3999" y="2014146"/>
            <a:ext cx="9144000" cy="1049126"/>
          </a:xfrm>
          <a:prstGeom prst="rect">
            <a:avLst/>
          </a:prstGeom>
        </p:spPr>
        <p:txBody>
          <a:bodyPr/>
          <a:lstStyle>
            <a:lvl1pPr algn="ctr">
              <a:defRPr sz="3200">
                <a:solidFill>
                  <a:srgbClr val="00312D"/>
                </a:solidFill>
              </a:defRPr>
            </a:lvl1pPr>
          </a:lstStyle>
          <a:p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of Presentation</a:t>
            </a:r>
            <a:endParaRPr lang="da-DK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5A92CB0-1A59-F6CD-71CB-01895580D1E0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3999" y="3836692"/>
            <a:ext cx="9143999" cy="734020"/>
          </a:xfrm>
          <a:prstGeom prst="rect">
            <a:avLst/>
          </a:prstGeom>
        </p:spPr>
        <p:txBody>
          <a:bodyPr/>
          <a:lstStyle>
            <a:lvl1pPr marL="0" indent="0" algn="ctr">
              <a:buFont typeface="+mj-lt"/>
              <a:buNone/>
              <a:defRPr sz="1800" b="0">
                <a:solidFill>
                  <a:srgbClr val="00312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 err="1"/>
              <a:t>Insert</a:t>
            </a:r>
            <a:r>
              <a:rPr lang="da-DK" dirty="0"/>
              <a:t> </a:t>
            </a:r>
            <a:r>
              <a:rPr lang="da-DK" dirty="0" err="1"/>
              <a:t>Name</a:t>
            </a:r>
            <a:r>
              <a:rPr lang="da-DK" dirty="0"/>
              <a:t> and Date</a:t>
            </a:r>
          </a:p>
        </p:txBody>
      </p: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AFA515F6-9C78-36A2-14E2-33425E6CC8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2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20ED82-3397-10A7-7D10-9F44D1B44E94}"/>
              </a:ext>
            </a:extLst>
          </p:cNvPr>
          <p:cNvSpPr/>
          <p:nvPr userDrawn="1"/>
        </p:nvSpPr>
        <p:spPr>
          <a:xfrm>
            <a:off x="12866" y="0"/>
            <a:ext cx="1673694" cy="6858000"/>
          </a:xfrm>
          <a:prstGeom prst="rect">
            <a:avLst/>
          </a:prstGeom>
          <a:solidFill>
            <a:srgbClr val="B7CE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BFF4CE7-B5C3-1A41-A151-DBC097E0FC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6" r="9361" b="4580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C60A951-000A-10FA-FF86-A8A703A2306E}"/>
              </a:ext>
            </a:extLst>
          </p:cNvPr>
          <p:cNvSpPr/>
          <p:nvPr userDrawn="1"/>
        </p:nvSpPr>
        <p:spPr>
          <a:xfrm>
            <a:off x="-3240" y="1"/>
            <a:ext cx="12195239" cy="685800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B8C52DC-056F-339B-5014-6EB46B315076}"/>
              </a:ext>
            </a:extLst>
          </p:cNvPr>
          <p:cNvGrpSpPr/>
          <p:nvPr userDrawn="1"/>
        </p:nvGrpSpPr>
        <p:grpSpPr>
          <a:xfrm>
            <a:off x="0" y="660400"/>
            <a:ext cx="5803900" cy="6197600"/>
            <a:chOff x="0" y="660400"/>
            <a:chExt cx="5803900" cy="6197600"/>
          </a:xfrm>
          <a:solidFill>
            <a:schemeClr val="bg2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81125FA-C652-1B5C-DCC8-50B611B2D0CB}"/>
                </a:ext>
              </a:extLst>
            </p:cNvPr>
            <p:cNvSpPr/>
            <p:nvPr userDrawn="1"/>
          </p:nvSpPr>
          <p:spPr>
            <a:xfrm>
              <a:off x="0" y="660400"/>
              <a:ext cx="4203700" cy="6197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083AE8D-0A7B-1ECD-4647-1D80FD39D8CF}"/>
                </a:ext>
              </a:extLst>
            </p:cNvPr>
            <p:cNvSpPr/>
            <p:nvPr userDrawn="1"/>
          </p:nvSpPr>
          <p:spPr>
            <a:xfrm>
              <a:off x="1600200" y="2019300"/>
              <a:ext cx="4203700" cy="4838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290CE436-2C78-F44D-8A19-28A0BC709B5E}"/>
                </a:ext>
              </a:extLst>
            </p:cNvPr>
            <p:cNvSpPr/>
            <p:nvPr userDrawn="1"/>
          </p:nvSpPr>
          <p:spPr>
            <a:xfrm>
              <a:off x="0" y="660400"/>
              <a:ext cx="5803900" cy="61976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2ECCB23-A338-3ED1-3172-EE9AAEA058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84" y="1294395"/>
            <a:ext cx="4663440" cy="70167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312D"/>
                </a:solidFill>
              </a:defRPr>
            </a:lvl1pPr>
          </a:lstStyle>
          <a:p>
            <a:r>
              <a:rPr lang="en-US" dirty="0"/>
              <a:t>Table of Contents</a:t>
            </a:r>
            <a:endParaRPr lang="da-DK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936C298-FD69-3876-FD38-7C1F27C5F5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980" y="6121929"/>
            <a:ext cx="1673694" cy="502179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26A055C6-81C5-F0D6-773C-DAB2B5152DB5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749300" y="2123440"/>
            <a:ext cx="4417423" cy="3998489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 typeface="+mj-lt"/>
              <a:buAutoNum type="arabicPeriod"/>
              <a:tabLst/>
              <a:defRPr sz="2000" b="0">
                <a:solidFill>
                  <a:srgbClr val="00312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Pct val="135000"/>
              <a:buFont typeface="+mj-lt"/>
              <a:buAutoNum type="arabicPeriod"/>
              <a:tabLst/>
              <a:defRPr/>
            </a:pP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328BE07-E869-B9C5-4F89-55E9DB5A64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Page </a:t>
            </a:r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A3D5A545-41B4-7D82-D1F6-5C597D4ADE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53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ED60C71D-BF0D-2711-F81C-08F6D214C0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8980" y="6121929"/>
            <a:ext cx="1673694" cy="502179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E713F35-CD60-3147-A694-ECEA3ABEE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12D"/>
                </a:solidFill>
              </a:defRPr>
            </a:lvl1pPr>
          </a:lstStyle>
          <a:p>
            <a:r>
              <a:rPr lang="da-DK" dirty="0"/>
              <a:t>Page </a:t>
            </a:r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CDE4046-5C5E-10C9-283F-3AD8EEEA2D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419" y="710883"/>
            <a:ext cx="4429762" cy="721677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312D"/>
                </a:solidFill>
              </a:defRPr>
            </a:lvl1pPr>
          </a:lstStyle>
          <a:p>
            <a:r>
              <a:rPr lang="en-US" dirty="0"/>
              <a:t>Insert Text</a:t>
            </a:r>
            <a:endParaRPr lang="da-DK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EE4CDEA-789A-F884-1288-8F4EF4C4459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20419" y="1635074"/>
            <a:ext cx="2918461" cy="350089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486B21A-3FE9-1D2E-22B0-89AD7B28B7F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584978" y="1635074"/>
            <a:ext cx="2918461" cy="350089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06D0317-98E2-5A3D-BDB2-51F3930AE668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8368169" y="1635074"/>
            <a:ext cx="2918461" cy="350089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D450A9C-8955-FC86-6CD3-7623F219033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0419" y="5222926"/>
            <a:ext cx="2918461" cy="74099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b="1">
                <a:solidFill>
                  <a:srgbClr val="00312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 dirty="0" err="1"/>
              <a:t>Insert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da-DK" dirty="0"/>
          </a:p>
          <a:p>
            <a:endParaRPr lang="da-D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815CE-66ED-C0CE-27D8-8AA0FBF5FBF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4584978" y="5222926"/>
            <a:ext cx="2918461" cy="74099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b="1">
                <a:solidFill>
                  <a:srgbClr val="00312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 dirty="0" err="1"/>
              <a:t>Insert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da-DK" dirty="0"/>
          </a:p>
          <a:p>
            <a:endParaRPr lang="da-DK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D2F8A89-57A2-F088-E2C3-5B10E1620E6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49537" y="5222926"/>
            <a:ext cx="2918461" cy="74099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b="1">
                <a:solidFill>
                  <a:srgbClr val="00312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 dirty="0" err="1"/>
              <a:t>Insert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da-DK" dirty="0"/>
          </a:p>
          <a:p>
            <a:endParaRPr lang="da-DK" dirty="0"/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7DF0530D-845C-B1C0-673F-8DBFB7856F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05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C2F2345C-1333-4F8A-D234-57DEBF1AE4D4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820418" y="1929079"/>
            <a:ext cx="8628381" cy="39044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00312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"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, </a:t>
            </a:r>
            <a:r>
              <a:rPr lang="da-DK" dirty="0" err="1"/>
              <a:t>sed</a:t>
            </a:r>
            <a:r>
              <a:rPr lang="da-DK" dirty="0"/>
              <a:t> do </a:t>
            </a:r>
            <a:r>
              <a:rPr lang="da-DK" dirty="0" err="1"/>
              <a:t>eiusmod</a:t>
            </a:r>
            <a:r>
              <a:rPr lang="da-DK" dirty="0"/>
              <a:t> </a:t>
            </a:r>
            <a:r>
              <a:rPr lang="da-DK" dirty="0" err="1"/>
              <a:t>tempor</a:t>
            </a:r>
            <a:r>
              <a:rPr lang="da-DK" dirty="0"/>
              <a:t> </a:t>
            </a:r>
            <a:r>
              <a:rPr lang="da-DK" dirty="0" err="1"/>
              <a:t>incididunt</a:t>
            </a:r>
            <a:r>
              <a:rPr lang="da-DK" dirty="0"/>
              <a:t> ut </a:t>
            </a:r>
            <a:r>
              <a:rPr lang="da-DK" dirty="0" err="1"/>
              <a:t>labore</a:t>
            </a:r>
            <a:r>
              <a:rPr lang="da-DK" dirty="0"/>
              <a:t> et </a:t>
            </a:r>
            <a:r>
              <a:rPr lang="da-DK" dirty="0" err="1"/>
              <a:t>dolore</a:t>
            </a:r>
            <a:r>
              <a:rPr lang="da-DK" dirty="0"/>
              <a:t>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aliqua</a:t>
            </a:r>
            <a:r>
              <a:rPr lang="da-DK" dirty="0"/>
              <a:t>. Ut </a:t>
            </a:r>
            <a:r>
              <a:rPr lang="da-DK" dirty="0" err="1"/>
              <a:t>enim</a:t>
            </a:r>
            <a:r>
              <a:rPr lang="da-DK" dirty="0"/>
              <a:t> ad </a:t>
            </a:r>
            <a:r>
              <a:rPr lang="da-DK" dirty="0" err="1"/>
              <a:t>minim</a:t>
            </a:r>
            <a:r>
              <a:rPr lang="da-DK" dirty="0"/>
              <a:t> </a:t>
            </a:r>
            <a:r>
              <a:rPr lang="da-DK" dirty="0" err="1"/>
              <a:t>veniam</a:t>
            </a:r>
            <a:r>
              <a:rPr lang="da-DK" dirty="0"/>
              <a:t>, </a:t>
            </a:r>
            <a:r>
              <a:rPr lang="da-DK" dirty="0" err="1"/>
              <a:t>quis</a:t>
            </a:r>
            <a:r>
              <a:rPr lang="da-DK" dirty="0"/>
              <a:t> </a:t>
            </a:r>
            <a:r>
              <a:rPr lang="da-DK" dirty="0" err="1"/>
              <a:t>nostrud</a:t>
            </a:r>
            <a:r>
              <a:rPr lang="da-DK" dirty="0"/>
              <a:t> </a:t>
            </a:r>
            <a:r>
              <a:rPr lang="da-DK" dirty="0" err="1"/>
              <a:t>exercitation</a:t>
            </a:r>
            <a:r>
              <a:rPr lang="da-DK" dirty="0"/>
              <a:t> </a:t>
            </a:r>
            <a:r>
              <a:rPr lang="da-DK" dirty="0" err="1"/>
              <a:t>ullamco</a:t>
            </a:r>
            <a:r>
              <a:rPr lang="da-DK" dirty="0"/>
              <a:t> </a:t>
            </a:r>
            <a:r>
              <a:rPr lang="da-DK" dirty="0" err="1"/>
              <a:t>laboris</a:t>
            </a:r>
            <a:r>
              <a:rPr lang="da-DK" dirty="0"/>
              <a:t> </a:t>
            </a:r>
            <a:r>
              <a:rPr lang="da-DK" dirty="0" err="1"/>
              <a:t>nisi</a:t>
            </a:r>
            <a:r>
              <a:rPr lang="da-DK" dirty="0"/>
              <a:t> ut </a:t>
            </a:r>
            <a:r>
              <a:rPr lang="da-DK" dirty="0" err="1"/>
              <a:t>aliquip</a:t>
            </a:r>
            <a:r>
              <a:rPr lang="da-DK" dirty="0"/>
              <a:t> ex ea </a:t>
            </a:r>
            <a:r>
              <a:rPr lang="da-DK" dirty="0" err="1"/>
              <a:t>commodo</a:t>
            </a:r>
            <a:r>
              <a:rPr lang="da-DK" dirty="0"/>
              <a:t> </a:t>
            </a:r>
            <a:r>
              <a:rPr lang="da-DK" dirty="0" err="1"/>
              <a:t>consequat</a:t>
            </a:r>
            <a:r>
              <a:rPr lang="da-DK" dirty="0"/>
              <a:t>. </a:t>
            </a:r>
            <a:r>
              <a:rPr lang="da-DK" dirty="0" err="1"/>
              <a:t>Duis</a:t>
            </a:r>
            <a:r>
              <a:rPr lang="da-DK" dirty="0"/>
              <a:t> </a:t>
            </a:r>
            <a:r>
              <a:rPr lang="da-DK" dirty="0" err="1"/>
              <a:t>aute</a:t>
            </a:r>
            <a:r>
              <a:rPr lang="da-DK" dirty="0"/>
              <a:t> </a:t>
            </a:r>
            <a:r>
              <a:rPr lang="da-DK" dirty="0" err="1"/>
              <a:t>irure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in </a:t>
            </a:r>
            <a:r>
              <a:rPr lang="da-DK" dirty="0" err="1"/>
              <a:t>reprehenderit</a:t>
            </a:r>
            <a:r>
              <a:rPr lang="da-DK" dirty="0"/>
              <a:t> in </a:t>
            </a:r>
            <a:r>
              <a:rPr lang="da-DK" dirty="0" err="1"/>
              <a:t>voluptate</a:t>
            </a:r>
            <a:r>
              <a:rPr lang="da-DK" dirty="0"/>
              <a:t> </a:t>
            </a:r>
            <a:r>
              <a:rPr lang="da-DK" dirty="0" err="1"/>
              <a:t>velit</a:t>
            </a:r>
            <a:r>
              <a:rPr lang="da-DK" dirty="0"/>
              <a:t> esse </a:t>
            </a:r>
            <a:r>
              <a:rPr lang="da-DK" dirty="0" err="1"/>
              <a:t>cillum</a:t>
            </a:r>
            <a:r>
              <a:rPr lang="da-DK" dirty="0"/>
              <a:t> </a:t>
            </a:r>
            <a:r>
              <a:rPr lang="da-DK" dirty="0" err="1"/>
              <a:t>dolore</a:t>
            </a:r>
            <a:r>
              <a:rPr lang="da-DK" dirty="0"/>
              <a:t> </a:t>
            </a:r>
            <a:r>
              <a:rPr lang="da-DK" dirty="0" err="1"/>
              <a:t>eu</a:t>
            </a:r>
            <a:r>
              <a:rPr lang="da-DK" dirty="0"/>
              <a:t> </a:t>
            </a:r>
            <a:r>
              <a:rPr lang="da-DK" dirty="0" err="1"/>
              <a:t>fugiat</a:t>
            </a:r>
            <a:r>
              <a:rPr lang="da-DK" dirty="0"/>
              <a:t> </a:t>
            </a:r>
            <a:r>
              <a:rPr lang="da-DK" dirty="0" err="1"/>
              <a:t>nulla</a:t>
            </a:r>
            <a:r>
              <a:rPr lang="da-DK" dirty="0"/>
              <a:t> </a:t>
            </a:r>
            <a:r>
              <a:rPr lang="da-DK" dirty="0" err="1"/>
              <a:t>pariatur</a:t>
            </a:r>
            <a:r>
              <a:rPr lang="da-DK" dirty="0"/>
              <a:t>. </a:t>
            </a:r>
            <a:r>
              <a:rPr lang="da-DK" dirty="0" err="1"/>
              <a:t>Excepteur</a:t>
            </a:r>
            <a:r>
              <a:rPr lang="da-DK" dirty="0"/>
              <a:t> sint </a:t>
            </a:r>
            <a:r>
              <a:rPr lang="da-DK" dirty="0" err="1"/>
              <a:t>occaecat</a:t>
            </a:r>
            <a:r>
              <a:rPr lang="da-DK" dirty="0"/>
              <a:t> </a:t>
            </a:r>
            <a:r>
              <a:rPr lang="da-DK" dirty="0" err="1"/>
              <a:t>cupidatat</a:t>
            </a:r>
            <a:r>
              <a:rPr lang="da-DK" dirty="0"/>
              <a:t> non </a:t>
            </a:r>
            <a:r>
              <a:rPr lang="da-DK" dirty="0" err="1"/>
              <a:t>proident</a:t>
            </a:r>
            <a:r>
              <a:rPr lang="da-DK" dirty="0"/>
              <a:t>, </a:t>
            </a:r>
            <a:r>
              <a:rPr lang="da-DK" dirty="0" err="1"/>
              <a:t>sunt</a:t>
            </a:r>
            <a:r>
              <a:rPr lang="da-DK" dirty="0"/>
              <a:t> in culpa </a:t>
            </a:r>
            <a:r>
              <a:rPr lang="da-DK" dirty="0" err="1"/>
              <a:t>qui</a:t>
            </a:r>
            <a:r>
              <a:rPr lang="da-DK" dirty="0"/>
              <a:t> </a:t>
            </a:r>
            <a:r>
              <a:rPr lang="da-DK" dirty="0" err="1"/>
              <a:t>officia</a:t>
            </a:r>
            <a:r>
              <a:rPr lang="da-DK" dirty="0"/>
              <a:t> </a:t>
            </a:r>
            <a:r>
              <a:rPr lang="da-DK" dirty="0" err="1"/>
              <a:t>deserunt</a:t>
            </a:r>
            <a:r>
              <a:rPr lang="da-DK" dirty="0"/>
              <a:t> </a:t>
            </a:r>
            <a:r>
              <a:rPr lang="da-DK" dirty="0" err="1"/>
              <a:t>mollit</a:t>
            </a:r>
            <a:r>
              <a:rPr lang="da-DK" dirty="0"/>
              <a:t> </a:t>
            </a:r>
            <a:r>
              <a:rPr lang="da-DK" dirty="0" err="1"/>
              <a:t>anim</a:t>
            </a:r>
            <a:r>
              <a:rPr lang="da-DK" dirty="0"/>
              <a:t> id </a:t>
            </a:r>
            <a:r>
              <a:rPr lang="da-DK" dirty="0" err="1"/>
              <a:t>est</a:t>
            </a:r>
            <a:r>
              <a:rPr lang="da-DK" dirty="0"/>
              <a:t> </a:t>
            </a:r>
            <a:r>
              <a:rPr lang="da-DK" dirty="0" err="1"/>
              <a:t>laborum</a:t>
            </a:r>
            <a:r>
              <a:rPr lang="da-DK" dirty="0"/>
              <a:t>."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D60C71D-BF0D-2711-F81C-08F6D214C0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8980" y="6121929"/>
            <a:ext cx="1673694" cy="502179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E713F35-CD60-3147-A694-ECEA3ABEE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12D"/>
                </a:solidFill>
              </a:defRPr>
            </a:lvl1pPr>
          </a:lstStyle>
          <a:p>
            <a:r>
              <a:rPr lang="da-DK" dirty="0"/>
              <a:t>Page </a:t>
            </a:r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CDE4046-5C5E-10C9-283F-3AD8EEEA2D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419" y="710883"/>
            <a:ext cx="4429762" cy="1176126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312D"/>
                </a:solidFill>
              </a:defRPr>
            </a:lvl1pPr>
          </a:lstStyle>
          <a:p>
            <a:r>
              <a:rPr lang="en-US" dirty="0"/>
              <a:t>Insert Text</a:t>
            </a:r>
            <a:endParaRPr lang="da-DK" dirty="0"/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C1167F7E-73E3-3D58-BCF6-4E018D848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57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5E5F226D-D396-A0D3-9592-9D26947A7CE1}"/>
              </a:ext>
            </a:extLst>
          </p:cNvPr>
          <p:cNvSpPr txBox="1">
            <a:spLocks/>
          </p:cNvSpPr>
          <p:nvPr userDrawn="1"/>
        </p:nvSpPr>
        <p:spPr>
          <a:xfrm>
            <a:off x="5734050" y="0"/>
            <a:ext cx="6457950" cy="6858000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a-DK" sz="7200" b="1" kern="1200" smtClean="0">
                <a:solidFill>
                  <a:srgbClr val="00312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DAD3E6E-8E63-F290-7F8F-04D1F7F2611E}"/>
              </a:ext>
            </a:extLst>
          </p:cNvPr>
          <p:cNvPicPr/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r="1515"/>
          <a:stretch/>
        </p:blipFill>
        <p:spPr>
          <a:xfrm rot="10800000">
            <a:off x="16874" y="0"/>
            <a:ext cx="12192000" cy="6858000"/>
          </a:xfrm>
          <a:prstGeom prst="rect">
            <a:avLst/>
          </a:prstGeom>
        </p:spPr>
      </p:pic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6CACA282-2C1D-3181-4EB8-A1479EACC45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 hasCustomPrompt="1"/>
          </p:nvPr>
        </p:nvSpPr>
        <p:spPr>
          <a:xfrm>
            <a:off x="5753100" y="1"/>
            <a:ext cx="6438899" cy="6858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81FC00BD-301C-0218-A785-2E8632F09E0B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820419" y="1919818"/>
            <a:ext cx="3373122" cy="3536817"/>
          </a:xfrm>
          <a:prstGeom prst="rect">
            <a:avLst/>
          </a:prstGeom>
        </p:spPr>
        <p:txBody>
          <a:bodyPr/>
          <a:lstStyle>
            <a:lvl1pPr marL="0" indent="0" algn="l">
              <a:buFont typeface="+mj-lt"/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"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, </a:t>
            </a:r>
            <a:r>
              <a:rPr lang="da-DK" dirty="0" err="1"/>
              <a:t>sed</a:t>
            </a:r>
            <a:r>
              <a:rPr lang="da-DK" dirty="0"/>
              <a:t> do </a:t>
            </a:r>
            <a:r>
              <a:rPr lang="da-DK" dirty="0" err="1"/>
              <a:t>eiusmod</a:t>
            </a:r>
            <a:r>
              <a:rPr lang="da-DK" dirty="0"/>
              <a:t> </a:t>
            </a:r>
            <a:r>
              <a:rPr lang="da-DK" dirty="0" err="1"/>
              <a:t>tempor</a:t>
            </a:r>
            <a:r>
              <a:rPr lang="da-DK" dirty="0"/>
              <a:t> </a:t>
            </a:r>
            <a:r>
              <a:rPr lang="da-DK" dirty="0" err="1"/>
              <a:t>incididunt</a:t>
            </a:r>
            <a:r>
              <a:rPr lang="da-DK" dirty="0"/>
              <a:t> ut </a:t>
            </a:r>
            <a:r>
              <a:rPr lang="da-DK" dirty="0" err="1"/>
              <a:t>labore</a:t>
            </a:r>
            <a:r>
              <a:rPr lang="da-DK" dirty="0"/>
              <a:t> et </a:t>
            </a:r>
            <a:r>
              <a:rPr lang="da-DK" dirty="0" err="1"/>
              <a:t>dolore</a:t>
            </a:r>
            <a:r>
              <a:rPr lang="da-DK" dirty="0"/>
              <a:t>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aliqua</a:t>
            </a:r>
            <a:r>
              <a:rPr lang="da-DK" dirty="0"/>
              <a:t>.”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473CEA4-6710-C546-FEF6-C65FAF950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419" y="710883"/>
            <a:ext cx="4429762" cy="1176126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Text</a:t>
            </a:r>
            <a:endParaRPr lang="da-DK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FC9EEA2A-B49E-EB9E-AC33-715471A78A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980" y="6121929"/>
            <a:ext cx="1673694" cy="502179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DC91951-E5A8-977C-12AC-16BB79916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F2F2D"/>
                </a:solidFill>
              </a:defRPr>
            </a:lvl1pPr>
          </a:lstStyle>
          <a:p>
            <a:r>
              <a:rPr lang="da-DK" dirty="0"/>
              <a:t>Page </a:t>
            </a:r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D4BC8224-FE4D-B01E-43B7-7DC8ECD1C9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565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2DB62EC-3F0D-1688-5D83-DFF1570080C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r="1515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20" name="Picture 19" descr="A close-up of a plant&#10;&#10;AI-generated content may be incorrect.">
            <a:extLst>
              <a:ext uri="{FF2B5EF4-FFF2-40B4-BE49-F238E27FC236}">
                <a16:creationId xmlns:a16="http://schemas.microsoft.com/office/drawing/2014/main" id="{8DAD3E6E-8E63-F290-7F8F-04D1F7F2611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2" b="894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526DFA-0C00-B651-87BE-2048FDFEE3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 flipH="1">
            <a:off x="5397498" y="0"/>
            <a:ext cx="6794501" cy="6858000"/>
          </a:xfrm>
          <a:prstGeom prst="rect">
            <a:avLst/>
          </a:prstGeom>
          <a:solidFill>
            <a:srgbClr val="00312D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a-DK" sz="7200" b="1" kern="1200" smtClean="0">
                <a:solidFill>
                  <a:srgbClr val="00312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E5F226D-D396-A0D3-9592-9D26947A7CE1}"/>
              </a:ext>
            </a:extLst>
          </p:cNvPr>
          <p:cNvSpPr txBox="1">
            <a:spLocks/>
          </p:cNvSpPr>
          <p:nvPr userDrawn="1"/>
        </p:nvSpPr>
        <p:spPr>
          <a:xfrm flipH="1">
            <a:off x="0" y="0"/>
            <a:ext cx="5397500" cy="6858000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a-DK" sz="7200" b="1" kern="1200" smtClean="0">
                <a:solidFill>
                  <a:srgbClr val="00312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2"/>
                </a:solidFill>
              </a:rPr>
              <a:t>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B7E44B7-717B-874D-7EF1-555C41274E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980" y="6121929"/>
            <a:ext cx="1673694" cy="502179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F3C3C16-9791-417A-CC20-B2CC963A35D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-1" y="1"/>
            <a:ext cx="5397500" cy="6858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12D"/>
                </a:solidFill>
              </a:defRPr>
            </a:lvl1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FCD6BD2-BC98-97BA-3FE1-20D357289ED3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794502" y="1919818"/>
            <a:ext cx="3373122" cy="3536817"/>
          </a:xfrm>
          <a:prstGeom prst="rect">
            <a:avLst/>
          </a:prstGeom>
        </p:spPr>
        <p:txBody>
          <a:bodyPr/>
          <a:lstStyle>
            <a:lvl1pPr marL="0" indent="0" algn="l">
              <a:buFont typeface="+mj-lt"/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"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, </a:t>
            </a:r>
            <a:r>
              <a:rPr lang="da-DK" dirty="0" err="1"/>
              <a:t>sed</a:t>
            </a:r>
            <a:r>
              <a:rPr lang="da-DK" dirty="0"/>
              <a:t> do </a:t>
            </a:r>
            <a:r>
              <a:rPr lang="da-DK" dirty="0" err="1"/>
              <a:t>eiusmod</a:t>
            </a:r>
            <a:r>
              <a:rPr lang="da-DK" dirty="0"/>
              <a:t> </a:t>
            </a:r>
            <a:r>
              <a:rPr lang="da-DK" dirty="0" err="1"/>
              <a:t>tempor</a:t>
            </a:r>
            <a:r>
              <a:rPr lang="da-DK" dirty="0"/>
              <a:t> </a:t>
            </a:r>
            <a:r>
              <a:rPr lang="da-DK" dirty="0" err="1"/>
              <a:t>incididunt</a:t>
            </a:r>
            <a:r>
              <a:rPr lang="da-DK" dirty="0"/>
              <a:t> ut </a:t>
            </a:r>
            <a:r>
              <a:rPr lang="da-DK" dirty="0" err="1"/>
              <a:t>labore</a:t>
            </a:r>
            <a:r>
              <a:rPr lang="da-DK" dirty="0"/>
              <a:t> et </a:t>
            </a:r>
            <a:r>
              <a:rPr lang="da-DK" dirty="0" err="1"/>
              <a:t>dolore</a:t>
            </a:r>
            <a:r>
              <a:rPr lang="da-DK" dirty="0"/>
              <a:t>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aliqua</a:t>
            </a:r>
            <a:r>
              <a:rPr lang="da-DK" dirty="0"/>
              <a:t>.”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DB03E1D-F08B-6254-DD2C-CDB9A6607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4502" y="710883"/>
            <a:ext cx="4429762" cy="1176126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Text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939F4-F2D6-1C9B-B7AE-7400E602A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0FFC3"/>
                </a:solidFill>
              </a:defRPr>
            </a:lvl1pPr>
          </a:lstStyle>
          <a:p>
            <a:r>
              <a:rPr lang="da-DK" dirty="0"/>
              <a:t>Page </a:t>
            </a:r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7870F18C-C1F0-1519-F7D1-0EA9678B47D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52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Texts/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710883"/>
            <a:ext cx="10515600" cy="9798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12D"/>
                </a:solidFill>
              </a:defRPr>
            </a:lvl1pPr>
          </a:lstStyle>
          <a:p>
            <a:r>
              <a:rPr lang="en-US" dirty="0">
                <a:solidFill>
                  <a:srgbClr val="00312D"/>
                </a:solidFill>
              </a:rPr>
              <a:t>Insert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312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 dirty="0" err="1"/>
              <a:t>Insert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312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312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 dirty="0" err="1"/>
              <a:t>Insert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da-DK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12D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7DAF45F-544F-D1C0-0B47-F0BB9D36B9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8980" y="6121929"/>
            <a:ext cx="1673694" cy="50217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DAD8C8-498A-4835-84BC-B970A7ABE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12D"/>
                </a:solidFill>
              </a:defRPr>
            </a:lvl1pPr>
          </a:lstStyle>
          <a:p>
            <a:r>
              <a:rPr lang="da-DK" dirty="0"/>
              <a:t>Page </a:t>
            </a:r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F5AB130B-2E52-F465-A457-107A046A34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214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5E5F226D-D396-A0D3-9592-9D26947A7CE1}"/>
              </a:ext>
            </a:extLst>
          </p:cNvPr>
          <p:cNvSpPr txBox="1">
            <a:spLocks/>
          </p:cNvSpPr>
          <p:nvPr userDrawn="1"/>
        </p:nvSpPr>
        <p:spPr>
          <a:xfrm flipH="1">
            <a:off x="7326896" y="0"/>
            <a:ext cx="4865102" cy="6858000"/>
          </a:xfrm>
          <a:prstGeom prst="rect">
            <a:avLst/>
          </a:prstGeom>
          <a:solidFill>
            <a:schemeClr val="bg2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a-DK" sz="7200" b="1" kern="1200" smtClean="0">
                <a:solidFill>
                  <a:srgbClr val="00312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2"/>
                </a:solidFill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0A51A3-2EF1-6736-6966-27BB15D22DB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r="1515"/>
          <a:stretch/>
        </p:blipFill>
        <p:spPr>
          <a:xfrm rot="10800000">
            <a:off x="-2" y="0"/>
            <a:ext cx="12192000" cy="6858000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81FC00BD-301C-0218-A785-2E8632F09E0B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7531101" y="1232035"/>
            <a:ext cx="4038603" cy="4774130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 sz="1800" b="0">
                <a:solidFill>
                  <a:srgbClr val="00312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, </a:t>
            </a:r>
            <a:r>
              <a:rPr lang="da-DK" dirty="0" err="1"/>
              <a:t>sed</a:t>
            </a:r>
            <a:r>
              <a:rPr lang="da-DK" dirty="0"/>
              <a:t> do </a:t>
            </a:r>
            <a:r>
              <a:rPr lang="da-DK" dirty="0" err="1"/>
              <a:t>eiusmod</a:t>
            </a:r>
            <a:r>
              <a:rPr lang="da-DK" dirty="0"/>
              <a:t> </a:t>
            </a:r>
            <a:r>
              <a:rPr lang="da-DK" dirty="0" err="1"/>
              <a:t>tempor</a:t>
            </a:r>
            <a:r>
              <a:rPr lang="da-DK" dirty="0"/>
              <a:t> </a:t>
            </a:r>
            <a:r>
              <a:rPr lang="da-DK" dirty="0" err="1"/>
              <a:t>incididunt</a:t>
            </a:r>
            <a:r>
              <a:rPr lang="da-DK" dirty="0"/>
              <a:t> ut </a:t>
            </a:r>
            <a:r>
              <a:rPr lang="da-DK" dirty="0" err="1"/>
              <a:t>labore</a:t>
            </a:r>
            <a:r>
              <a:rPr lang="da-DK" dirty="0"/>
              <a:t> et </a:t>
            </a:r>
            <a:r>
              <a:rPr lang="da-DK" dirty="0" err="1"/>
              <a:t>dolore</a:t>
            </a:r>
            <a:r>
              <a:rPr lang="da-DK" dirty="0"/>
              <a:t>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aliqua</a:t>
            </a:r>
            <a:r>
              <a:rPr lang="da-DK" dirty="0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D2546B6-503D-8613-6851-9A12C1901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12D"/>
                </a:solidFill>
              </a:defRPr>
            </a:lvl1pPr>
          </a:lstStyle>
          <a:p>
            <a:r>
              <a:rPr lang="da-DK" dirty="0"/>
              <a:t>Page </a:t>
            </a:r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E08CF62-288F-57A7-98D1-EA6C38D007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980" y="6121929"/>
            <a:ext cx="1673694" cy="502179"/>
          </a:xfrm>
          <a:prstGeom prst="rect">
            <a:avLst/>
          </a:prstGeom>
        </p:spPr>
      </p:pic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97AF9CCD-8654-1C7D-9F28-7032C1E62EE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054E87F2-B146-2BE5-B28A-501BCDF6D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419" y="710883"/>
            <a:ext cx="4429762" cy="1176126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Text</a:t>
            </a:r>
            <a:endParaRPr lang="da-DK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1DCDDD74-CD92-16DF-1F29-13EDFF15C1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0419" y="1925109"/>
            <a:ext cx="3373121" cy="3537347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"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, </a:t>
            </a:r>
            <a:r>
              <a:rPr lang="da-DK" dirty="0" err="1"/>
              <a:t>sed</a:t>
            </a:r>
            <a:r>
              <a:rPr lang="da-DK" dirty="0"/>
              <a:t> do </a:t>
            </a:r>
            <a:r>
              <a:rPr lang="da-DK" dirty="0" err="1"/>
              <a:t>eiusmod</a:t>
            </a:r>
            <a:r>
              <a:rPr lang="da-DK" dirty="0"/>
              <a:t> </a:t>
            </a:r>
            <a:r>
              <a:rPr lang="da-DK" dirty="0" err="1"/>
              <a:t>tempor</a:t>
            </a:r>
            <a:r>
              <a:rPr lang="da-DK" dirty="0"/>
              <a:t> </a:t>
            </a:r>
            <a:r>
              <a:rPr lang="da-DK" dirty="0" err="1"/>
              <a:t>incididunt</a:t>
            </a:r>
            <a:r>
              <a:rPr lang="da-DK" dirty="0"/>
              <a:t> ut </a:t>
            </a:r>
            <a:r>
              <a:rPr lang="da-DK" dirty="0" err="1"/>
              <a:t>labore</a:t>
            </a:r>
            <a:r>
              <a:rPr lang="da-DK" dirty="0"/>
              <a:t> et </a:t>
            </a:r>
            <a:r>
              <a:rPr lang="da-DK" dirty="0" err="1"/>
              <a:t>dolore</a:t>
            </a:r>
            <a:r>
              <a:rPr lang="da-DK" dirty="0"/>
              <a:t>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aliqua</a:t>
            </a:r>
            <a:r>
              <a:rPr lang="da-DK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18189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DAD3E6E-8E63-F290-7F8F-04D1F7F2611E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r="1515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5E5F226D-D396-A0D3-9592-9D26947A7C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 flipH="1">
            <a:off x="4460240" y="0"/>
            <a:ext cx="7731760" cy="6858000"/>
          </a:xfrm>
          <a:prstGeom prst="rect">
            <a:avLst/>
          </a:prstGeom>
          <a:solidFill>
            <a:srgbClr val="0F2F2D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a-DK" sz="7200" b="1" kern="1200" smtClean="0">
                <a:solidFill>
                  <a:srgbClr val="00312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 f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81FC00BD-301C-0218-A785-2E8632F09E0B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096000" y="1919818"/>
            <a:ext cx="4429762" cy="3536817"/>
          </a:xfrm>
          <a:prstGeom prst="rect">
            <a:avLst/>
          </a:prstGeom>
        </p:spPr>
        <p:txBody>
          <a:bodyPr/>
          <a:lstStyle>
            <a:lvl1pPr marL="0" indent="0" algn="l">
              <a:buFont typeface="+mj-lt"/>
              <a:buNone/>
              <a:defRPr sz="1800" b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"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, </a:t>
            </a:r>
            <a:r>
              <a:rPr lang="da-DK" dirty="0" err="1"/>
              <a:t>sed</a:t>
            </a:r>
            <a:r>
              <a:rPr lang="da-DK" dirty="0"/>
              <a:t> do </a:t>
            </a:r>
            <a:r>
              <a:rPr lang="da-DK" dirty="0" err="1"/>
              <a:t>eiusmod</a:t>
            </a:r>
            <a:r>
              <a:rPr lang="da-DK" dirty="0"/>
              <a:t> </a:t>
            </a:r>
            <a:r>
              <a:rPr lang="da-DK" dirty="0" err="1"/>
              <a:t>tempor</a:t>
            </a:r>
            <a:r>
              <a:rPr lang="da-DK" dirty="0"/>
              <a:t> </a:t>
            </a:r>
            <a:r>
              <a:rPr lang="da-DK" dirty="0" err="1"/>
              <a:t>incididunt</a:t>
            </a:r>
            <a:r>
              <a:rPr lang="da-DK" dirty="0"/>
              <a:t> ut </a:t>
            </a:r>
            <a:r>
              <a:rPr lang="da-DK" dirty="0" err="1"/>
              <a:t>labore</a:t>
            </a:r>
            <a:r>
              <a:rPr lang="da-DK" dirty="0"/>
              <a:t> et </a:t>
            </a:r>
            <a:r>
              <a:rPr lang="da-DK" dirty="0" err="1"/>
              <a:t>dolore</a:t>
            </a:r>
            <a:r>
              <a:rPr lang="da-DK" dirty="0"/>
              <a:t>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aliqua</a:t>
            </a:r>
            <a:r>
              <a:rPr lang="da-DK" dirty="0"/>
              <a:t>.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473CEA4-6710-C546-FEF6-C65FAF950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10883"/>
            <a:ext cx="4429762" cy="107241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Text</a:t>
            </a:r>
            <a:endParaRPr lang="da-DK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FA5A19E-9D72-1322-84C9-6053F58B32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980" y="6121929"/>
            <a:ext cx="1673694" cy="502179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2C529ED-5E0F-84B7-1358-EC78270939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0FFC3"/>
                </a:solidFill>
              </a:defRPr>
            </a:lvl1pPr>
          </a:lstStyle>
          <a:p>
            <a:r>
              <a:rPr lang="da-DK" dirty="0"/>
              <a:t>Page </a:t>
            </a:r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1A591650-2C76-0B31-22C7-27522128D7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99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2D2382-6257-ED90-44C3-78FCF4782BE9}"/>
              </a:ext>
            </a:extLst>
          </p:cNvPr>
          <p:cNvPicPr/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r="151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5667" y="490538"/>
            <a:ext cx="10634133" cy="2157942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7200" b="0">
                <a:solidFill>
                  <a:srgbClr val="00312D"/>
                </a:solidFill>
                <a:latin typeface="+mn-lt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2F2345C-1333-4F8A-D234-57DEBF1AE4D4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327400" y="3381640"/>
            <a:ext cx="8238066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00312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"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, </a:t>
            </a:r>
            <a:r>
              <a:rPr lang="da-DK" dirty="0" err="1"/>
              <a:t>sed</a:t>
            </a:r>
            <a:r>
              <a:rPr lang="da-DK" dirty="0"/>
              <a:t> do </a:t>
            </a:r>
            <a:r>
              <a:rPr lang="da-DK" dirty="0" err="1"/>
              <a:t>eiusmod</a:t>
            </a:r>
            <a:r>
              <a:rPr lang="da-DK" dirty="0"/>
              <a:t> </a:t>
            </a:r>
            <a:r>
              <a:rPr lang="da-DK" dirty="0" err="1"/>
              <a:t>tempor</a:t>
            </a:r>
            <a:r>
              <a:rPr lang="da-DK" dirty="0"/>
              <a:t> </a:t>
            </a:r>
            <a:r>
              <a:rPr lang="da-DK" dirty="0" err="1"/>
              <a:t>incididunt</a:t>
            </a:r>
            <a:r>
              <a:rPr lang="da-DK" dirty="0"/>
              <a:t> ut </a:t>
            </a:r>
            <a:r>
              <a:rPr lang="da-DK" dirty="0" err="1"/>
              <a:t>labore</a:t>
            </a:r>
            <a:r>
              <a:rPr lang="da-DK" dirty="0"/>
              <a:t> et </a:t>
            </a:r>
            <a:r>
              <a:rPr lang="da-DK" dirty="0" err="1"/>
              <a:t>dolore</a:t>
            </a:r>
            <a:r>
              <a:rPr lang="da-DK" dirty="0"/>
              <a:t>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aliqua</a:t>
            </a:r>
            <a:r>
              <a:rPr lang="da-DK" dirty="0"/>
              <a:t>. Ut </a:t>
            </a:r>
            <a:r>
              <a:rPr lang="da-DK" dirty="0" err="1"/>
              <a:t>enim</a:t>
            </a:r>
            <a:r>
              <a:rPr lang="da-DK" dirty="0"/>
              <a:t> ad </a:t>
            </a:r>
            <a:r>
              <a:rPr lang="da-DK" dirty="0" err="1"/>
              <a:t>minim</a:t>
            </a:r>
            <a:r>
              <a:rPr lang="da-DK" dirty="0"/>
              <a:t> </a:t>
            </a:r>
            <a:r>
              <a:rPr lang="da-DK" dirty="0" err="1"/>
              <a:t>veniam</a:t>
            </a:r>
            <a:r>
              <a:rPr lang="da-DK" dirty="0"/>
              <a:t>, </a:t>
            </a:r>
            <a:r>
              <a:rPr lang="da-DK" dirty="0" err="1"/>
              <a:t>quis</a:t>
            </a:r>
            <a:r>
              <a:rPr lang="da-DK" dirty="0"/>
              <a:t> </a:t>
            </a:r>
            <a:r>
              <a:rPr lang="da-DK" dirty="0" err="1"/>
              <a:t>nostrud</a:t>
            </a:r>
            <a:r>
              <a:rPr lang="da-DK" dirty="0"/>
              <a:t> </a:t>
            </a:r>
            <a:r>
              <a:rPr lang="da-DK" dirty="0" err="1"/>
              <a:t>exercitation</a:t>
            </a:r>
            <a:r>
              <a:rPr lang="da-DK" dirty="0"/>
              <a:t> </a:t>
            </a:r>
            <a:r>
              <a:rPr lang="da-DK" dirty="0" err="1"/>
              <a:t>ullamco</a:t>
            </a:r>
            <a:r>
              <a:rPr lang="da-DK" dirty="0"/>
              <a:t> </a:t>
            </a:r>
            <a:r>
              <a:rPr lang="da-DK" dirty="0" err="1"/>
              <a:t>laboris</a:t>
            </a:r>
            <a:r>
              <a:rPr lang="da-DK" dirty="0"/>
              <a:t> </a:t>
            </a:r>
            <a:r>
              <a:rPr lang="da-DK" dirty="0" err="1"/>
              <a:t>nisi</a:t>
            </a:r>
            <a:r>
              <a:rPr lang="da-DK" dirty="0"/>
              <a:t> ut </a:t>
            </a:r>
            <a:r>
              <a:rPr lang="da-DK" dirty="0" err="1"/>
              <a:t>aliquip</a:t>
            </a:r>
            <a:r>
              <a:rPr lang="da-DK" dirty="0"/>
              <a:t> ex ea </a:t>
            </a:r>
            <a:r>
              <a:rPr lang="da-DK" dirty="0" err="1"/>
              <a:t>commodo</a:t>
            </a:r>
            <a:r>
              <a:rPr lang="da-DK" dirty="0"/>
              <a:t> </a:t>
            </a:r>
            <a:r>
              <a:rPr lang="da-DK" dirty="0" err="1"/>
              <a:t>consequat</a:t>
            </a:r>
            <a:r>
              <a:rPr lang="da-DK" dirty="0"/>
              <a:t>. </a:t>
            </a:r>
            <a:r>
              <a:rPr lang="da-DK" dirty="0" err="1"/>
              <a:t>Duis</a:t>
            </a:r>
            <a:r>
              <a:rPr lang="da-DK" dirty="0"/>
              <a:t> </a:t>
            </a:r>
            <a:r>
              <a:rPr lang="da-DK" dirty="0" err="1"/>
              <a:t>aute</a:t>
            </a:r>
            <a:r>
              <a:rPr lang="da-DK" dirty="0"/>
              <a:t> </a:t>
            </a:r>
            <a:r>
              <a:rPr lang="da-DK" dirty="0" err="1"/>
              <a:t>irure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in </a:t>
            </a:r>
            <a:r>
              <a:rPr lang="da-DK" dirty="0" err="1"/>
              <a:t>reprehenderit</a:t>
            </a:r>
            <a:r>
              <a:rPr lang="da-DK" dirty="0"/>
              <a:t> in </a:t>
            </a:r>
            <a:r>
              <a:rPr lang="da-DK" dirty="0" err="1"/>
              <a:t>voluptate</a:t>
            </a:r>
            <a:r>
              <a:rPr lang="da-DK" dirty="0"/>
              <a:t> </a:t>
            </a:r>
            <a:r>
              <a:rPr lang="da-DK" dirty="0" err="1"/>
              <a:t>velit</a:t>
            </a:r>
            <a:r>
              <a:rPr lang="da-DK" dirty="0"/>
              <a:t> esse </a:t>
            </a:r>
            <a:r>
              <a:rPr lang="da-DK" dirty="0" err="1"/>
              <a:t>cillum</a:t>
            </a:r>
            <a:r>
              <a:rPr lang="da-DK" dirty="0"/>
              <a:t> </a:t>
            </a:r>
            <a:r>
              <a:rPr lang="da-DK" dirty="0" err="1"/>
              <a:t>dolore</a:t>
            </a:r>
            <a:r>
              <a:rPr lang="da-DK" dirty="0"/>
              <a:t> </a:t>
            </a:r>
            <a:r>
              <a:rPr lang="da-DK" dirty="0" err="1"/>
              <a:t>eu</a:t>
            </a:r>
            <a:r>
              <a:rPr lang="da-DK" dirty="0"/>
              <a:t> </a:t>
            </a:r>
            <a:r>
              <a:rPr lang="da-DK" dirty="0" err="1"/>
              <a:t>fugiat</a:t>
            </a:r>
            <a:r>
              <a:rPr lang="da-DK" dirty="0"/>
              <a:t> </a:t>
            </a:r>
            <a:r>
              <a:rPr lang="da-DK" dirty="0" err="1"/>
              <a:t>nulla</a:t>
            </a:r>
            <a:r>
              <a:rPr lang="da-DK" dirty="0"/>
              <a:t> </a:t>
            </a:r>
            <a:r>
              <a:rPr lang="da-DK" dirty="0" err="1"/>
              <a:t>pariatur</a:t>
            </a:r>
            <a:r>
              <a:rPr lang="da-DK" dirty="0"/>
              <a:t>. </a:t>
            </a:r>
            <a:r>
              <a:rPr lang="da-DK" dirty="0" err="1"/>
              <a:t>Excepteur</a:t>
            </a:r>
            <a:r>
              <a:rPr lang="da-DK" dirty="0"/>
              <a:t> sint </a:t>
            </a:r>
            <a:r>
              <a:rPr lang="da-DK" dirty="0" err="1"/>
              <a:t>occaecat</a:t>
            </a:r>
            <a:r>
              <a:rPr lang="da-DK" dirty="0"/>
              <a:t> </a:t>
            </a:r>
            <a:r>
              <a:rPr lang="da-DK" dirty="0" err="1"/>
              <a:t>cupidatat</a:t>
            </a:r>
            <a:r>
              <a:rPr lang="da-DK" dirty="0"/>
              <a:t> non </a:t>
            </a:r>
            <a:r>
              <a:rPr lang="da-DK" dirty="0" err="1"/>
              <a:t>proident</a:t>
            </a:r>
            <a:r>
              <a:rPr lang="da-DK" dirty="0"/>
              <a:t>, </a:t>
            </a:r>
            <a:r>
              <a:rPr lang="da-DK" dirty="0" err="1"/>
              <a:t>sunt</a:t>
            </a:r>
            <a:r>
              <a:rPr lang="da-DK" dirty="0"/>
              <a:t> in culpa </a:t>
            </a:r>
            <a:r>
              <a:rPr lang="da-DK" dirty="0" err="1"/>
              <a:t>qui</a:t>
            </a:r>
            <a:r>
              <a:rPr lang="da-DK" dirty="0"/>
              <a:t> </a:t>
            </a:r>
            <a:r>
              <a:rPr lang="da-DK" dirty="0" err="1"/>
              <a:t>officia</a:t>
            </a:r>
            <a:r>
              <a:rPr lang="da-DK" dirty="0"/>
              <a:t> </a:t>
            </a:r>
            <a:r>
              <a:rPr lang="da-DK" dirty="0" err="1"/>
              <a:t>deserunt</a:t>
            </a:r>
            <a:r>
              <a:rPr lang="da-DK" dirty="0"/>
              <a:t> </a:t>
            </a:r>
            <a:r>
              <a:rPr lang="da-DK" dirty="0" err="1"/>
              <a:t>mollit</a:t>
            </a:r>
            <a:r>
              <a:rPr lang="da-DK" dirty="0"/>
              <a:t> </a:t>
            </a:r>
            <a:r>
              <a:rPr lang="da-DK" dirty="0" err="1"/>
              <a:t>anim</a:t>
            </a:r>
            <a:r>
              <a:rPr lang="da-DK" dirty="0"/>
              <a:t> id </a:t>
            </a:r>
            <a:r>
              <a:rPr lang="da-DK" dirty="0" err="1"/>
              <a:t>est</a:t>
            </a:r>
            <a:r>
              <a:rPr lang="da-DK" dirty="0"/>
              <a:t> </a:t>
            </a:r>
            <a:r>
              <a:rPr lang="da-DK" dirty="0" err="1"/>
              <a:t>laborum</a:t>
            </a:r>
            <a:r>
              <a:rPr lang="da-DK" dirty="0"/>
              <a:t>."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D60C71D-BF0D-2711-F81C-08F6D214C0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980" y="6121929"/>
            <a:ext cx="1673694" cy="502179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E713F35-CD60-3147-A694-ECEA3ABEE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12D"/>
                </a:solidFill>
              </a:defRPr>
            </a:lvl1pPr>
          </a:lstStyle>
          <a:p>
            <a:r>
              <a:rPr lang="da-DK" dirty="0"/>
              <a:t>Page </a:t>
            </a:r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49C9007A-F329-BCDD-277D-A0B3E9B9D0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77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679932" y="1825625"/>
            <a:ext cx="4673867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12D"/>
                </a:solidFill>
              </a:defRPr>
            </a:lvl1pPr>
            <a:lvl2pPr>
              <a:defRPr>
                <a:solidFill>
                  <a:srgbClr val="00312D"/>
                </a:solidFill>
              </a:defRPr>
            </a:lvl2pPr>
            <a:lvl3pPr>
              <a:defRPr>
                <a:solidFill>
                  <a:srgbClr val="00312D"/>
                </a:solidFill>
              </a:defRPr>
            </a:lvl3pPr>
            <a:lvl4pPr>
              <a:defRPr>
                <a:solidFill>
                  <a:srgbClr val="00312D"/>
                </a:solidFill>
              </a:defRPr>
            </a:lvl4pPr>
            <a:lvl5pPr>
              <a:defRPr>
                <a:solidFill>
                  <a:srgbClr val="00312D"/>
                </a:solidFill>
              </a:defRPr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58606C5-F88B-9958-9592-08A771B354C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838198" y="1825625"/>
            <a:ext cx="5726231" cy="4351339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sz="1800" b="0">
                <a:solidFill>
                  <a:srgbClr val="00312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, </a:t>
            </a:r>
            <a:r>
              <a:rPr lang="da-DK" dirty="0" err="1"/>
              <a:t>sed</a:t>
            </a:r>
            <a:r>
              <a:rPr lang="da-DK" dirty="0"/>
              <a:t> do </a:t>
            </a:r>
            <a:r>
              <a:rPr lang="da-DK" dirty="0" err="1"/>
              <a:t>eiusmod</a:t>
            </a:r>
            <a:r>
              <a:rPr lang="da-DK" dirty="0"/>
              <a:t> </a:t>
            </a:r>
            <a:r>
              <a:rPr lang="da-DK" dirty="0" err="1"/>
              <a:t>tempor</a:t>
            </a:r>
            <a:r>
              <a:rPr lang="da-DK" dirty="0"/>
              <a:t> </a:t>
            </a:r>
            <a:r>
              <a:rPr lang="da-DK" dirty="0" err="1"/>
              <a:t>incididunt</a:t>
            </a:r>
            <a:r>
              <a:rPr lang="da-DK" dirty="0"/>
              <a:t> ut </a:t>
            </a:r>
            <a:r>
              <a:rPr lang="da-DK" dirty="0" err="1"/>
              <a:t>labore</a:t>
            </a:r>
            <a:r>
              <a:rPr lang="da-DK" dirty="0"/>
              <a:t> et </a:t>
            </a:r>
            <a:r>
              <a:rPr lang="da-DK" dirty="0" err="1"/>
              <a:t>dolore</a:t>
            </a:r>
            <a:r>
              <a:rPr lang="da-DK" dirty="0"/>
              <a:t>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aliqua</a:t>
            </a:r>
            <a:r>
              <a:rPr lang="da-DK" dirty="0"/>
              <a:t>.</a:t>
            </a:r>
          </a:p>
          <a:p>
            <a:endParaRPr lang="da-DK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3D22F8A-C7C4-BACA-B8F1-8765D357A2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980" y="6121929"/>
            <a:ext cx="1673694" cy="502179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EF26DA1-6665-DA3A-2B54-5B5649B67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12D"/>
                </a:solidFill>
              </a:defRPr>
            </a:lvl1pPr>
          </a:lstStyle>
          <a:p>
            <a:r>
              <a:rPr lang="da-DK" dirty="0"/>
              <a:t>Page </a:t>
            </a:r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6F43872B-6C54-ABA9-2902-C1DD777F3E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F0A6B59-8DFA-35B7-956C-87105A226B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419" y="710883"/>
            <a:ext cx="4429762" cy="721677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312D"/>
                </a:solidFill>
              </a:defRPr>
            </a:lvl1pPr>
          </a:lstStyle>
          <a:p>
            <a:r>
              <a:rPr lang="en-US" dirty="0"/>
              <a:t>Insert text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39371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ive E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36AE63-9B57-25E3-F39D-185F8BC4E50C}"/>
              </a:ext>
            </a:extLst>
          </p:cNvPr>
          <p:cNvSpPr/>
          <p:nvPr userDrawn="1"/>
        </p:nvSpPr>
        <p:spPr>
          <a:xfrm>
            <a:off x="7302500" y="0"/>
            <a:ext cx="48895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D60C71D-BF0D-2711-F81C-08F6D214C0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8980" y="6121929"/>
            <a:ext cx="1673694" cy="502179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E713F35-CD60-3147-A694-ECEA3ABEE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0FFC3"/>
                </a:solidFill>
              </a:defRPr>
            </a:lvl1pPr>
          </a:lstStyle>
          <a:p>
            <a:r>
              <a:rPr lang="da-DK"/>
              <a:t>Page </a:t>
            </a:r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CDE4046-5C5E-10C9-283F-3AD8EEEA2D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419" y="710883"/>
            <a:ext cx="4429762" cy="721677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312D"/>
                </a:solidFill>
              </a:defRPr>
            </a:lvl1pPr>
          </a:lstStyle>
          <a:p>
            <a:r>
              <a:rPr lang="en-US" dirty="0"/>
              <a:t>Thank You!</a:t>
            </a:r>
            <a:endParaRPr lang="da-DK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EE4CDEA-789A-F884-1288-8F4EF4C4459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20419" y="1635074"/>
            <a:ext cx="3003413" cy="3602799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486B21A-3FE9-1D2E-22B0-89AD7B28B7F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936000" y="4055967"/>
            <a:ext cx="2160000" cy="2160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7815CE-66ED-C0CE-27D8-8AA0FBF5FBF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936000" y="1635074"/>
            <a:ext cx="3034039" cy="74099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b="1">
                <a:solidFill>
                  <a:srgbClr val="00312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 dirty="0" err="1"/>
              <a:t>Insert</a:t>
            </a:r>
            <a:r>
              <a:rPr lang="da-DK" dirty="0"/>
              <a:t> </a:t>
            </a:r>
            <a:r>
              <a:rPr lang="da-DK" dirty="0" err="1"/>
              <a:t>Name</a:t>
            </a:r>
            <a:endParaRPr lang="da-DK" dirty="0"/>
          </a:p>
          <a:p>
            <a:endParaRPr lang="da-DK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D2F8A89-57A2-F088-E2C3-5B10E1620E6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848600" y="710882"/>
            <a:ext cx="3419399" cy="924192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 dirty="0" err="1"/>
              <a:t>Insert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da-DK" dirty="0"/>
          </a:p>
          <a:p>
            <a:endParaRPr lang="da-DK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2A9DA4EA-379B-4B13-17CF-8658CFEC7E2A}"/>
              </a:ext>
            </a:extLst>
          </p:cNvPr>
          <p:cNvSpPr>
            <a:spLocks noGrp="1"/>
          </p:cNvSpPr>
          <p:nvPr>
            <p:ph type="subTitle" idx="14" hasCustomPrompt="1"/>
          </p:nvPr>
        </p:nvSpPr>
        <p:spPr>
          <a:xfrm>
            <a:off x="7848600" y="1673174"/>
            <a:ext cx="3691466" cy="434662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, </a:t>
            </a:r>
            <a:r>
              <a:rPr lang="da-DK" dirty="0" err="1"/>
              <a:t>sed</a:t>
            </a:r>
            <a:r>
              <a:rPr lang="da-DK" dirty="0"/>
              <a:t> do </a:t>
            </a:r>
            <a:r>
              <a:rPr lang="da-DK" dirty="0" err="1"/>
              <a:t>eiusmod</a:t>
            </a:r>
            <a:r>
              <a:rPr lang="da-DK" dirty="0"/>
              <a:t> </a:t>
            </a:r>
            <a:r>
              <a:rPr lang="da-DK" dirty="0" err="1"/>
              <a:t>tempor</a:t>
            </a:r>
            <a:r>
              <a:rPr lang="da-DK" dirty="0"/>
              <a:t> </a:t>
            </a:r>
            <a:r>
              <a:rPr lang="da-DK" dirty="0" err="1"/>
              <a:t>incididunt</a:t>
            </a:r>
            <a:r>
              <a:rPr lang="da-DK" dirty="0"/>
              <a:t> ut </a:t>
            </a:r>
            <a:r>
              <a:rPr lang="da-DK" dirty="0" err="1"/>
              <a:t>labore</a:t>
            </a:r>
            <a:r>
              <a:rPr lang="da-DK" dirty="0"/>
              <a:t> et </a:t>
            </a:r>
            <a:r>
              <a:rPr lang="da-DK" dirty="0" err="1"/>
              <a:t>dolore</a:t>
            </a:r>
            <a:r>
              <a:rPr lang="da-DK" dirty="0"/>
              <a:t> </a:t>
            </a:r>
            <a:r>
              <a:rPr lang="da-DK" dirty="0" err="1"/>
              <a:t>magna</a:t>
            </a:r>
            <a:r>
              <a:rPr lang="da-DK" dirty="0"/>
              <a:t> </a:t>
            </a:r>
            <a:r>
              <a:rPr lang="da-DK" dirty="0" err="1"/>
              <a:t>aliqua</a:t>
            </a:r>
            <a:r>
              <a:rPr lang="da-DK" dirty="0"/>
              <a:t>.</a:t>
            </a:r>
          </a:p>
        </p:txBody>
      </p:sp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E114BB64-F673-C212-3B5C-5F089093FC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53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39FD39B-64DD-4890-E438-7D4D62B7D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3CD9800-1A38-E225-1653-16A3A93D6595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138C535-834D-8BEA-60C2-9A6192FEB4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7769" y="5162451"/>
            <a:ext cx="1376461" cy="13764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671943-8C0E-0515-6117-C4D4742666D2}"/>
              </a:ext>
            </a:extLst>
          </p:cNvPr>
          <p:cNvSpPr/>
          <p:nvPr userDrawn="1"/>
        </p:nvSpPr>
        <p:spPr>
          <a:xfrm>
            <a:off x="1523999" y="2497666"/>
            <a:ext cx="9144000" cy="1862667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2AEE67B-7510-C1CC-A935-F91039C1A7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3999" y="3166717"/>
            <a:ext cx="9144000" cy="524564"/>
          </a:xfrm>
          <a:prstGeom prst="rect">
            <a:avLst/>
          </a:prstGeom>
        </p:spPr>
        <p:txBody>
          <a:bodyPr/>
          <a:lstStyle>
            <a:lvl1pPr algn="ctr">
              <a:defRPr sz="3200">
                <a:solidFill>
                  <a:srgbClr val="00312D"/>
                </a:solidFill>
              </a:defRPr>
            </a:lvl1pPr>
          </a:lstStyle>
          <a:p>
            <a:r>
              <a:rPr lang="en-US" dirty="0"/>
              <a:t>Thank You!</a:t>
            </a:r>
            <a:endParaRPr lang="da-DK" dirty="0"/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A23ACDB9-EB16-2619-F09D-AD300DB20A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142" y="241300"/>
            <a:ext cx="785813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329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1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ACD58-55E5-8B81-2094-1B9AEC7014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0FFC3"/>
                </a:solidFill>
              </a:defRPr>
            </a:lvl1pPr>
          </a:lstStyle>
          <a:p>
            <a:fld id="{C9C4055B-3450-478A-BB99-0FB36B05AD1D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69312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0" r:id="rId2"/>
    <p:sldLayoutId id="2147483688" r:id="rId3"/>
    <p:sldLayoutId id="2147483686" r:id="rId4"/>
    <p:sldLayoutId id="2147483675" r:id="rId5"/>
    <p:sldLayoutId id="2147483685" r:id="rId6"/>
    <p:sldLayoutId id="2147483677" r:id="rId7"/>
    <p:sldLayoutId id="2147483684" r:id="rId8"/>
    <p:sldLayoutId id="2147483681" r:id="rId9"/>
    <p:sldLayoutId id="2147483682" r:id="rId10"/>
    <p:sldLayoutId id="2147483676" r:id="rId11"/>
    <p:sldLayoutId id="2147483689" r:id="rId12"/>
    <p:sldLayoutId id="2147483683" r:id="rId13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da-DK" sz="3200" b="1" kern="1200" smtClean="0">
          <a:solidFill>
            <a:srgbClr val="E0FFC3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800" kern="1200">
          <a:solidFill>
            <a:srgbClr val="E0FFC3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19D9B-C8CA-A965-5F8D-C3B94982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Modeling</a:t>
            </a:r>
            <a:r>
              <a:rPr lang="da-DK" dirty="0"/>
              <a:t> </a:t>
            </a:r>
            <a:r>
              <a:rPr lang="da-DK" dirty="0" err="1"/>
              <a:t>competition</a:t>
            </a:r>
            <a:r>
              <a:rPr lang="da-DK" dirty="0"/>
              <a:t> for </a:t>
            </a:r>
            <a:r>
              <a:rPr lang="da-DK" dirty="0" err="1"/>
              <a:t>biomass</a:t>
            </a:r>
            <a:r>
              <a:rPr lang="da-DK" dirty="0"/>
              <a:t> in a </a:t>
            </a:r>
            <a:r>
              <a:rPr lang="da-DK" dirty="0" err="1"/>
              <a:t>constrained</a:t>
            </a:r>
            <a:r>
              <a:rPr lang="da-DK" dirty="0"/>
              <a:t> </a:t>
            </a:r>
            <a:r>
              <a:rPr lang="da-DK" dirty="0" err="1"/>
              <a:t>bioeconomy</a:t>
            </a:r>
            <a:r>
              <a:rPr lang="da-DK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07C105-D1D5-8289-FF95-7B49A943D8F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u="sng" dirty="0"/>
              <a:t>Fabio Sporchia</a:t>
            </a:r>
            <a:r>
              <a:rPr lang="en-US" dirty="0"/>
              <a:t>, Kíra Lancz, Massimo Pizzol</a:t>
            </a:r>
          </a:p>
          <a:p>
            <a:r>
              <a:rPr lang="en-US" dirty="0"/>
              <a:t>23/09/2026</a:t>
            </a:r>
            <a:endParaRPr lang="da-DK" dirty="0"/>
          </a:p>
        </p:txBody>
      </p:sp>
      <p:pic>
        <p:nvPicPr>
          <p:cNvPr id="7" name="Picture 6" descr="Brightcon 2026, hackathon and courses">
            <a:extLst>
              <a:ext uri="{FF2B5EF4-FFF2-40B4-BE49-F238E27FC236}">
                <a16:creationId xmlns:a16="http://schemas.microsoft.com/office/drawing/2014/main" id="{1014A978-F2EB-5ABB-223B-9DD1B9AC65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080555" y="0"/>
            <a:ext cx="8030889" cy="146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6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F297761-2499-B3ED-41DD-67C2D0313C8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4757" y="1221425"/>
            <a:ext cx="10125223" cy="485890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a-DK" dirty="0"/>
              <a:t>🌱 </a:t>
            </a:r>
            <a:r>
              <a:rPr lang="da-DK" b="1" dirty="0" err="1"/>
              <a:t>Harmonized</a:t>
            </a:r>
            <a:r>
              <a:rPr lang="da-DK" b="1" dirty="0"/>
              <a:t> </a:t>
            </a:r>
            <a:r>
              <a:rPr lang="da-DK" b="1" dirty="0" err="1"/>
              <a:t>mass</a:t>
            </a:r>
            <a:r>
              <a:rPr lang="da-DK" b="1" dirty="0"/>
              <a:t> data</a:t>
            </a:r>
            <a:br>
              <a:rPr lang="da-DK" dirty="0"/>
            </a:br>
            <a:r>
              <a:rPr lang="da-DK" dirty="0" err="1"/>
              <a:t>Covering</a:t>
            </a:r>
            <a:r>
              <a:rPr lang="da-DK" dirty="0"/>
              <a:t> the </a:t>
            </a:r>
            <a:r>
              <a:rPr lang="da-DK" dirty="0" err="1"/>
              <a:t>whole</a:t>
            </a:r>
            <a:r>
              <a:rPr lang="da-DK" dirty="0"/>
              <a:t> </a:t>
            </a:r>
            <a:r>
              <a:rPr lang="da-DK" dirty="0" err="1"/>
              <a:t>bioeconomy</a:t>
            </a:r>
            <a:r>
              <a:rPr lang="da-DK" dirty="0"/>
              <a:t> by </a:t>
            </a:r>
            <a:r>
              <a:rPr lang="da-DK" dirty="0" err="1"/>
              <a:t>using</a:t>
            </a:r>
            <a:r>
              <a:rPr lang="da-DK" dirty="0"/>
              <a:t> </a:t>
            </a:r>
            <a:r>
              <a:rPr lang="da-DK" dirty="0" err="1"/>
              <a:t>publicly</a:t>
            </a:r>
            <a:r>
              <a:rPr lang="da-DK" dirty="0"/>
              <a:t> </a:t>
            </a:r>
            <a:r>
              <a:rPr lang="da-DK" dirty="0" err="1"/>
              <a:t>available</a:t>
            </a:r>
            <a:r>
              <a:rPr lang="da-DK" dirty="0"/>
              <a:t> database</a:t>
            </a:r>
          </a:p>
          <a:p>
            <a:pPr>
              <a:lnSpc>
                <a:spcPct val="150000"/>
              </a:lnSpc>
            </a:pPr>
            <a:r>
              <a:rPr lang="da-DK" dirty="0"/>
              <a:t>⚖️ </a:t>
            </a:r>
            <a:r>
              <a:rPr lang="da-DK" b="1" dirty="0" err="1"/>
              <a:t>Absolute</a:t>
            </a:r>
            <a:r>
              <a:rPr lang="da-DK" b="1" dirty="0"/>
              <a:t> </a:t>
            </a:r>
            <a:r>
              <a:rPr lang="da-DK" b="1" dirty="0" err="1"/>
              <a:t>quantities</a:t>
            </a:r>
            <a:br>
              <a:rPr lang="da-DK" dirty="0"/>
            </a:br>
            <a:r>
              <a:rPr lang="da-DK" dirty="0"/>
              <a:t>Work with real </a:t>
            </a:r>
            <a:r>
              <a:rPr lang="da-DK" dirty="0" err="1"/>
              <a:t>mass</a:t>
            </a:r>
            <a:r>
              <a:rPr lang="da-DK" dirty="0"/>
              <a:t> flows – not </a:t>
            </a:r>
            <a:r>
              <a:rPr lang="da-DK" dirty="0" err="1"/>
              <a:t>only</a:t>
            </a:r>
            <a:r>
              <a:rPr lang="da-DK" dirty="0"/>
              <a:t> relative </a:t>
            </a:r>
            <a:r>
              <a:rPr lang="da-DK" dirty="0" err="1"/>
              <a:t>shares</a:t>
            </a:r>
            <a:r>
              <a:rPr lang="da-DK" dirty="0"/>
              <a:t> or </a:t>
            </a:r>
            <a:r>
              <a:rPr lang="da-DK" dirty="0" err="1"/>
              <a:t>scaling</a:t>
            </a:r>
            <a:r>
              <a:rPr lang="da-DK" dirty="0"/>
              <a:t> factors</a:t>
            </a:r>
          </a:p>
          <a:p>
            <a:pPr>
              <a:lnSpc>
                <a:spcPct val="150000"/>
              </a:lnSpc>
            </a:pPr>
            <a:r>
              <a:rPr lang="da-DK" dirty="0"/>
              <a:t>🔒 </a:t>
            </a:r>
            <a:r>
              <a:rPr lang="da-DK" b="1" dirty="0" err="1"/>
              <a:t>Explicit</a:t>
            </a:r>
            <a:r>
              <a:rPr lang="da-DK" b="1" dirty="0"/>
              <a:t> </a:t>
            </a:r>
            <a:r>
              <a:rPr lang="da-DK" b="1" dirty="0" err="1"/>
              <a:t>constraints</a:t>
            </a:r>
            <a:br>
              <a:rPr lang="da-DK" dirty="0"/>
            </a:br>
            <a:r>
              <a:rPr lang="da-DK" dirty="0" err="1"/>
              <a:t>Define</a:t>
            </a:r>
            <a:r>
              <a:rPr lang="da-DK" dirty="0"/>
              <a:t> </a:t>
            </a:r>
            <a:r>
              <a:rPr lang="da-DK" dirty="0" err="1"/>
              <a:t>how</a:t>
            </a:r>
            <a:r>
              <a:rPr lang="da-DK" dirty="0"/>
              <a:t> 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biomass</a:t>
            </a:r>
            <a:r>
              <a:rPr lang="da-DK" dirty="0"/>
              <a:t> is </a:t>
            </a:r>
            <a:r>
              <a:rPr lang="da-DK" dirty="0" err="1"/>
              <a:t>actually</a:t>
            </a:r>
            <a:r>
              <a:rPr lang="da-DK" dirty="0"/>
              <a:t> </a:t>
            </a:r>
            <a:r>
              <a:rPr lang="da-DK" dirty="0" err="1"/>
              <a:t>available</a:t>
            </a:r>
            <a:r>
              <a:rPr lang="da-DK" dirty="0"/>
              <a:t> for </a:t>
            </a:r>
            <a:r>
              <a:rPr lang="da-DK" dirty="0" err="1"/>
              <a:t>competing</a:t>
            </a:r>
            <a:r>
              <a:rPr lang="da-DK" dirty="0"/>
              <a:t> </a:t>
            </a:r>
            <a:r>
              <a:rPr lang="da-DK" dirty="0" err="1"/>
              <a:t>uses</a:t>
            </a:r>
            <a:endParaRPr lang="da-DK" dirty="0"/>
          </a:p>
          <a:p>
            <a:pPr>
              <a:lnSpc>
                <a:spcPct val="150000"/>
              </a:lnSpc>
            </a:pPr>
            <a:r>
              <a:rPr lang="da-DK" dirty="0"/>
              <a:t>🔄 </a:t>
            </a:r>
            <a:r>
              <a:rPr lang="da-DK" b="1" dirty="0" err="1"/>
              <a:t>Consequential</a:t>
            </a:r>
            <a:r>
              <a:rPr lang="da-DK" b="1" dirty="0"/>
              <a:t> </a:t>
            </a:r>
            <a:r>
              <a:rPr lang="da-DK" b="1" dirty="0" err="1"/>
              <a:t>modelling</a:t>
            </a:r>
            <a:br>
              <a:rPr lang="da-DK" dirty="0"/>
            </a:br>
            <a:r>
              <a:rPr lang="da-DK" dirty="0" err="1"/>
              <a:t>Identify</a:t>
            </a:r>
            <a:r>
              <a:rPr lang="da-DK" dirty="0"/>
              <a:t> marginal </a:t>
            </a:r>
            <a:r>
              <a:rPr lang="da-DK" dirty="0" err="1"/>
              <a:t>suppliers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</a:t>
            </a:r>
            <a:r>
              <a:rPr lang="da-DK" dirty="0" err="1"/>
              <a:t>additional</a:t>
            </a:r>
            <a:r>
              <a:rPr lang="da-DK" dirty="0"/>
              <a:t> demand </a:t>
            </a:r>
            <a:r>
              <a:rPr lang="da-DK" dirty="0" err="1"/>
              <a:t>meets</a:t>
            </a:r>
            <a:r>
              <a:rPr lang="da-DK" dirty="0"/>
              <a:t> </a:t>
            </a:r>
            <a:r>
              <a:rPr lang="da-DK" dirty="0" err="1"/>
              <a:t>these</a:t>
            </a:r>
            <a:r>
              <a:rPr lang="da-DK" dirty="0"/>
              <a:t> </a:t>
            </a:r>
            <a:r>
              <a:rPr lang="da-DK" dirty="0" err="1"/>
              <a:t>constraints</a:t>
            </a:r>
            <a:endParaRPr lang="da-DK" dirty="0"/>
          </a:p>
          <a:p>
            <a:pPr>
              <a:lnSpc>
                <a:spcPct val="150000"/>
              </a:lnSpc>
            </a:pPr>
            <a:r>
              <a:rPr lang="da-DK" dirty="0"/>
              <a:t>💻 </a:t>
            </a:r>
            <a:r>
              <a:rPr lang="da-DK" b="1" dirty="0" err="1"/>
              <a:t>Hands-on</a:t>
            </a:r>
            <a:r>
              <a:rPr lang="da-DK" b="1" dirty="0"/>
              <a:t> in Python</a:t>
            </a:r>
            <a:br>
              <a:rPr lang="da-DK" dirty="0"/>
            </a:br>
            <a:r>
              <a:rPr lang="da-DK" dirty="0"/>
              <a:t>Run the model, </a:t>
            </a:r>
            <a:r>
              <a:rPr lang="da-DK" dirty="0" err="1"/>
              <a:t>explore</a:t>
            </a:r>
            <a:r>
              <a:rPr lang="da-DK" dirty="0"/>
              <a:t> scenarios, and </a:t>
            </a:r>
            <a:r>
              <a:rPr lang="da-DK" dirty="0" err="1"/>
              <a:t>connect</a:t>
            </a:r>
            <a:r>
              <a:rPr lang="da-DK" dirty="0"/>
              <a:t> </a:t>
            </a:r>
            <a:r>
              <a:rPr lang="da-DK" dirty="0" err="1"/>
              <a:t>results</a:t>
            </a:r>
            <a:r>
              <a:rPr lang="da-DK" dirty="0"/>
              <a:t> to LCA </a:t>
            </a:r>
            <a:r>
              <a:rPr lang="da-DK" dirty="0" err="1"/>
              <a:t>inventories</a:t>
            </a:r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2F16D3-1F69-22FA-7DC7-90C2A2E78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a-DK"/>
              <a:t>Page </a:t>
            </a:r>
            <a:fld id="{C9C4055B-3450-478A-BB99-0FB36B05AD1D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C22EEED-1AF2-FDF0-121D-3A23A8823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66" y="178616"/>
            <a:ext cx="10634133" cy="1103253"/>
          </a:xfrm>
        </p:spPr>
        <p:txBody>
          <a:bodyPr/>
          <a:lstStyle/>
          <a:p>
            <a:r>
              <a:rPr lang="en-US" sz="6000" dirty="0"/>
              <a:t>Key points</a:t>
            </a:r>
            <a:endParaRPr lang="da-DK" sz="6000" dirty="0"/>
          </a:p>
        </p:txBody>
      </p:sp>
    </p:spTree>
    <p:extLst>
      <p:ext uri="{BB962C8B-B14F-4D97-AF65-F5344CB8AC3E}">
        <p14:creationId xmlns:p14="http://schemas.microsoft.com/office/powerpoint/2010/main" val="1034865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312D"/>
      </a:dk1>
      <a:lt1>
        <a:srgbClr val="E0FFC3"/>
      </a:lt1>
      <a:dk2>
        <a:srgbClr val="0E2841"/>
      </a:dk2>
      <a:lt2>
        <a:srgbClr val="E8E8E8"/>
      </a:lt2>
      <a:accent1>
        <a:srgbClr val="00312D"/>
      </a:accent1>
      <a:accent2>
        <a:srgbClr val="E0FFC3"/>
      </a:accent2>
      <a:accent3>
        <a:srgbClr val="024F25"/>
      </a:accent3>
      <a:accent4>
        <a:srgbClr val="58761C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CS-PPT-template-Aalborg" id="{7851966D-560F-4D20-92A4-41CE582BE6D2}" vid="{A4DE96C9-250C-4662-AE2B-AE1746F1B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ABAE442CAF7D4AA880537AA682E8D6" ma:contentTypeVersion="13" ma:contentTypeDescription="Create a new document." ma:contentTypeScope="" ma:versionID="f43ef472c5b537f9ae11c38dc1722394">
  <xsd:schema xmlns:xsd="http://www.w3.org/2001/XMLSchema" xmlns:xs="http://www.w3.org/2001/XMLSchema" xmlns:p="http://schemas.microsoft.com/office/2006/metadata/properties" xmlns:ns2="26a0bbd7-3abe-4e89-80bc-09cb2ea5838b" xmlns:ns3="e401943c-72d3-4ab1-b842-a2907a6d0a81" targetNamespace="http://schemas.microsoft.com/office/2006/metadata/properties" ma:root="true" ma:fieldsID="f1c8a6ea5b1444ca2c6583ea1cd6ffe8" ns2:_="" ns3:_="">
    <xsd:import namespace="26a0bbd7-3abe-4e89-80bc-09cb2ea5838b"/>
    <xsd:import namespace="e401943c-72d3-4ab1-b842-a2907a6d0a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a0bbd7-3abe-4e89-80bc-09cb2ea583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d73657e-90f0-444e-a899-7df328d363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1943c-72d3-4ab1-b842-a2907a6d0a8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e40508-5f2a-4b12-9022-d983e443fe05}" ma:internalName="TaxCatchAll" ma:showField="CatchAllData" ma:web="e401943c-72d3-4ab1-b842-a2907a6d0a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01943c-72d3-4ab1-b842-a2907a6d0a81" xsi:nil="true"/>
    <lcf76f155ced4ddcb4097134ff3c332f xmlns="26a0bbd7-3abe-4e89-80bc-09cb2ea5838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E07008D-65FA-40A7-98BD-AD844FF146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a0bbd7-3abe-4e89-80bc-09cb2ea5838b"/>
    <ds:schemaRef ds:uri="e401943c-72d3-4ab1-b842-a2907a6d0a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38AE6A-FCF5-46D9-B941-0A1B721C46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EC8016-ABC9-4996-AA86-072117B7F685}">
  <ds:schemaRefs>
    <ds:schemaRef ds:uri="http://schemas.microsoft.com/office/2006/metadata/properties"/>
    <ds:schemaRef ds:uri="http://schemas.microsoft.com/office/infopath/2007/PartnerControls"/>
    <ds:schemaRef ds:uri="e401943c-72d3-4ab1-b842-a2907a6d0a81"/>
    <ds:schemaRef ds:uri="26a0bbd7-3abe-4e89-80bc-09cb2ea5838b"/>
  </ds:schemaRefs>
</ds:datastoreItem>
</file>

<file path=docMetadata/LabelInfo.xml><?xml version="1.0" encoding="utf-8"?>
<clbl:labelList xmlns:clbl="http://schemas.microsoft.com/office/2020/mipLabelMetadata">
  <clbl:label id="{f5dbba49-ce06-496f-ac3e-0cf14361d934}" enabled="0" method="" siteId="{f5dbba49-ce06-496f-ac3e-0cf14361d93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LCS-PPT-template-Aalborg</Template>
  <TotalTime>852</TotalTime>
  <Words>97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Office Theme</vt:lpstr>
      <vt:lpstr>Modeling competition for biomass in a constrained bioeconomy </vt:lpstr>
      <vt:lpstr>Key points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Fabio Sporchia</dc:creator>
  <cp:lastModifiedBy>Fabio Sporchia</cp:lastModifiedBy>
  <cp:revision>2</cp:revision>
  <dcterms:created xsi:type="dcterms:W3CDTF">2026-09-15T07:55:56Z</dcterms:created>
  <dcterms:modified xsi:type="dcterms:W3CDTF">2026-09-17T14:10:25Z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0x01010094ABAE442CAF7D4AA880537AA682E8D6</vt:lpwstr>
  </property>
</Properties>
</file>